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93" r:id="rId4"/>
    <p:sldMasterId id="2147483694" r:id="rId5"/>
    <p:sldMasterId id="2147483695" r:id="rId6"/>
    <p:sldMasterId id="2147483696"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 id="342" r:id="rId95"/>
    <p:sldId id="343" r:id="rId96"/>
    <p:sldId id="344" r:id="rId97"/>
    <p:sldId id="345" r:id="rId98"/>
    <p:sldId id="346" r:id="rId99"/>
    <p:sldId id="347" r:id="rId100"/>
    <p:sldId id="348" r:id="rId101"/>
    <p:sldId id="349" r:id="rId102"/>
    <p:sldId id="350" r:id="rId103"/>
    <p:sldId id="351" r:id="rId104"/>
    <p:sldId id="352" r:id="rId105"/>
    <p:sldId id="353" r:id="rId106"/>
    <p:sldId id="354" r:id="rId107"/>
    <p:sldId id="355" r:id="rId108"/>
    <p:sldId id="356" r:id="rId109"/>
    <p:sldId id="357" r:id="rId110"/>
    <p:sldId id="358" r:id="rId111"/>
    <p:sldId id="359" r:id="rId112"/>
    <p:sldId id="360" r:id="rId113"/>
    <p:sldId id="361" r:id="rId114"/>
    <p:sldId id="362" r:id="rId115"/>
    <p:sldId id="363" r:id="rId116"/>
    <p:sldId id="364" r:id="rId117"/>
    <p:sldId id="365" r:id="rId118"/>
    <p:sldId id="366" r:id="rId119"/>
    <p:sldId id="367" r:id="rId120"/>
    <p:sldId id="368" r:id="rId121"/>
    <p:sldId id="369" r:id="rId122"/>
    <p:sldId id="370" r:id="rId123"/>
    <p:sldId id="371" r:id="rId124"/>
    <p:sldId id="372" r:id="rId125"/>
  </p:sldIdLst>
  <p:sldSz cy="6858000" cx="9144000"/>
  <p:notesSz cx="6858000" cy="9144000"/>
  <p:embeddedFontLst>
    <p:embeddedFont>
      <p:font typeface="Neucha"/>
      <p:regular r:id="rId126"/>
    </p:embeddedFont>
    <p:embeddedFont>
      <p:font typeface="Raleway"/>
      <p:regular r:id="rId127"/>
      <p:bold r:id="rId128"/>
      <p:italic r:id="rId129"/>
      <p:boldItalic r:id="rId130"/>
    </p:embeddedFont>
    <p:embeddedFont>
      <p:font typeface="Staatliches"/>
      <p:regular r:id="rId131"/>
    </p:embeddedFont>
    <p:embeddedFont>
      <p:font typeface="Roboto Condensed"/>
      <p:regular r:id="rId132"/>
      <p:bold r:id="rId133"/>
      <p:italic r:id="rId134"/>
      <p:boldItalic r:id="rId135"/>
    </p:embeddedFont>
    <p:embeddedFont>
      <p:font typeface="Roboto Condensed Light"/>
      <p:regular r:id="rId136"/>
      <p:bold r:id="rId137"/>
      <p:italic r:id="rId138"/>
      <p:boldItalic r:id="rId139"/>
    </p:embeddedFont>
    <p:embeddedFont>
      <p:font typeface="BioRhyme"/>
      <p:regular r:id="rId140"/>
      <p:bold r:id="rId141"/>
    </p:embeddedFont>
    <p:embeddedFont>
      <p:font typeface="Gentium Basic"/>
      <p:regular r:id="rId142"/>
      <p:bold r:id="rId143"/>
      <p:italic r:id="rId144"/>
      <p:boldItalic r:id="rId145"/>
    </p:embeddedFont>
    <p:embeddedFont>
      <p:font typeface="Archivo Narrow"/>
      <p:regular r:id="rId146"/>
      <p:bold r:id="rId147"/>
      <p:italic r:id="rId148"/>
      <p:boldItalic r:id="rId149"/>
    </p:embeddedFont>
    <p:embeddedFont>
      <p:font typeface="Roboto"/>
      <p:regular r:id="rId150"/>
      <p:bold r:id="rId151"/>
      <p:italic r:id="rId152"/>
      <p:boldItalic r:id="rId153"/>
    </p:embeddedFont>
    <p:embeddedFont>
      <p:font typeface="Montserrat Black"/>
      <p:bold r:id="rId154"/>
      <p:boldItalic r:id="rId155"/>
    </p:embeddedFont>
    <p:embeddedFont>
      <p:font typeface="Lato"/>
      <p:regular r:id="rId156"/>
      <p:bold r:id="rId157"/>
      <p:italic r:id="rId158"/>
      <p:boldItalic r:id="rId159"/>
    </p:embeddedFont>
    <p:embeddedFont>
      <p:font typeface="Arvo"/>
      <p:regular r:id="rId160"/>
      <p:bold r:id="rId161"/>
      <p:italic r:id="rId162"/>
      <p:boldItalic r:id="rId163"/>
    </p:embeddedFont>
    <p:embeddedFont>
      <p:font typeface="Neuton"/>
      <p:regular r:id="rId164"/>
      <p:bold r:id="rId165"/>
      <p:italic r:id="rId166"/>
    </p:embeddedFont>
    <p:embeddedFont>
      <p:font typeface="Montserrat ExtraBold"/>
      <p:bold r:id="rId167"/>
      <p:boldItalic r:id="rId168"/>
    </p:embeddedFont>
    <p:embeddedFont>
      <p:font typeface="Bowlby One SC"/>
      <p:regular r:id="rId169"/>
    </p:embeddedFont>
    <p:embeddedFont>
      <p:font typeface="Cabin Condensed"/>
      <p:regular r:id="rId170"/>
      <p:bold r:id="rId17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0C08A56-CB41-4B30-BB42-1F7A9BFD3C8E}">
  <a:tblStyle styleId="{70C08A56-CB41-4B30-BB42-1F7A9BFD3C8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23DF8629-C371-4E7E-BCF3-98BBD3A202AF}" styleName="Table_1">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90D90D92-91DD-48A0-A801-F264D7D0D089}" styleName="Table_2">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07" Type="http://schemas.openxmlformats.org/officeDocument/2006/relationships/slide" Target="slides/slide99.xml"/><Relationship Id="rId106" Type="http://schemas.openxmlformats.org/officeDocument/2006/relationships/slide" Target="slides/slide98.xml"/><Relationship Id="rId105" Type="http://schemas.openxmlformats.org/officeDocument/2006/relationships/slide" Target="slides/slide97.xml"/><Relationship Id="rId104" Type="http://schemas.openxmlformats.org/officeDocument/2006/relationships/slide" Target="slides/slide96.xml"/><Relationship Id="rId109" Type="http://schemas.openxmlformats.org/officeDocument/2006/relationships/slide" Target="slides/slide101.xml"/><Relationship Id="rId108" Type="http://schemas.openxmlformats.org/officeDocument/2006/relationships/slide" Target="slides/slide100.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103" Type="http://schemas.openxmlformats.org/officeDocument/2006/relationships/slide" Target="slides/slide95.xml"/><Relationship Id="rId102" Type="http://schemas.openxmlformats.org/officeDocument/2006/relationships/slide" Target="slides/slide94.xml"/><Relationship Id="rId101" Type="http://schemas.openxmlformats.org/officeDocument/2006/relationships/slide" Target="slides/slide93.xml"/><Relationship Id="rId100" Type="http://schemas.openxmlformats.org/officeDocument/2006/relationships/slide" Target="slides/slide92.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129" Type="http://schemas.openxmlformats.org/officeDocument/2006/relationships/font" Target="fonts/Raleway-italic.fntdata"/><Relationship Id="rId128" Type="http://schemas.openxmlformats.org/officeDocument/2006/relationships/font" Target="fonts/Raleway-bold.fntdata"/><Relationship Id="rId127" Type="http://schemas.openxmlformats.org/officeDocument/2006/relationships/font" Target="fonts/Raleway-regular.fntdata"/><Relationship Id="rId126" Type="http://schemas.openxmlformats.org/officeDocument/2006/relationships/font" Target="fonts/Neucha-regular.fntdata"/><Relationship Id="rId26" Type="http://schemas.openxmlformats.org/officeDocument/2006/relationships/slide" Target="slides/slide18.xml"/><Relationship Id="rId121" Type="http://schemas.openxmlformats.org/officeDocument/2006/relationships/slide" Target="slides/slide113.xml"/><Relationship Id="rId25" Type="http://schemas.openxmlformats.org/officeDocument/2006/relationships/slide" Target="slides/slide17.xml"/><Relationship Id="rId120" Type="http://schemas.openxmlformats.org/officeDocument/2006/relationships/slide" Target="slides/slide112.xml"/><Relationship Id="rId28" Type="http://schemas.openxmlformats.org/officeDocument/2006/relationships/slide" Target="slides/slide20.xml"/><Relationship Id="rId27" Type="http://schemas.openxmlformats.org/officeDocument/2006/relationships/slide" Target="slides/slide19.xml"/><Relationship Id="rId125" Type="http://schemas.openxmlformats.org/officeDocument/2006/relationships/slide" Target="slides/slide117.xml"/><Relationship Id="rId29" Type="http://schemas.openxmlformats.org/officeDocument/2006/relationships/slide" Target="slides/slide21.xml"/><Relationship Id="rId124" Type="http://schemas.openxmlformats.org/officeDocument/2006/relationships/slide" Target="slides/slide116.xml"/><Relationship Id="rId123" Type="http://schemas.openxmlformats.org/officeDocument/2006/relationships/slide" Target="slides/slide115.xml"/><Relationship Id="rId122" Type="http://schemas.openxmlformats.org/officeDocument/2006/relationships/slide" Target="slides/slide114.xml"/><Relationship Id="rId95" Type="http://schemas.openxmlformats.org/officeDocument/2006/relationships/slide" Target="slides/slide87.xml"/><Relationship Id="rId94" Type="http://schemas.openxmlformats.org/officeDocument/2006/relationships/slide" Target="slides/slide86.xml"/><Relationship Id="rId97" Type="http://schemas.openxmlformats.org/officeDocument/2006/relationships/slide" Target="slides/slide89.xml"/><Relationship Id="rId96" Type="http://schemas.openxmlformats.org/officeDocument/2006/relationships/slide" Target="slides/slide88.xml"/><Relationship Id="rId11" Type="http://schemas.openxmlformats.org/officeDocument/2006/relationships/slide" Target="slides/slide3.xml"/><Relationship Id="rId99" Type="http://schemas.openxmlformats.org/officeDocument/2006/relationships/slide" Target="slides/slide91.xml"/><Relationship Id="rId10" Type="http://schemas.openxmlformats.org/officeDocument/2006/relationships/slide" Target="slides/slide2.xml"/><Relationship Id="rId98" Type="http://schemas.openxmlformats.org/officeDocument/2006/relationships/slide" Target="slides/slide90.xml"/><Relationship Id="rId13" Type="http://schemas.openxmlformats.org/officeDocument/2006/relationships/slide" Target="slides/slide5.xml"/><Relationship Id="rId12" Type="http://schemas.openxmlformats.org/officeDocument/2006/relationships/slide" Target="slides/slide4.xml"/><Relationship Id="rId91" Type="http://schemas.openxmlformats.org/officeDocument/2006/relationships/slide" Target="slides/slide83.xml"/><Relationship Id="rId90" Type="http://schemas.openxmlformats.org/officeDocument/2006/relationships/slide" Target="slides/slide82.xml"/><Relationship Id="rId93" Type="http://schemas.openxmlformats.org/officeDocument/2006/relationships/slide" Target="slides/slide85.xml"/><Relationship Id="rId92" Type="http://schemas.openxmlformats.org/officeDocument/2006/relationships/slide" Target="slides/slide84.xml"/><Relationship Id="rId118" Type="http://schemas.openxmlformats.org/officeDocument/2006/relationships/slide" Target="slides/slide110.xml"/><Relationship Id="rId117" Type="http://schemas.openxmlformats.org/officeDocument/2006/relationships/slide" Target="slides/slide109.xml"/><Relationship Id="rId116" Type="http://schemas.openxmlformats.org/officeDocument/2006/relationships/slide" Target="slides/slide108.xml"/><Relationship Id="rId115" Type="http://schemas.openxmlformats.org/officeDocument/2006/relationships/slide" Target="slides/slide107.xml"/><Relationship Id="rId119" Type="http://schemas.openxmlformats.org/officeDocument/2006/relationships/slide" Target="slides/slide111.xml"/><Relationship Id="rId15" Type="http://schemas.openxmlformats.org/officeDocument/2006/relationships/slide" Target="slides/slide7.xml"/><Relationship Id="rId110" Type="http://schemas.openxmlformats.org/officeDocument/2006/relationships/slide" Target="slides/slide102.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14" Type="http://schemas.openxmlformats.org/officeDocument/2006/relationships/slide" Target="slides/slide106.xml"/><Relationship Id="rId18" Type="http://schemas.openxmlformats.org/officeDocument/2006/relationships/slide" Target="slides/slide10.xml"/><Relationship Id="rId113" Type="http://schemas.openxmlformats.org/officeDocument/2006/relationships/slide" Target="slides/slide105.xml"/><Relationship Id="rId112" Type="http://schemas.openxmlformats.org/officeDocument/2006/relationships/slide" Target="slides/slide104.xml"/><Relationship Id="rId111" Type="http://schemas.openxmlformats.org/officeDocument/2006/relationships/slide" Target="slides/slide103.xml"/><Relationship Id="rId84" Type="http://schemas.openxmlformats.org/officeDocument/2006/relationships/slide" Target="slides/slide76.xml"/><Relationship Id="rId83" Type="http://schemas.openxmlformats.org/officeDocument/2006/relationships/slide" Target="slides/slide75.xml"/><Relationship Id="rId86" Type="http://schemas.openxmlformats.org/officeDocument/2006/relationships/slide" Target="slides/slide78.xml"/><Relationship Id="rId85" Type="http://schemas.openxmlformats.org/officeDocument/2006/relationships/slide" Target="slides/slide77.xml"/><Relationship Id="rId88" Type="http://schemas.openxmlformats.org/officeDocument/2006/relationships/slide" Target="slides/slide80.xml"/><Relationship Id="rId150" Type="http://schemas.openxmlformats.org/officeDocument/2006/relationships/font" Target="fonts/Roboto-regular.fntdata"/><Relationship Id="rId87" Type="http://schemas.openxmlformats.org/officeDocument/2006/relationships/slide" Target="slides/slide79.xml"/><Relationship Id="rId89" Type="http://schemas.openxmlformats.org/officeDocument/2006/relationships/slide" Target="slides/slide81.xml"/><Relationship Id="rId80" Type="http://schemas.openxmlformats.org/officeDocument/2006/relationships/slide" Target="slides/slide72.xml"/><Relationship Id="rId82" Type="http://schemas.openxmlformats.org/officeDocument/2006/relationships/slide" Target="slides/slide74.xml"/><Relationship Id="rId81" Type="http://schemas.openxmlformats.org/officeDocument/2006/relationships/slide" Target="slides/slide73.xml"/><Relationship Id="rId1" Type="http://schemas.openxmlformats.org/officeDocument/2006/relationships/theme" Target="theme/theme5.xml"/><Relationship Id="rId2" Type="http://schemas.openxmlformats.org/officeDocument/2006/relationships/presProps" Target="presProps.xml"/><Relationship Id="rId3" Type="http://schemas.openxmlformats.org/officeDocument/2006/relationships/tableStyles" Target="tableStyles.xml"/><Relationship Id="rId149" Type="http://schemas.openxmlformats.org/officeDocument/2006/relationships/font" Target="fonts/ArchivoNarrow-boldItalic.fntdata"/><Relationship Id="rId4" Type="http://schemas.openxmlformats.org/officeDocument/2006/relationships/slideMaster" Target="slideMasters/slideMaster1.xml"/><Relationship Id="rId148" Type="http://schemas.openxmlformats.org/officeDocument/2006/relationships/font" Target="fonts/ArchivoNarrow-italic.fntdata"/><Relationship Id="rId9" Type="http://schemas.openxmlformats.org/officeDocument/2006/relationships/slide" Target="slides/slide1.xml"/><Relationship Id="rId143" Type="http://schemas.openxmlformats.org/officeDocument/2006/relationships/font" Target="fonts/GentiumBasic-bold.fntdata"/><Relationship Id="rId142" Type="http://schemas.openxmlformats.org/officeDocument/2006/relationships/font" Target="fonts/GentiumBasic-regular.fntdata"/><Relationship Id="rId141" Type="http://schemas.openxmlformats.org/officeDocument/2006/relationships/font" Target="fonts/BioRhyme-bold.fntdata"/><Relationship Id="rId140" Type="http://schemas.openxmlformats.org/officeDocument/2006/relationships/font" Target="fonts/BioRhyme-regular.fntdata"/><Relationship Id="rId5" Type="http://schemas.openxmlformats.org/officeDocument/2006/relationships/slideMaster" Target="slideMasters/slideMaster2.xml"/><Relationship Id="rId147" Type="http://schemas.openxmlformats.org/officeDocument/2006/relationships/font" Target="fonts/ArchivoNarrow-bold.fntdata"/><Relationship Id="rId6" Type="http://schemas.openxmlformats.org/officeDocument/2006/relationships/slideMaster" Target="slideMasters/slideMaster3.xml"/><Relationship Id="rId146" Type="http://schemas.openxmlformats.org/officeDocument/2006/relationships/font" Target="fonts/ArchivoNarrow-regular.fntdata"/><Relationship Id="rId7" Type="http://schemas.openxmlformats.org/officeDocument/2006/relationships/slideMaster" Target="slideMasters/slideMaster4.xml"/><Relationship Id="rId145" Type="http://schemas.openxmlformats.org/officeDocument/2006/relationships/font" Target="fonts/GentiumBasic-boldItalic.fntdata"/><Relationship Id="rId8" Type="http://schemas.openxmlformats.org/officeDocument/2006/relationships/notesMaster" Target="notesMasters/notesMaster1.xml"/><Relationship Id="rId144" Type="http://schemas.openxmlformats.org/officeDocument/2006/relationships/font" Target="fonts/GentiumBasic-italic.fntdata"/><Relationship Id="rId73" Type="http://schemas.openxmlformats.org/officeDocument/2006/relationships/slide" Target="slides/slide65.xml"/><Relationship Id="rId72" Type="http://schemas.openxmlformats.org/officeDocument/2006/relationships/slide" Target="slides/slide64.xml"/><Relationship Id="rId75" Type="http://schemas.openxmlformats.org/officeDocument/2006/relationships/slide" Target="slides/slide67.xml"/><Relationship Id="rId74" Type="http://schemas.openxmlformats.org/officeDocument/2006/relationships/slide" Target="slides/slide66.xml"/><Relationship Id="rId77" Type="http://schemas.openxmlformats.org/officeDocument/2006/relationships/slide" Target="slides/slide69.xml"/><Relationship Id="rId76" Type="http://schemas.openxmlformats.org/officeDocument/2006/relationships/slide" Target="slides/slide68.xml"/><Relationship Id="rId79" Type="http://schemas.openxmlformats.org/officeDocument/2006/relationships/slide" Target="slides/slide71.xml"/><Relationship Id="rId78" Type="http://schemas.openxmlformats.org/officeDocument/2006/relationships/slide" Target="slides/slide70.xml"/><Relationship Id="rId71" Type="http://schemas.openxmlformats.org/officeDocument/2006/relationships/slide" Target="slides/slide63.xml"/><Relationship Id="rId70" Type="http://schemas.openxmlformats.org/officeDocument/2006/relationships/slide" Target="slides/slide62.xml"/><Relationship Id="rId139" Type="http://schemas.openxmlformats.org/officeDocument/2006/relationships/font" Target="fonts/RobotoCondensedLight-boldItalic.fntdata"/><Relationship Id="rId138" Type="http://schemas.openxmlformats.org/officeDocument/2006/relationships/font" Target="fonts/RobotoCondensedLight-italic.fntdata"/><Relationship Id="rId137" Type="http://schemas.openxmlformats.org/officeDocument/2006/relationships/font" Target="fonts/RobotoCondensedLight-bold.fntdata"/><Relationship Id="rId132" Type="http://schemas.openxmlformats.org/officeDocument/2006/relationships/font" Target="fonts/RobotoCondensed-regular.fntdata"/><Relationship Id="rId131" Type="http://schemas.openxmlformats.org/officeDocument/2006/relationships/font" Target="fonts/Staatliches-regular.fntdata"/><Relationship Id="rId130" Type="http://schemas.openxmlformats.org/officeDocument/2006/relationships/font" Target="fonts/Raleway-boldItalic.fntdata"/><Relationship Id="rId136" Type="http://schemas.openxmlformats.org/officeDocument/2006/relationships/font" Target="fonts/RobotoCondensedLight-regular.fntdata"/><Relationship Id="rId135" Type="http://schemas.openxmlformats.org/officeDocument/2006/relationships/font" Target="fonts/RobotoCondensed-boldItalic.fntdata"/><Relationship Id="rId134" Type="http://schemas.openxmlformats.org/officeDocument/2006/relationships/font" Target="fonts/RobotoCondensed-italic.fntdata"/><Relationship Id="rId133" Type="http://schemas.openxmlformats.org/officeDocument/2006/relationships/font" Target="fonts/RobotoCondensed-bold.fntdata"/><Relationship Id="rId62" Type="http://schemas.openxmlformats.org/officeDocument/2006/relationships/slide" Target="slides/slide54.xml"/><Relationship Id="rId61" Type="http://schemas.openxmlformats.org/officeDocument/2006/relationships/slide" Target="slides/slide53.xml"/><Relationship Id="rId64" Type="http://schemas.openxmlformats.org/officeDocument/2006/relationships/slide" Target="slides/slide56.xml"/><Relationship Id="rId63" Type="http://schemas.openxmlformats.org/officeDocument/2006/relationships/slide" Target="slides/slide55.xml"/><Relationship Id="rId66" Type="http://schemas.openxmlformats.org/officeDocument/2006/relationships/slide" Target="slides/slide58.xml"/><Relationship Id="rId65" Type="http://schemas.openxmlformats.org/officeDocument/2006/relationships/slide" Target="slides/slide57.xml"/><Relationship Id="rId171" Type="http://schemas.openxmlformats.org/officeDocument/2006/relationships/font" Target="fonts/CabinCondensed-bold.fntdata"/><Relationship Id="rId68" Type="http://schemas.openxmlformats.org/officeDocument/2006/relationships/slide" Target="slides/slide60.xml"/><Relationship Id="rId170" Type="http://schemas.openxmlformats.org/officeDocument/2006/relationships/font" Target="fonts/CabinCondensed-regular.fntdata"/><Relationship Id="rId67" Type="http://schemas.openxmlformats.org/officeDocument/2006/relationships/slide" Target="slides/slide59.xml"/><Relationship Id="rId60" Type="http://schemas.openxmlformats.org/officeDocument/2006/relationships/slide" Target="slides/slide52.xml"/><Relationship Id="rId165" Type="http://schemas.openxmlformats.org/officeDocument/2006/relationships/font" Target="fonts/Neuton-bold.fntdata"/><Relationship Id="rId69" Type="http://schemas.openxmlformats.org/officeDocument/2006/relationships/slide" Target="slides/slide61.xml"/><Relationship Id="rId164" Type="http://schemas.openxmlformats.org/officeDocument/2006/relationships/font" Target="fonts/Neuton-regular.fntdata"/><Relationship Id="rId163" Type="http://schemas.openxmlformats.org/officeDocument/2006/relationships/font" Target="fonts/Arvo-boldItalic.fntdata"/><Relationship Id="rId162" Type="http://schemas.openxmlformats.org/officeDocument/2006/relationships/font" Target="fonts/Arvo-italic.fntdata"/><Relationship Id="rId169" Type="http://schemas.openxmlformats.org/officeDocument/2006/relationships/font" Target="fonts/BowlbyOneSC-regular.fntdata"/><Relationship Id="rId168" Type="http://schemas.openxmlformats.org/officeDocument/2006/relationships/font" Target="fonts/MontserratExtraBold-boldItalic.fntdata"/><Relationship Id="rId167" Type="http://schemas.openxmlformats.org/officeDocument/2006/relationships/font" Target="fonts/MontserratExtraBold-bold.fntdata"/><Relationship Id="rId166" Type="http://schemas.openxmlformats.org/officeDocument/2006/relationships/font" Target="fonts/Neuton-italic.fntdata"/><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55" Type="http://schemas.openxmlformats.org/officeDocument/2006/relationships/slide" Target="slides/slide47.xml"/><Relationship Id="rId161" Type="http://schemas.openxmlformats.org/officeDocument/2006/relationships/font" Target="fonts/Arvo-bold.fntdata"/><Relationship Id="rId54" Type="http://schemas.openxmlformats.org/officeDocument/2006/relationships/slide" Target="slides/slide46.xml"/><Relationship Id="rId160" Type="http://schemas.openxmlformats.org/officeDocument/2006/relationships/font" Target="fonts/Arvo-regular.fntdata"/><Relationship Id="rId57" Type="http://schemas.openxmlformats.org/officeDocument/2006/relationships/slide" Target="slides/slide49.xml"/><Relationship Id="rId56" Type="http://schemas.openxmlformats.org/officeDocument/2006/relationships/slide" Target="slides/slide48.xml"/><Relationship Id="rId159" Type="http://schemas.openxmlformats.org/officeDocument/2006/relationships/font" Target="fonts/Lato-boldItalic.fntdata"/><Relationship Id="rId59" Type="http://schemas.openxmlformats.org/officeDocument/2006/relationships/slide" Target="slides/slide51.xml"/><Relationship Id="rId154" Type="http://schemas.openxmlformats.org/officeDocument/2006/relationships/font" Target="fonts/MontserratBlack-bold.fntdata"/><Relationship Id="rId58" Type="http://schemas.openxmlformats.org/officeDocument/2006/relationships/slide" Target="slides/slide50.xml"/><Relationship Id="rId153" Type="http://schemas.openxmlformats.org/officeDocument/2006/relationships/font" Target="fonts/Roboto-boldItalic.fntdata"/><Relationship Id="rId152" Type="http://schemas.openxmlformats.org/officeDocument/2006/relationships/font" Target="fonts/Roboto-italic.fntdata"/><Relationship Id="rId151" Type="http://schemas.openxmlformats.org/officeDocument/2006/relationships/font" Target="fonts/Roboto-bold.fntdata"/><Relationship Id="rId158" Type="http://schemas.openxmlformats.org/officeDocument/2006/relationships/font" Target="fonts/Lato-italic.fntdata"/><Relationship Id="rId157" Type="http://schemas.openxmlformats.org/officeDocument/2006/relationships/font" Target="fonts/Lato-bold.fntdata"/><Relationship Id="rId156" Type="http://schemas.openxmlformats.org/officeDocument/2006/relationships/font" Target="fonts/Lato-regular.fntdata"/><Relationship Id="rId155" Type="http://schemas.openxmlformats.org/officeDocument/2006/relationships/font" Target="fonts/MontserratBlack-bol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mailto:daniel.hunter@350.org"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edium.com/@jonathonleiner/improv-games-for-virtual-space-66cbf4b77c97" TargetMode="Externa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andomwordgenerator.com/pictionary.php"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yfreebingocards.com/" TargetMode="External"/><Relationship Id="rId3" Type="http://schemas.openxmlformats.org/officeDocument/2006/relationships/hyperlink" Target="https://www.sessionlab.com/methods/virtual-bingo" TargetMode="Externa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essionlab.com/blog/online-energizers/" TargetMode="Externa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essionlab.com/blog/online-energizers/" TargetMode="Externa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edium.com/@jonathonleiner/improv-games-for-virtual-space-66cbf4b77c97"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4" name="Shape 1404"/>
        <p:cNvGrpSpPr/>
        <p:nvPr/>
      </p:nvGrpSpPr>
      <p:grpSpPr>
        <a:xfrm>
          <a:off x="0" y="0"/>
          <a:ext cx="0" cy="0"/>
          <a:chOff x="0" y="0"/>
          <a:chExt cx="0" cy="0"/>
        </a:xfrm>
      </p:grpSpPr>
      <p:sp>
        <p:nvSpPr>
          <p:cNvPr id="1405" name="Google Shape;1405;g35f391192_00: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06" name="Google Shape;1406;g35f391192_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Created by 350.org</a:t>
            </a:r>
            <a:br>
              <a:rPr lang="en"/>
            </a:br>
            <a:endParaRPr/>
          </a:p>
          <a:p>
            <a:pPr indent="0" lvl="0" marL="0" rtl="0" algn="l">
              <a:spcBef>
                <a:spcPts val="0"/>
              </a:spcBef>
              <a:spcAft>
                <a:spcPts val="0"/>
              </a:spcAft>
              <a:buNone/>
            </a:pPr>
            <a:r>
              <a:rPr lang="en"/>
              <a:t>Given freely to movement use by 350.org — free for any non-profit usage as long as you link to the Online Monster Manual and use it for non-commercial progressive/revolutionary social change.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Have more to add or suggestions? Email author Daniel Hunter, </a:t>
            </a:r>
            <a:r>
              <a:rPr lang="en" u="sng">
                <a:solidFill>
                  <a:schemeClr val="hlink"/>
                </a:solidFill>
                <a:hlinkClick r:id="rId2"/>
              </a:rPr>
              <a:t>daniel.hunter@350.org</a:t>
            </a:r>
            <a:r>
              <a:rPr lang="en"/>
              <a:t>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1" name="Shape 1531"/>
        <p:cNvGrpSpPr/>
        <p:nvPr/>
      </p:nvGrpSpPr>
      <p:grpSpPr>
        <a:xfrm>
          <a:off x="0" y="0"/>
          <a:ext cx="0" cy="0"/>
          <a:chOff x="0" y="0"/>
          <a:chExt cx="0" cy="0"/>
        </a:xfrm>
      </p:grpSpPr>
      <p:sp>
        <p:nvSpPr>
          <p:cNvPr id="1532" name="Google Shape;1532;g904d9dfaea_2_4908: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33" name="Google Shape;1533;g904d9dfaea_2_49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Get 2 volunteers (or recruit them) and lead a role-play! For what it’s worth, we’d delete the phrase “role-play” at the top and just give the content!</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9" name="Shape 3449"/>
        <p:cNvGrpSpPr/>
        <p:nvPr/>
      </p:nvGrpSpPr>
      <p:grpSpPr>
        <a:xfrm>
          <a:off x="0" y="0"/>
          <a:ext cx="0" cy="0"/>
          <a:chOff x="0" y="0"/>
          <a:chExt cx="0" cy="0"/>
        </a:xfrm>
      </p:grpSpPr>
      <p:sp>
        <p:nvSpPr>
          <p:cNvPr id="3450" name="Google Shape;3450;g904b94fc13_0_3761: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451" name="Google Shape;3451;g904b94fc13_0_37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5" name="Shape 3455"/>
        <p:cNvGrpSpPr/>
        <p:nvPr/>
      </p:nvGrpSpPr>
      <p:grpSpPr>
        <a:xfrm>
          <a:off x="0" y="0"/>
          <a:ext cx="0" cy="0"/>
          <a:chOff x="0" y="0"/>
          <a:chExt cx="0" cy="0"/>
        </a:xfrm>
      </p:grpSpPr>
      <p:sp>
        <p:nvSpPr>
          <p:cNvPr id="3456" name="Google Shape;3456;g904b94fc13_0_3766:notes"/>
          <p:cNvSpPr/>
          <p:nvPr>
            <p:ph idx="2" type="sldImg"/>
          </p:nvPr>
        </p:nvSpPr>
        <p:spPr>
          <a:xfrm>
            <a:off x="1143200"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457" name="Google Shape;3457;g904b94fc13_0_37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4" name="Shape 3484"/>
        <p:cNvGrpSpPr/>
        <p:nvPr/>
      </p:nvGrpSpPr>
      <p:grpSpPr>
        <a:xfrm>
          <a:off x="0" y="0"/>
          <a:ext cx="0" cy="0"/>
          <a:chOff x="0" y="0"/>
          <a:chExt cx="0" cy="0"/>
        </a:xfrm>
      </p:grpSpPr>
      <p:sp>
        <p:nvSpPr>
          <p:cNvPr id="3485" name="Google Shape;3485;g904b94fc13_0_3794:notes"/>
          <p:cNvSpPr/>
          <p:nvPr>
            <p:ph idx="2" type="sldImg"/>
          </p:nvPr>
        </p:nvSpPr>
        <p:spPr>
          <a:xfrm>
            <a:off x="1143200"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486" name="Google Shape;3486;g904b94fc13_0_37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8" name="Shape 3508"/>
        <p:cNvGrpSpPr/>
        <p:nvPr/>
      </p:nvGrpSpPr>
      <p:grpSpPr>
        <a:xfrm>
          <a:off x="0" y="0"/>
          <a:ext cx="0" cy="0"/>
          <a:chOff x="0" y="0"/>
          <a:chExt cx="0" cy="0"/>
        </a:xfrm>
      </p:grpSpPr>
      <p:sp>
        <p:nvSpPr>
          <p:cNvPr id="3509" name="Google Shape;3509;g904b94fc13_0_3817: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510" name="Google Shape;3510;g904b94fc13_0_38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Adapt to questions most relevant for your sessions.</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0" name="Shape 3560"/>
        <p:cNvGrpSpPr/>
        <p:nvPr/>
      </p:nvGrpSpPr>
      <p:grpSpPr>
        <a:xfrm>
          <a:off x="0" y="0"/>
          <a:ext cx="0" cy="0"/>
          <a:chOff x="0" y="0"/>
          <a:chExt cx="0" cy="0"/>
        </a:xfrm>
      </p:grpSpPr>
      <p:sp>
        <p:nvSpPr>
          <p:cNvPr id="3561" name="Google Shape;3561;g904b94fc13_0_3868: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562" name="Google Shape;3562;g904b94fc13_0_38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can be a very sweet activity to do after an appreciation circle.</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7" name="Shape 3567"/>
        <p:cNvGrpSpPr/>
        <p:nvPr/>
      </p:nvGrpSpPr>
      <p:grpSpPr>
        <a:xfrm>
          <a:off x="0" y="0"/>
          <a:ext cx="0" cy="0"/>
          <a:chOff x="0" y="0"/>
          <a:chExt cx="0" cy="0"/>
        </a:xfrm>
      </p:grpSpPr>
      <p:sp>
        <p:nvSpPr>
          <p:cNvPr id="3568" name="Google Shape;3568;g904b94fc13_0_3874: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569" name="Google Shape;3569;g904b94fc13_0_38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8" name="Shape 3578"/>
        <p:cNvGrpSpPr/>
        <p:nvPr/>
      </p:nvGrpSpPr>
      <p:grpSpPr>
        <a:xfrm>
          <a:off x="0" y="0"/>
          <a:ext cx="0" cy="0"/>
          <a:chOff x="0" y="0"/>
          <a:chExt cx="0" cy="0"/>
        </a:xfrm>
      </p:grpSpPr>
      <p:sp>
        <p:nvSpPr>
          <p:cNvPr id="3579" name="Google Shape;3579;g904b94fc13_0_3884: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580" name="Google Shape;3580;g904b94fc13_0_38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1" name="Shape 3601"/>
        <p:cNvGrpSpPr/>
        <p:nvPr/>
      </p:nvGrpSpPr>
      <p:grpSpPr>
        <a:xfrm>
          <a:off x="0" y="0"/>
          <a:ext cx="0" cy="0"/>
          <a:chOff x="0" y="0"/>
          <a:chExt cx="0" cy="0"/>
        </a:xfrm>
      </p:grpSpPr>
      <p:sp>
        <p:nvSpPr>
          <p:cNvPr id="3602" name="Google Shape;3602;g904b94fc13_0_3906: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603" name="Google Shape;3603;g904b94fc13_0_39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1" name="Shape 3611"/>
        <p:cNvGrpSpPr/>
        <p:nvPr/>
      </p:nvGrpSpPr>
      <p:grpSpPr>
        <a:xfrm>
          <a:off x="0" y="0"/>
          <a:ext cx="0" cy="0"/>
          <a:chOff x="0" y="0"/>
          <a:chExt cx="0" cy="0"/>
        </a:xfrm>
      </p:grpSpPr>
      <p:sp>
        <p:nvSpPr>
          <p:cNvPr id="3612" name="Google Shape;3612;g904b94fc13_0_5480: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613" name="Google Shape;3613;g904b94fc13_0_54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6" name="Shape 3616"/>
        <p:cNvGrpSpPr/>
        <p:nvPr/>
      </p:nvGrpSpPr>
      <p:grpSpPr>
        <a:xfrm>
          <a:off x="0" y="0"/>
          <a:ext cx="0" cy="0"/>
          <a:chOff x="0" y="0"/>
          <a:chExt cx="0" cy="0"/>
        </a:xfrm>
      </p:grpSpPr>
      <p:sp>
        <p:nvSpPr>
          <p:cNvPr id="3617" name="Google Shape;3617;g908168f91a_0_5: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618" name="Google Shape;3618;g908168f91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1" name="Shape 1541"/>
        <p:cNvGrpSpPr/>
        <p:nvPr/>
      </p:nvGrpSpPr>
      <p:grpSpPr>
        <a:xfrm>
          <a:off x="0" y="0"/>
          <a:ext cx="0" cy="0"/>
          <a:chOff x="0" y="0"/>
          <a:chExt cx="0" cy="0"/>
        </a:xfrm>
      </p:grpSpPr>
      <p:sp>
        <p:nvSpPr>
          <p:cNvPr id="1542" name="Google Shape;1542;g904b94fc13_1_1176: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43" name="Google Shape;1543;g904b94fc13_1_1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8" name="Shape 3628"/>
        <p:cNvGrpSpPr/>
        <p:nvPr/>
      </p:nvGrpSpPr>
      <p:grpSpPr>
        <a:xfrm>
          <a:off x="0" y="0"/>
          <a:ext cx="0" cy="0"/>
          <a:chOff x="0" y="0"/>
          <a:chExt cx="0" cy="0"/>
        </a:xfrm>
      </p:grpSpPr>
      <p:sp>
        <p:nvSpPr>
          <p:cNvPr id="3629" name="Google Shape;3629;g35ed75ccf_0141: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630" name="Google Shape;3630;g35ed75ccf_0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7" name="Shape 3637"/>
        <p:cNvGrpSpPr/>
        <p:nvPr/>
      </p:nvGrpSpPr>
      <p:grpSpPr>
        <a:xfrm>
          <a:off x="0" y="0"/>
          <a:ext cx="0" cy="0"/>
          <a:chOff x="0" y="0"/>
          <a:chExt cx="0" cy="0"/>
        </a:xfrm>
      </p:grpSpPr>
      <p:sp>
        <p:nvSpPr>
          <p:cNvPr id="3638" name="Google Shape;3638;g8eb99240fd_0_479: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639" name="Google Shape;3639;g8eb99240fd_0_4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1" name="Shape 3661"/>
        <p:cNvGrpSpPr/>
        <p:nvPr/>
      </p:nvGrpSpPr>
      <p:grpSpPr>
        <a:xfrm>
          <a:off x="0" y="0"/>
          <a:ext cx="0" cy="0"/>
          <a:chOff x="0" y="0"/>
          <a:chExt cx="0" cy="0"/>
        </a:xfrm>
      </p:grpSpPr>
      <p:sp>
        <p:nvSpPr>
          <p:cNvPr id="3662" name="Google Shape;3662;g8eb99240fd_0_505: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663" name="Google Shape;3663;g8eb99240fd_0_5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5" name="Shape 3675"/>
        <p:cNvGrpSpPr/>
        <p:nvPr/>
      </p:nvGrpSpPr>
      <p:grpSpPr>
        <a:xfrm>
          <a:off x="0" y="0"/>
          <a:ext cx="0" cy="0"/>
          <a:chOff x="0" y="0"/>
          <a:chExt cx="0" cy="0"/>
        </a:xfrm>
      </p:grpSpPr>
      <p:sp>
        <p:nvSpPr>
          <p:cNvPr id="3676" name="Google Shape;3676;g8eb99240fd_0_519: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677" name="Google Shape;3677;g8eb99240fd_0_5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8" name="Shape 3758"/>
        <p:cNvGrpSpPr/>
        <p:nvPr/>
      </p:nvGrpSpPr>
      <p:grpSpPr>
        <a:xfrm>
          <a:off x="0" y="0"/>
          <a:ext cx="0" cy="0"/>
          <a:chOff x="0" y="0"/>
          <a:chExt cx="0" cy="0"/>
        </a:xfrm>
      </p:grpSpPr>
      <p:sp>
        <p:nvSpPr>
          <p:cNvPr id="3759" name="Google Shape;3759;g8eb99240fd_1_26: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760" name="Google Shape;3760;g8eb99240fd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5" name="Shape 3805"/>
        <p:cNvGrpSpPr/>
        <p:nvPr/>
      </p:nvGrpSpPr>
      <p:grpSpPr>
        <a:xfrm>
          <a:off x="0" y="0"/>
          <a:ext cx="0" cy="0"/>
          <a:chOff x="0" y="0"/>
          <a:chExt cx="0" cy="0"/>
        </a:xfrm>
      </p:grpSpPr>
      <p:sp>
        <p:nvSpPr>
          <p:cNvPr id="3806" name="Google Shape;3806;g8eb99240fd_1_97: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807" name="Google Shape;3807;g8eb99240fd_1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4" name="Shape 3874"/>
        <p:cNvGrpSpPr/>
        <p:nvPr/>
      </p:nvGrpSpPr>
      <p:grpSpPr>
        <a:xfrm>
          <a:off x="0" y="0"/>
          <a:ext cx="0" cy="0"/>
          <a:chOff x="0" y="0"/>
          <a:chExt cx="0" cy="0"/>
        </a:xfrm>
      </p:grpSpPr>
      <p:sp>
        <p:nvSpPr>
          <p:cNvPr id="3875" name="Google Shape;3875;g8eb99240fd_1_199: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876" name="Google Shape;3876;g8eb99240fd_1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5" name="Shape 3935"/>
        <p:cNvGrpSpPr/>
        <p:nvPr/>
      </p:nvGrpSpPr>
      <p:grpSpPr>
        <a:xfrm>
          <a:off x="0" y="0"/>
          <a:ext cx="0" cy="0"/>
          <a:chOff x="0" y="0"/>
          <a:chExt cx="0" cy="0"/>
        </a:xfrm>
      </p:grpSpPr>
      <p:sp>
        <p:nvSpPr>
          <p:cNvPr id="3936" name="Google Shape;3936;g908168f91a_0_25: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937" name="Google Shape;3937;g908168f91a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9" name="Shape 1549"/>
        <p:cNvGrpSpPr/>
        <p:nvPr/>
      </p:nvGrpSpPr>
      <p:grpSpPr>
        <a:xfrm>
          <a:off x="0" y="0"/>
          <a:ext cx="0" cy="0"/>
          <a:chOff x="0" y="0"/>
          <a:chExt cx="0" cy="0"/>
        </a:xfrm>
      </p:grpSpPr>
      <p:sp>
        <p:nvSpPr>
          <p:cNvPr id="1550" name="Google Shape;1550;g904b94fc13_1_1196: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51" name="Google Shape;1551;g904b94fc13_1_1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7" name="Shape 1557"/>
        <p:cNvGrpSpPr/>
        <p:nvPr/>
      </p:nvGrpSpPr>
      <p:grpSpPr>
        <a:xfrm>
          <a:off x="0" y="0"/>
          <a:ext cx="0" cy="0"/>
          <a:chOff x="0" y="0"/>
          <a:chExt cx="0" cy="0"/>
        </a:xfrm>
      </p:grpSpPr>
      <p:sp>
        <p:nvSpPr>
          <p:cNvPr id="1558" name="Google Shape;1558;g904b94fc13_1_250: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59" name="Google Shape;1559;g904b94fc13_1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4" name="Shape 1594"/>
        <p:cNvGrpSpPr/>
        <p:nvPr/>
      </p:nvGrpSpPr>
      <p:grpSpPr>
        <a:xfrm>
          <a:off x="0" y="0"/>
          <a:ext cx="0" cy="0"/>
          <a:chOff x="0" y="0"/>
          <a:chExt cx="0" cy="0"/>
        </a:xfrm>
      </p:grpSpPr>
      <p:sp>
        <p:nvSpPr>
          <p:cNvPr id="1595" name="Google Shape;1595;g904b94fc13_1_722: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96" name="Google Shape;1596;g904b94fc13_1_7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7" name="Shape 1997"/>
        <p:cNvGrpSpPr/>
        <p:nvPr/>
      </p:nvGrpSpPr>
      <p:grpSpPr>
        <a:xfrm>
          <a:off x="0" y="0"/>
          <a:ext cx="0" cy="0"/>
          <a:chOff x="0" y="0"/>
          <a:chExt cx="0" cy="0"/>
        </a:xfrm>
      </p:grpSpPr>
      <p:sp>
        <p:nvSpPr>
          <p:cNvPr id="1998" name="Google Shape;1998;g904b94fc13_1_189: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99" name="Google Shape;1999;g904b94fc13_1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0" name="Shape 2030"/>
        <p:cNvGrpSpPr/>
        <p:nvPr/>
      </p:nvGrpSpPr>
      <p:grpSpPr>
        <a:xfrm>
          <a:off x="0" y="0"/>
          <a:ext cx="0" cy="0"/>
          <a:chOff x="0" y="0"/>
          <a:chExt cx="0" cy="0"/>
        </a:xfrm>
      </p:grpSpPr>
      <p:sp>
        <p:nvSpPr>
          <p:cNvPr id="2031" name="Google Shape;2031;g904b94fc13_1_105: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32" name="Google Shape;2032;g904b94fc13_1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2" name="Shape 2052"/>
        <p:cNvGrpSpPr/>
        <p:nvPr/>
      </p:nvGrpSpPr>
      <p:grpSpPr>
        <a:xfrm>
          <a:off x="0" y="0"/>
          <a:ext cx="0" cy="0"/>
          <a:chOff x="0" y="0"/>
          <a:chExt cx="0" cy="0"/>
        </a:xfrm>
      </p:grpSpPr>
      <p:sp>
        <p:nvSpPr>
          <p:cNvPr id="2053" name="Google Shape;2053;g904b94fc13_1_45: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54" name="Google Shape;2054;g904b94fc13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6" name="Shape 2076"/>
        <p:cNvGrpSpPr/>
        <p:nvPr/>
      </p:nvGrpSpPr>
      <p:grpSpPr>
        <a:xfrm>
          <a:off x="0" y="0"/>
          <a:ext cx="0" cy="0"/>
          <a:chOff x="0" y="0"/>
          <a:chExt cx="0" cy="0"/>
        </a:xfrm>
      </p:grpSpPr>
      <p:sp>
        <p:nvSpPr>
          <p:cNvPr id="2077" name="Google Shape;2077;g904b94fc13_1_81: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78" name="Google Shape;2078;g904b94fc13_1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4" name="Shape 2084"/>
        <p:cNvGrpSpPr/>
        <p:nvPr/>
      </p:nvGrpSpPr>
      <p:grpSpPr>
        <a:xfrm>
          <a:off x="0" y="0"/>
          <a:ext cx="0" cy="0"/>
          <a:chOff x="0" y="0"/>
          <a:chExt cx="0" cy="0"/>
        </a:xfrm>
      </p:grpSpPr>
      <p:sp>
        <p:nvSpPr>
          <p:cNvPr id="2085" name="Google Shape;2085;g904d9dfaea_2_4858: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86" name="Google Shape;2086;g904d9dfaea_2_48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0" name="Shape 1410"/>
        <p:cNvGrpSpPr/>
        <p:nvPr/>
      </p:nvGrpSpPr>
      <p:grpSpPr>
        <a:xfrm>
          <a:off x="0" y="0"/>
          <a:ext cx="0" cy="0"/>
          <a:chOff x="0" y="0"/>
          <a:chExt cx="0" cy="0"/>
        </a:xfrm>
      </p:grpSpPr>
      <p:sp>
        <p:nvSpPr>
          <p:cNvPr id="1411" name="Google Shape;1411;g35f391192_045: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12" name="Google Shape;1412;g35f391192_0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4" name="Shape 2094"/>
        <p:cNvGrpSpPr/>
        <p:nvPr/>
      </p:nvGrpSpPr>
      <p:grpSpPr>
        <a:xfrm>
          <a:off x="0" y="0"/>
          <a:ext cx="0" cy="0"/>
          <a:chOff x="0" y="0"/>
          <a:chExt cx="0" cy="0"/>
        </a:xfrm>
      </p:grpSpPr>
      <p:sp>
        <p:nvSpPr>
          <p:cNvPr id="2095" name="Google Shape;2095;g904b94fc13_1_1248: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96" name="Google Shape;2096;g904b94fc13_1_1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9" name="Shape 2139"/>
        <p:cNvGrpSpPr/>
        <p:nvPr/>
      </p:nvGrpSpPr>
      <p:grpSpPr>
        <a:xfrm>
          <a:off x="0" y="0"/>
          <a:ext cx="0" cy="0"/>
          <a:chOff x="0" y="0"/>
          <a:chExt cx="0" cy="0"/>
        </a:xfrm>
      </p:grpSpPr>
      <p:sp>
        <p:nvSpPr>
          <p:cNvPr id="2140" name="Google Shape;2140;g904b94fc13_1_1240: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41" name="Google Shape;2141;g904b94fc13_1_1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Zo</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6" name="Shape 2146"/>
        <p:cNvGrpSpPr/>
        <p:nvPr/>
      </p:nvGrpSpPr>
      <p:grpSpPr>
        <a:xfrm>
          <a:off x="0" y="0"/>
          <a:ext cx="0" cy="0"/>
          <a:chOff x="0" y="0"/>
          <a:chExt cx="0" cy="0"/>
        </a:xfrm>
      </p:grpSpPr>
      <p:sp>
        <p:nvSpPr>
          <p:cNvPr id="2147" name="Google Shape;2147;g904d9dfaea_2_0: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48" name="Google Shape;2148;g904d9dfaea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can do many of the same things you would do in an in-person breakout online once you’ve determined how to do it with your software. Your software might have a built in breakout tool. If not, you can give people separate web conferencing rooms/call lines or have them call each other on their cell phones.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Keep your breakout prompts simple</a:t>
            </a:r>
            <a:endParaRPr/>
          </a:p>
          <a:p>
            <a:pPr indent="0" lvl="0" marL="0" rtl="0" algn="l">
              <a:spcBef>
                <a:spcPts val="0"/>
              </a:spcBef>
              <a:spcAft>
                <a:spcPts val="0"/>
              </a:spcAft>
              <a:buNone/>
            </a:pPr>
            <a:r>
              <a:rPr lang="en"/>
              <a:t>Make sure everyone is clear about the task — pause before sending people away to see if anyone has a question (make it a long pause)</a:t>
            </a:r>
            <a:endParaRPr/>
          </a:p>
          <a:p>
            <a:pPr indent="0" lvl="0" marL="0" rtl="0" algn="l">
              <a:spcBef>
                <a:spcPts val="0"/>
              </a:spcBef>
              <a:spcAft>
                <a:spcPts val="0"/>
              </a:spcAft>
              <a:buNone/>
            </a:pPr>
            <a:r>
              <a:rPr lang="en"/>
              <a:t>Be extremely clear about how much time they have and how they will know when to come back</a:t>
            </a:r>
            <a:endParaRPr/>
          </a:p>
          <a:p>
            <a:pPr indent="0" lvl="0" marL="0" rtl="0" algn="l">
              <a:spcBef>
                <a:spcPts val="0"/>
              </a:spcBef>
              <a:spcAft>
                <a:spcPts val="0"/>
              </a:spcAft>
              <a:buNone/>
            </a:pPr>
            <a:r>
              <a:rPr lang="en"/>
              <a:t>Put facilitators in small groups if the topic is complex or you are particularly concerned</a:t>
            </a:r>
            <a:endParaRPr/>
          </a:p>
          <a:p>
            <a:pPr indent="0" lvl="0" marL="0" rtl="0" algn="l">
              <a:spcBef>
                <a:spcPts val="0"/>
              </a:spcBef>
              <a:spcAft>
                <a:spcPts val="0"/>
              </a:spcAft>
              <a:buNone/>
            </a:pPr>
            <a:r>
              <a:rPr lang="en"/>
              <a:t>Make sure people are clear about how they can get help during the breakout (text you or message you...)</a:t>
            </a:r>
            <a:endParaRPr/>
          </a:p>
          <a:p>
            <a:pPr indent="0" lvl="0" marL="0" rtl="0" algn="l">
              <a:spcBef>
                <a:spcPts val="0"/>
              </a:spcBef>
              <a:spcAft>
                <a:spcPts val="0"/>
              </a:spcAft>
              <a:buNone/>
            </a:pPr>
            <a:r>
              <a:rPr lang="en"/>
              <a:t>Unless your group is unusually reliable, don’t have your breakouts be too long, or you risk losing people to multitasking. </a:t>
            </a:r>
            <a:endParaRPr/>
          </a:p>
          <a:p>
            <a:pPr indent="0" lvl="0" marL="0" rtl="0" algn="l">
              <a:spcBef>
                <a:spcPts val="0"/>
              </a:spcBef>
              <a:spcAft>
                <a:spcPts val="0"/>
              </a:spcAft>
              <a:buNone/>
            </a:pPr>
            <a:r>
              <a:rPr lang="en"/>
              <a:t>15 minutes is a good maximum unless you have facilitators in the small groups.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5" name="Shape 2185"/>
        <p:cNvGrpSpPr/>
        <p:nvPr/>
      </p:nvGrpSpPr>
      <p:grpSpPr>
        <a:xfrm>
          <a:off x="0" y="0"/>
          <a:ext cx="0" cy="0"/>
          <a:chOff x="0" y="0"/>
          <a:chExt cx="0" cy="0"/>
        </a:xfrm>
      </p:grpSpPr>
      <p:sp>
        <p:nvSpPr>
          <p:cNvPr id="2186" name="Google Shape;2186;g90956ed511_3_1084: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87" name="Google Shape;2187;g90956ed511_3_10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design from Liangyi is using WorldCafe to explore draft</a:t>
            </a:r>
            <a:r>
              <a:rPr lang="en"/>
              <a:t> contextual principles for Asia region collectively on Just Recovery. The set-up was each principle had 2 people for the table to host to document all of the comments and points from the participants. Multiple rounds allows people to explore the topics.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3" name="Shape 2223"/>
        <p:cNvGrpSpPr/>
        <p:nvPr/>
      </p:nvGrpSpPr>
      <p:grpSpPr>
        <a:xfrm>
          <a:off x="0" y="0"/>
          <a:ext cx="0" cy="0"/>
          <a:chOff x="0" y="0"/>
          <a:chExt cx="0" cy="0"/>
        </a:xfrm>
      </p:grpSpPr>
      <p:sp>
        <p:nvSpPr>
          <p:cNvPr id="2224" name="Google Shape;2224;g904d9dfaea_2_46: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25" name="Google Shape;2225;g904d9dfaea_2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3" name="Shape 2233"/>
        <p:cNvGrpSpPr/>
        <p:nvPr/>
      </p:nvGrpSpPr>
      <p:grpSpPr>
        <a:xfrm>
          <a:off x="0" y="0"/>
          <a:ext cx="0" cy="0"/>
          <a:chOff x="0" y="0"/>
          <a:chExt cx="0" cy="0"/>
        </a:xfrm>
      </p:grpSpPr>
      <p:sp>
        <p:nvSpPr>
          <p:cNvPr id="2234" name="Google Shape;2234;g904d9dfaea_2_64: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35" name="Google Shape;2235;g904d9dfaea_2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6" name="Shape 2316"/>
        <p:cNvGrpSpPr/>
        <p:nvPr/>
      </p:nvGrpSpPr>
      <p:grpSpPr>
        <a:xfrm>
          <a:off x="0" y="0"/>
          <a:ext cx="0" cy="0"/>
          <a:chOff x="0" y="0"/>
          <a:chExt cx="0" cy="0"/>
        </a:xfrm>
      </p:grpSpPr>
      <p:sp>
        <p:nvSpPr>
          <p:cNvPr id="2317" name="Google Shape;2317;g904d9dfaea_2_151: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18" name="Google Shape;2318;g904d9dfaea_2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9" name="Shape 2329"/>
        <p:cNvGrpSpPr/>
        <p:nvPr/>
      </p:nvGrpSpPr>
      <p:grpSpPr>
        <a:xfrm>
          <a:off x="0" y="0"/>
          <a:ext cx="0" cy="0"/>
          <a:chOff x="0" y="0"/>
          <a:chExt cx="0" cy="0"/>
        </a:xfrm>
      </p:grpSpPr>
      <p:sp>
        <p:nvSpPr>
          <p:cNvPr id="2330" name="Google Shape;2330;g904d9dfaea_2_4849: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31" name="Google Shape;2331;g904d9dfaea_2_48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Never forget the power of poetry to add and supplement.</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8" name="Shape 2338"/>
        <p:cNvGrpSpPr/>
        <p:nvPr/>
      </p:nvGrpSpPr>
      <p:grpSpPr>
        <a:xfrm>
          <a:off x="0" y="0"/>
          <a:ext cx="0" cy="0"/>
          <a:chOff x="0" y="0"/>
          <a:chExt cx="0" cy="0"/>
        </a:xfrm>
      </p:grpSpPr>
      <p:sp>
        <p:nvSpPr>
          <p:cNvPr id="2339" name="Google Shape;2339;g904d9dfaea_0_207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40" name="Google Shape;2340;g904d9dfaea_0_20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4" name="Shape 2344"/>
        <p:cNvGrpSpPr/>
        <p:nvPr/>
      </p:nvGrpSpPr>
      <p:grpSpPr>
        <a:xfrm>
          <a:off x="0" y="0"/>
          <a:ext cx="0" cy="0"/>
          <a:chOff x="0" y="0"/>
          <a:chExt cx="0" cy="0"/>
        </a:xfrm>
      </p:grpSpPr>
      <p:sp>
        <p:nvSpPr>
          <p:cNvPr id="2345" name="Google Shape;2345;g904d9dfaea_0_208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46" name="Google Shape;2346;g904d9dfaea_0_20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6" name="Shape 1436"/>
        <p:cNvGrpSpPr/>
        <p:nvPr/>
      </p:nvGrpSpPr>
      <p:grpSpPr>
        <a:xfrm>
          <a:off x="0" y="0"/>
          <a:ext cx="0" cy="0"/>
          <a:chOff x="0" y="0"/>
          <a:chExt cx="0" cy="0"/>
        </a:xfrm>
      </p:grpSpPr>
      <p:sp>
        <p:nvSpPr>
          <p:cNvPr id="1437" name="Google Shape;1437;g90956ed511_0_0: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38" name="Google Shape;1438;g90956ed51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4" name="Shape 2364"/>
        <p:cNvGrpSpPr/>
        <p:nvPr/>
      </p:nvGrpSpPr>
      <p:grpSpPr>
        <a:xfrm>
          <a:off x="0" y="0"/>
          <a:ext cx="0" cy="0"/>
          <a:chOff x="0" y="0"/>
          <a:chExt cx="0" cy="0"/>
        </a:xfrm>
      </p:grpSpPr>
      <p:sp>
        <p:nvSpPr>
          <p:cNvPr id="2365" name="Google Shape;2365;g904d9dfaea_0_209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66" name="Google Shape;2366;g904d9dfaea_0_20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3" name="Shape 2383"/>
        <p:cNvGrpSpPr/>
        <p:nvPr/>
      </p:nvGrpSpPr>
      <p:grpSpPr>
        <a:xfrm>
          <a:off x="0" y="0"/>
          <a:ext cx="0" cy="0"/>
          <a:chOff x="0" y="0"/>
          <a:chExt cx="0" cy="0"/>
        </a:xfrm>
      </p:grpSpPr>
      <p:sp>
        <p:nvSpPr>
          <p:cNvPr id="2384" name="Google Shape;2384;g904d9dfaea_0_211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85" name="Google Shape;2385;g904d9dfaea_0_2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6" name="Shape 2416"/>
        <p:cNvGrpSpPr/>
        <p:nvPr/>
      </p:nvGrpSpPr>
      <p:grpSpPr>
        <a:xfrm>
          <a:off x="0" y="0"/>
          <a:ext cx="0" cy="0"/>
          <a:chOff x="0" y="0"/>
          <a:chExt cx="0" cy="0"/>
        </a:xfrm>
      </p:grpSpPr>
      <p:sp>
        <p:nvSpPr>
          <p:cNvPr id="2417" name="Google Shape;2417;g904d9dfaea_0_214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18" name="Google Shape;2418;g904d9dfaea_0_2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4" name="Shape 2424"/>
        <p:cNvGrpSpPr/>
        <p:nvPr/>
      </p:nvGrpSpPr>
      <p:grpSpPr>
        <a:xfrm>
          <a:off x="0" y="0"/>
          <a:ext cx="0" cy="0"/>
          <a:chOff x="0" y="0"/>
          <a:chExt cx="0" cy="0"/>
        </a:xfrm>
      </p:grpSpPr>
      <p:sp>
        <p:nvSpPr>
          <p:cNvPr id="2425" name="Google Shape;2425;g904d9dfaea_0_215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26" name="Google Shape;2426;g904d9dfaea_0_2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2" name="Shape 2442"/>
        <p:cNvGrpSpPr/>
        <p:nvPr/>
      </p:nvGrpSpPr>
      <p:grpSpPr>
        <a:xfrm>
          <a:off x="0" y="0"/>
          <a:ext cx="0" cy="0"/>
          <a:chOff x="0" y="0"/>
          <a:chExt cx="0" cy="0"/>
        </a:xfrm>
      </p:grpSpPr>
      <p:sp>
        <p:nvSpPr>
          <p:cNvPr id="2443" name="Google Shape;2443;g904d9dfaea_0_2173: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44" name="Google Shape;2444;g904d9dfaea_0_2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7" name="Shape 2467"/>
        <p:cNvGrpSpPr/>
        <p:nvPr/>
      </p:nvGrpSpPr>
      <p:grpSpPr>
        <a:xfrm>
          <a:off x="0" y="0"/>
          <a:ext cx="0" cy="0"/>
          <a:chOff x="0" y="0"/>
          <a:chExt cx="0" cy="0"/>
        </a:xfrm>
      </p:grpSpPr>
      <p:sp>
        <p:nvSpPr>
          <p:cNvPr id="2468" name="Google Shape;2468;g904d9dfaea_0_219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69" name="Google Shape;2469;g904d9dfaea_0_2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4" name="Shape 2494"/>
        <p:cNvGrpSpPr/>
        <p:nvPr/>
      </p:nvGrpSpPr>
      <p:grpSpPr>
        <a:xfrm>
          <a:off x="0" y="0"/>
          <a:ext cx="0" cy="0"/>
          <a:chOff x="0" y="0"/>
          <a:chExt cx="0" cy="0"/>
        </a:xfrm>
      </p:grpSpPr>
      <p:sp>
        <p:nvSpPr>
          <p:cNvPr id="2495" name="Google Shape;2495;g904d9dfaea_0_2223: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96" name="Google Shape;2496;g904d9dfaea_0_2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2" name="Shape 2502"/>
        <p:cNvGrpSpPr/>
        <p:nvPr/>
      </p:nvGrpSpPr>
      <p:grpSpPr>
        <a:xfrm>
          <a:off x="0" y="0"/>
          <a:ext cx="0" cy="0"/>
          <a:chOff x="0" y="0"/>
          <a:chExt cx="0" cy="0"/>
        </a:xfrm>
      </p:grpSpPr>
      <p:sp>
        <p:nvSpPr>
          <p:cNvPr id="2503" name="Google Shape;2503;g904d9dfaea_0_2230: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04" name="Google Shape;2504;g904d9dfaea_0_2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0" name="Shape 2510"/>
        <p:cNvGrpSpPr/>
        <p:nvPr/>
      </p:nvGrpSpPr>
      <p:grpSpPr>
        <a:xfrm>
          <a:off x="0" y="0"/>
          <a:ext cx="0" cy="0"/>
          <a:chOff x="0" y="0"/>
          <a:chExt cx="0" cy="0"/>
        </a:xfrm>
      </p:grpSpPr>
      <p:sp>
        <p:nvSpPr>
          <p:cNvPr id="2511" name="Google Shape;2511;g90956ed511_3_1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12" name="Google Shape;2512;g90956ed511_3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6" name="Shape 2516"/>
        <p:cNvGrpSpPr/>
        <p:nvPr/>
      </p:nvGrpSpPr>
      <p:grpSpPr>
        <a:xfrm>
          <a:off x="0" y="0"/>
          <a:ext cx="0" cy="0"/>
          <a:chOff x="0" y="0"/>
          <a:chExt cx="0" cy="0"/>
        </a:xfrm>
      </p:grpSpPr>
      <p:sp>
        <p:nvSpPr>
          <p:cNvPr id="2517" name="Google Shape;2517;g90956ed511_3_20: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18" name="Google Shape;2518;g90956ed511_3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7" name="Shape 1447"/>
        <p:cNvGrpSpPr/>
        <p:nvPr/>
      </p:nvGrpSpPr>
      <p:grpSpPr>
        <a:xfrm>
          <a:off x="0" y="0"/>
          <a:ext cx="0" cy="0"/>
          <a:chOff x="0" y="0"/>
          <a:chExt cx="0" cy="0"/>
        </a:xfrm>
      </p:grpSpPr>
      <p:sp>
        <p:nvSpPr>
          <p:cNvPr id="1448" name="Google Shape;1448;g904b94fc13_0_5423: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49" name="Google Shape;1449;g904b94fc13_0_54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6" name="Shape 2526"/>
        <p:cNvGrpSpPr/>
        <p:nvPr/>
      </p:nvGrpSpPr>
      <p:grpSpPr>
        <a:xfrm>
          <a:off x="0" y="0"/>
          <a:ext cx="0" cy="0"/>
          <a:chOff x="0" y="0"/>
          <a:chExt cx="0" cy="0"/>
        </a:xfrm>
      </p:grpSpPr>
      <p:sp>
        <p:nvSpPr>
          <p:cNvPr id="2527" name="Google Shape;2527;g90956ed511_3_29: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28" name="Google Shape;2528;g90956ed511_3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5" name="Shape 2535"/>
        <p:cNvGrpSpPr/>
        <p:nvPr/>
      </p:nvGrpSpPr>
      <p:grpSpPr>
        <a:xfrm>
          <a:off x="0" y="0"/>
          <a:ext cx="0" cy="0"/>
          <a:chOff x="0" y="0"/>
          <a:chExt cx="0" cy="0"/>
        </a:xfrm>
      </p:grpSpPr>
      <p:sp>
        <p:nvSpPr>
          <p:cNvPr id="2536" name="Google Shape;2536;g90956ed511_3_3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37" name="Google Shape;2537;g90956ed511_3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0" name="Shape 2580"/>
        <p:cNvGrpSpPr/>
        <p:nvPr/>
      </p:nvGrpSpPr>
      <p:grpSpPr>
        <a:xfrm>
          <a:off x="0" y="0"/>
          <a:ext cx="0" cy="0"/>
          <a:chOff x="0" y="0"/>
          <a:chExt cx="0" cy="0"/>
        </a:xfrm>
      </p:grpSpPr>
      <p:sp>
        <p:nvSpPr>
          <p:cNvPr id="2581" name="Google Shape;2581;g90956ed511_3_8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82" name="Google Shape;2582;g90956ed511_3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can be a great activity to do in small groups.</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3" name="Shape 2623"/>
        <p:cNvGrpSpPr/>
        <p:nvPr/>
      </p:nvGrpSpPr>
      <p:grpSpPr>
        <a:xfrm>
          <a:off x="0" y="0"/>
          <a:ext cx="0" cy="0"/>
          <a:chOff x="0" y="0"/>
          <a:chExt cx="0" cy="0"/>
        </a:xfrm>
      </p:grpSpPr>
      <p:sp>
        <p:nvSpPr>
          <p:cNvPr id="2624" name="Google Shape;2624;g90956ed511_3_123: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25" name="Google Shape;2625;g90956ed511_3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8" name="Shape 2648"/>
        <p:cNvGrpSpPr/>
        <p:nvPr/>
      </p:nvGrpSpPr>
      <p:grpSpPr>
        <a:xfrm>
          <a:off x="0" y="0"/>
          <a:ext cx="0" cy="0"/>
          <a:chOff x="0" y="0"/>
          <a:chExt cx="0" cy="0"/>
        </a:xfrm>
      </p:grpSpPr>
      <p:sp>
        <p:nvSpPr>
          <p:cNvPr id="2649" name="Google Shape;2649;g90956ed511_3_14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50" name="Google Shape;2650;g90956ed511_3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5" name="Shape 2655"/>
        <p:cNvGrpSpPr/>
        <p:nvPr/>
      </p:nvGrpSpPr>
      <p:grpSpPr>
        <a:xfrm>
          <a:off x="0" y="0"/>
          <a:ext cx="0" cy="0"/>
          <a:chOff x="0" y="0"/>
          <a:chExt cx="0" cy="0"/>
        </a:xfrm>
      </p:grpSpPr>
      <p:sp>
        <p:nvSpPr>
          <p:cNvPr id="2656" name="Google Shape;2656;g90956ed511_3_15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57" name="Google Shape;2657;g90956ed511_3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can change the items on the wheels by opening the link, editing it, clicking ‘apply wheel changes’ and then copying the link to the picture on this page. You should adapt them to your group goals.</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5" name="Shape 2665"/>
        <p:cNvGrpSpPr/>
        <p:nvPr/>
      </p:nvGrpSpPr>
      <p:grpSpPr>
        <a:xfrm>
          <a:off x="0" y="0"/>
          <a:ext cx="0" cy="0"/>
          <a:chOff x="0" y="0"/>
          <a:chExt cx="0" cy="0"/>
        </a:xfrm>
      </p:grpSpPr>
      <p:sp>
        <p:nvSpPr>
          <p:cNvPr id="2666" name="Google Shape;2666;g90956ed511_3_162: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67" name="Google Shape;2667;g90956ed511_3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2" name="Shape 2672"/>
        <p:cNvGrpSpPr/>
        <p:nvPr/>
      </p:nvGrpSpPr>
      <p:grpSpPr>
        <a:xfrm>
          <a:off x="0" y="0"/>
          <a:ext cx="0" cy="0"/>
          <a:chOff x="0" y="0"/>
          <a:chExt cx="0" cy="0"/>
        </a:xfrm>
      </p:grpSpPr>
      <p:sp>
        <p:nvSpPr>
          <p:cNvPr id="2673" name="Google Shape;2673;g90956ed511_3_168: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74" name="Google Shape;2674;g90956ed511_3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9" name="Shape 2679"/>
        <p:cNvGrpSpPr/>
        <p:nvPr/>
      </p:nvGrpSpPr>
      <p:grpSpPr>
        <a:xfrm>
          <a:off x="0" y="0"/>
          <a:ext cx="0" cy="0"/>
          <a:chOff x="0" y="0"/>
          <a:chExt cx="0" cy="0"/>
        </a:xfrm>
      </p:grpSpPr>
      <p:sp>
        <p:nvSpPr>
          <p:cNvPr id="2680" name="Google Shape;2680;g90956ed511_3_174: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81" name="Google Shape;2681;g90956ed511_3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4" name="Shape 2694"/>
        <p:cNvGrpSpPr/>
        <p:nvPr/>
      </p:nvGrpSpPr>
      <p:grpSpPr>
        <a:xfrm>
          <a:off x="0" y="0"/>
          <a:ext cx="0" cy="0"/>
          <a:chOff x="0" y="0"/>
          <a:chExt cx="0" cy="0"/>
        </a:xfrm>
      </p:grpSpPr>
      <p:sp>
        <p:nvSpPr>
          <p:cNvPr id="2695" name="Google Shape;2695;g90956ed511_4_1: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96" name="Google Shape;2696;g90956ed511_4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1" name="Shape 1461"/>
        <p:cNvGrpSpPr/>
        <p:nvPr/>
      </p:nvGrpSpPr>
      <p:grpSpPr>
        <a:xfrm>
          <a:off x="0" y="0"/>
          <a:ext cx="0" cy="0"/>
          <a:chOff x="0" y="0"/>
          <a:chExt cx="0" cy="0"/>
        </a:xfrm>
      </p:grpSpPr>
      <p:sp>
        <p:nvSpPr>
          <p:cNvPr id="1462" name="Google Shape;1462;g3606f1c2d_30: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63" name="Google Shape;1463;g3606f1c2d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2" name="Shape 2702"/>
        <p:cNvGrpSpPr/>
        <p:nvPr/>
      </p:nvGrpSpPr>
      <p:grpSpPr>
        <a:xfrm>
          <a:off x="0" y="0"/>
          <a:ext cx="0" cy="0"/>
          <a:chOff x="0" y="0"/>
          <a:chExt cx="0" cy="0"/>
        </a:xfrm>
      </p:grpSpPr>
      <p:sp>
        <p:nvSpPr>
          <p:cNvPr id="2703" name="Google Shape;2703;g90956ed511_4_9: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04" name="Google Shape;2704;g90956ed511_4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0" name="Shape 2710"/>
        <p:cNvGrpSpPr/>
        <p:nvPr/>
      </p:nvGrpSpPr>
      <p:grpSpPr>
        <a:xfrm>
          <a:off x="0" y="0"/>
          <a:ext cx="0" cy="0"/>
          <a:chOff x="0" y="0"/>
          <a:chExt cx="0" cy="0"/>
        </a:xfrm>
      </p:grpSpPr>
      <p:sp>
        <p:nvSpPr>
          <p:cNvPr id="2711" name="Google Shape;2711;g90956ed511_4_18: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12" name="Google Shape;2712;g90956ed511_4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8" name="Shape 2718"/>
        <p:cNvGrpSpPr/>
        <p:nvPr/>
      </p:nvGrpSpPr>
      <p:grpSpPr>
        <a:xfrm>
          <a:off x="0" y="0"/>
          <a:ext cx="0" cy="0"/>
          <a:chOff x="0" y="0"/>
          <a:chExt cx="0" cy="0"/>
        </a:xfrm>
      </p:grpSpPr>
      <p:sp>
        <p:nvSpPr>
          <p:cNvPr id="2719" name="Google Shape;2719;g90956ed511_4_27: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20" name="Google Shape;2720;g90956ed511_4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6" name="Shape 2726"/>
        <p:cNvGrpSpPr/>
        <p:nvPr/>
      </p:nvGrpSpPr>
      <p:grpSpPr>
        <a:xfrm>
          <a:off x="0" y="0"/>
          <a:ext cx="0" cy="0"/>
          <a:chOff x="0" y="0"/>
          <a:chExt cx="0" cy="0"/>
        </a:xfrm>
      </p:grpSpPr>
      <p:sp>
        <p:nvSpPr>
          <p:cNvPr id="2727" name="Google Shape;2727;g90956ed511_4_38: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28" name="Google Shape;2728;g90956ed511_4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3" name="Shape 2733"/>
        <p:cNvGrpSpPr/>
        <p:nvPr/>
      </p:nvGrpSpPr>
      <p:grpSpPr>
        <a:xfrm>
          <a:off x="0" y="0"/>
          <a:ext cx="0" cy="0"/>
          <a:chOff x="0" y="0"/>
          <a:chExt cx="0" cy="0"/>
        </a:xfrm>
      </p:grpSpPr>
      <p:sp>
        <p:nvSpPr>
          <p:cNvPr id="2734" name="Google Shape;2734;g90956ed511_4_46: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35" name="Google Shape;2735;g90956ed511_4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1" name="Shape 2741"/>
        <p:cNvGrpSpPr/>
        <p:nvPr/>
      </p:nvGrpSpPr>
      <p:grpSpPr>
        <a:xfrm>
          <a:off x="0" y="0"/>
          <a:ext cx="0" cy="0"/>
          <a:chOff x="0" y="0"/>
          <a:chExt cx="0" cy="0"/>
        </a:xfrm>
      </p:grpSpPr>
      <p:sp>
        <p:nvSpPr>
          <p:cNvPr id="2742" name="Google Shape;2742;g904d9dfaea_2_709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43" name="Google Shape;2743;g904d9dfaea_2_70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7" name="Shape 2747"/>
        <p:cNvGrpSpPr/>
        <p:nvPr/>
      </p:nvGrpSpPr>
      <p:grpSpPr>
        <a:xfrm>
          <a:off x="0" y="0"/>
          <a:ext cx="0" cy="0"/>
          <a:chOff x="0" y="0"/>
          <a:chExt cx="0" cy="0"/>
        </a:xfrm>
      </p:grpSpPr>
      <p:sp>
        <p:nvSpPr>
          <p:cNvPr id="2748" name="Google Shape;2748;g904d9dfaea_2_710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49" name="Google Shape;2749;g904d9dfaea_2_7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3" name="Shape 2773"/>
        <p:cNvGrpSpPr/>
        <p:nvPr/>
      </p:nvGrpSpPr>
      <p:grpSpPr>
        <a:xfrm>
          <a:off x="0" y="0"/>
          <a:ext cx="0" cy="0"/>
          <a:chOff x="0" y="0"/>
          <a:chExt cx="0" cy="0"/>
        </a:xfrm>
      </p:grpSpPr>
      <p:sp>
        <p:nvSpPr>
          <p:cNvPr id="2774" name="Google Shape;2774;g904d9dfaea_2_712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75" name="Google Shape;2775;g904d9dfaea_2_7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3" name="Shape 2793"/>
        <p:cNvGrpSpPr/>
        <p:nvPr/>
      </p:nvGrpSpPr>
      <p:grpSpPr>
        <a:xfrm>
          <a:off x="0" y="0"/>
          <a:ext cx="0" cy="0"/>
          <a:chOff x="0" y="0"/>
          <a:chExt cx="0" cy="0"/>
        </a:xfrm>
      </p:grpSpPr>
      <p:sp>
        <p:nvSpPr>
          <p:cNvPr id="2794" name="Google Shape;2794;g904d9dfaea_2_714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95" name="Google Shape;2795;g904d9dfaea_2_7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5" name="Shape 2815"/>
        <p:cNvGrpSpPr/>
        <p:nvPr/>
      </p:nvGrpSpPr>
      <p:grpSpPr>
        <a:xfrm>
          <a:off x="0" y="0"/>
          <a:ext cx="0" cy="0"/>
          <a:chOff x="0" y="0"/>
          <a:chExt cx="0" cy="0"/>
        </a:xfrm>
      </p:grpSpPr>
      <p:sp>
        <p:nvSpPr>
          <p:cNvPr id="2816" name="Google Shape;2816;g904d9dfaea_2_716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17" name="Google Shape;2817;g904d9dfaea_2_7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5" name="Shape 1475"/>
        <p:cNvGrpSpPr/>
        <p:nvPr/>
      </p:nvGrpSpPr>
      <p:grpSpPr>
        <a:xfrm>
          <a:off x="0" y="0"/>
          <a:ext cx="0" cy="0"/>
          <a:chOff x="0" y="0"/>
          <a:chExt cx="0" cy="0"/>
        </a:xfrm>
      </p:grpSpPr>
      <p:sp>
        <p:nvSpPr>
          <p:cNvPr id="1476" name="Google Shape;1476;g90956ed511_3_1070: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77" name="Google Shape;1477;g90956ed511_3_10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3" name="Shape 2833"/>
        <p:cNvGrpSpPr/>
        <p:nvPr/>
      </p:nvGrpSpPr>
      <p:grpSpPr>
        <a:xfrm>
          <a:off x="0" y="0"/>
          <a:ext cx="0" cy="0"/>
          <a:chOff x="0" y="0"/>
          <a:chExt cx="0" cy="0"/>
        </a:xfrm>
      </p:grpSpPr>
      <p:sp>
        <p:nvSpPr>
          <p:cNvPr id="2834" name="Google Shape;2834;g904b94fc13_0_3176: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35" name="Google Shape;2835;g904b94fc13_0_3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9" name="Shape 2839"/>
        <p:cNvGrpSpPr/>
        <p:nvPr/>
      </p:nvGrpSpPr>
      <p:grpSpPr>
        <a:xfrm>
          <a:off x="0" y="0"/>
          <a:ext cx="0" cy="0"/>
          <a:chOff x="0" y="0"/>
          <a:chExt cx="0" cy="0"/>
        </a:xfrm>
      </p:grpSpPr>
      <p:sp>
        <p:nvSpPr>
          <p:cNvPr id="2840" name="Google Shape;2840;g904b94fc13_0_3199: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41" name="Google Shape;2841;g904b94fc13_0_3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1" name="Shape 2851"/>
        <p:cNvGrpSpPr/>
        <p:nvPr/>
      </p:nvGrpSpPr>
      <p:grpSpPr>
        <a:xfrm>
          <a:off x="0" y="0"/>
          <a:ext cx="0" cy="0"/>
          <a:chOff x="0" y="0"/>
          <a:chExt cx="0" cy="0"/>
        </a:xfrm>
      </p:grpSpPr>
      <p:sp>
        <p:nvSpPr>
          <p:cNvPr id="2852" name="Google Shape;2852;g904b94fc13_0_3209: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53" name="Google Shape;2853;g904b94fc13_0_3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1" name="Shape 2861"/>
        <p:cNvGrpSpPr/>
        <p:nvPr/>
      </p:nvGrpSpPr>
      <p:grpSpPr>
        <a:xfrm>
          <a:off x="0" y="0"/>
          <a:ext cx="0" cy="0"/>
          <a:chOff x="0" y="0"/>
          <a:chExt cx="0" cy="0"/>
        </a:xfrm>
      </p:grpSpPr>
      <p:sp>
        <p:nvSpPr>
          <p:cNvPr id="2862" name="Google Shape;2862;g904b94fc13_0_3217: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63" name="Google Shape;2863;g904b94fc13_0_3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a competitive group, add: “The winner gets……” (bragging rights, a chance to pick who talks next, etc).</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9" name="Shape 2869"/>
        <p:cNvGrpSpPr/>
        <p:nvPr/>
      </p:nvGrpSpPr>
      <p:grpSpPr>
        <a:xfrm>
          <a:off x="0" y="0"/>
          <a:ext cx="0" cy="0"/>
          <a:chOff x="0" y="0"/>
          <a:chExt cx="0" cy="0"/>
        </a:xfrm>
      </p:grpSpPr>
      <p:sp>
        <p:nvSpPr>
          <p:cNvPr id="2870" name="Google Shape;2870;g904b94fc13_0_3224: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71" name="Google Shape;2871;g904b94fc13_0_3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Depending on group size you can either have people create their own page and write it up or write on their own paper. Add columns as appropriate.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6" name="Shape 2876"/>
        <p:cNvGrpSpPr/>
        <p:nvPr/>
      </p:nvGrpSpPr>
      <p:grpSpPr>
        <a:xfrm>
          <a:off x="0" y="0"/>
          <a:ext cx="0" cy="0"/>
          <a:chOff x="0" y="0"/>
          <a:chExt cx="0" cy="0"/>
        </a:xfrm>
      </p:grpSpPr>
      <p:sp>
        <p:nvSpPr>
          <p:cNvPr id="2877" name="Google Shape;2877;g904b94fc13_0_3230: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78" name="Google Shape;2878;g904b94fc13_0_3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4" name="Shape 2884"/>
        <p:cNvGrpSpPr/>
        <p:nvPr/>
      </p:nvGrpSpPr>
      <p:grpSpPr>
        <a:xfrm>
          <a:off x="0" y="0"/>
          <a:ext cx="0" cy="0"/>
          <a:chOff x="0" y="0"/>
          <a:chExt cx="0" cy="0"/>
        </a:xfrm>
      </p:grpSpPr>
      <p:sp>
        <p:nvSpPr>
          <p:cNvPr id="2885" name="Google Shape;2885;g904b94fc13_0_3237: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86" name="Google Shape;2886;g904b94fc13_0_3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6" name="Shape 2926"/>
        <p:cNvGrpSpPr/>
        <p:nvPr/>
      </p:nvGrpSpPr>
      <p:grpSpPr>
        <a:xfrm>
          <a:off x="0" y="0"/>
          <a:ext cx="0" cy="0"/>
          <a:chOff x="0" y="0"/>
          <a:chExt cx="0" cy="0"/>
        </a:xfrm>
      </p:grpSpPr>
      <p:sp>
        <p:nvSpPr>
          <p:cNvPr id="2927" name="Google Shape;2927;g904b94fc13_0_3278: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28" name="Google Shape;2928;g904b94fc13_0_3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1300">
                <a:solidFill>
                  <a:schemeClr val="dk1"/>
                </a:solidFill>
                <a:latin typeface="Roboto Condensed Light"/>
                <a:ea typeface="Roboto Condensed Light"/>
                <a:cs typeface="Roboto Condensed Light"/>
                <a:sym typeface="Roboto Condensed Light"/>
              </a:rPr>
              <a:t>Optional: point system could be included to tally successful dodges and/or hits.</a:t>
            </a:r>
            <a:endParaRPr sz="1300">
              <a:solidFill>
                <a:schemeClr val="dk1"/>
              </a:solidFill>
              <a:latin typeface="Roboto Condensed Light"/>
              <a:ea typeface="Roboto Condensed Light"/>
              <a:cs typeface="Roboto Condensed Light"/>
              <a:sym typeface="Roboto Condensed Light"/>
            </a:endParaRPr>
          </a:p>
          <a:p>
            <a:pPr indent="0" lvl="0" marL="0" rtl="0" algn="l">
              <a:spcBef>
                <a:spcPts val="1000"/>
              </a:spcBef>
              <a:spcAft>
                <a:spcPts val="0"/>
              </a:spcAft>
              <a:buNone/>
            </a:pPr>
            <a:r>
              <a:t/>
            </a:r>
            <a:endParaRPr sz="1300">
              <a:solidFill>
                <a:schemeClr val="dk1"/>
              </a:solidFill>
              <a:latin typeface="Roboto Condensed Light"/>
              <a:ea typeface="Roboto Condensed Light"/>
              <a:cs typeface="Roboto Condensed Light"/>
              <a:sym typeface="Roboto Condensed Light"/>
            </a:endParaRPr>
          </a:p>
          <a:p>
            <a:pPr indent="0" lvl="0" marL="0" rtl="0" algn="l">
              <a:spcBef>
                <a:spcPts val="1000"/>
              </a:spcBef>
              <a:spcAft>
                <a:spcPts val="1000"/>
              </a:spcAft>
              <a:buNone/>
            </a:pPr>
            <a:r>
              <a:rPr lang="en" sz="1300">
                <a:solidFill>
                  <a:schemeClr val="dk1"/>
                </a:solidFill>
                <a:latin typeface="Roboto Condensed Light"/>
                <a:ea typeface="Roboto Condensed Light"/>
                <a:cs typeface="Roboto Condensed Light"/>
                <a:sym typeface="Roboto Condensed Light"/>
              </a:rPr>
              <a:t>Tool from Improv Games for Virtual Space:  </a:t>
            </a:r>
            <a:r>
              <a:rPr lang="en" u="sng">
                <a:solidFill>
                  <a:schemeClr val="hlink"/>
                </a:solidFill>
                <a:hlinkClick r:id="rId2"/>
              </a:rPr>
              <a:t>https://medium.com/@jonathonleiner/improv-games-for-virtual-space-66cbf4b77c97</a:t>
            </a:r>
            <a:endParaRPr sz="1300">
              <a:solidFill>
                <a:schemeClr val="dk1"/>
              </a:solidFill>
              <a:latin typeface="Roboto Condensed Light"/>
              <a:ea typeface="Roboto Condensed Light"/>
              <a:cs typeface="Roboto Condensed Light"/>
              <a:sym typeface="Roboto Condensed Light"/>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4" name="Shape 2934"/>
        <p:cNvGrpSpPr/>
        <p:nvPr/>
      </p:nvGrpSpPr>
      <p:grpSpPr>
        <a:xfrm>
          <a:off x="0" y="0"/>
          <a:ext cx="0" cy="0"/>
          <a:chOff x="0" y="0"/>
          <a:chExt cx="0" cy="0"/>
        </a:xfrm>
      </p:grpSpPr>
      <p:sp>
        <p:nvSpPr>
          <p:cNvPr id="2935" name="Google Shape;2935;g904b94fc13_0_3285: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36" name="Google Shape;2936;g904b94fc13_0_3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600"/>
              </a:spcBef>
              <a:spcAft>
                <a:spcPts val="1000"/>
              </a:spcAft>
              <a:buNone/>
            </a:pPr>
            <a:r>
              <a:rPr lang="en" sz="1300">
                <a:solidFill>
                  <a:schemeClr val="dk1"/>
                </a:solidFill>
                <a:latin typeface="Roboto Condensed Light"/>
                <a:ea typeface="Roboto Condensed Light"/>
                <a:cs typeface="Roboto Condensed Light"/>
                <a:sym typeface="Roboto Condensed Light"/>
              </a:rPr>
              <a:t>You can change the prompt to something like: “Find an object that represents what you’re good at…” to add more meaning to the guessing game.</a:t>
            </a:r>
            <a:endParaRPr sz="1300">
              <a:solidFill>
                <a:schemeClr val="dk1"/>
              </a:solidFill>
              <a:latin typeface="Roboto Condensed Light"/>
              <a:ea typeface="Roboto Condensed Light"/>
              <a:cs typeface="Roboto Condensed Light"/>
              <a:sym typeface="Roboto Condensed Light"/>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2" name="Shape 2942"/>
        <p:cNvGrpSpPr/>
        <p:nvPr/>
      </p:nvGrpSpPr>
      <p:grpSpPr>
        <a:xfrm>
          <a:off x="0" y="0"/>
          <a:ext cx="0" cy="0"/>
          <a:chOff x="0" y="0"/>
          <a:chExt cx="0" cy="0"/>
        </a:xfrm>
      </p:grpSpPr>
      <p:sp>
        <p:nvSpPr>
          <p:cNvPr id="2943" name="Google Shape;2943;g904b94fc13_0_3292: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44" name="Google Shape;2944;g904b94fc13_0_3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600"/>
              </a:spcBef>
              <a:spcAft>
                <a:spcPts val="1000"/>
              </a:spcAft>
              <a:buNone/>
            </a:pPr>
            <a:r>
              <a:rPr lang="en" sz="1300">
                <a:solidFill>
                  <a:schemeClr val="dk1"/>
                </a:solidFill>
                <a:latin typeface="Roboto Condensed Light"/>
                <a:ea typeface="Roboto Condensed Light"/>
                <a:cs typeface="Roboto Condensed Light"/>
                <a:sym typeface="Roboto Condensed Light"/>
              </a:rPr>
              <a:t>You can also integrate the Pictionary Generator for people looking for objects: </a:t>
            </a:r>
            <a:r>
              <a:rPr lang="en" sz="1300" u="sng">
                <a:solidFill>
                  <a:schemeClr val="hlink"/>
                </a:solidFill>
                <a:latin typeface="Roboto Condensed Light"/>
                <a:ea typeface="Roboto Condensed Light"/>
                <a:cs typeface="Roboto Condensed Light"/>
                <a:sym typeface="Roboto Condensed Light"/>
                <a:hlinkClick r:id="rId2"/>
              </a:rPr>
              <a:t>https://randomwordgenerator.com/pictionary.php</a:t>
            </a:r>
            <a:r>
              <a:rPr lang="en" sz="1300">
                <a:solidFill>
                  <a:schemeClr val="dk1"/>
                </a:solidFill>
                <a:latin typeface="Roboto Condensed Light"/>
                <a:ea typeface="Roboto Condensed Light"/>
                <a:cs typeface="Roboto Condensed Light"/>
                <a:sym typeface="Roboto Condensed Light"/>
              </a:rPr>
              <a:t> </a:t>
            </a:r>
            <a:endParaRPr sz="1300">
              <a:solidFill>
                <a:schemeClr val="dk1"/>
              </a:solidFill>
              <a:latin typeface="Roboto Condensed Light"/>
              <a:ea typeface="Roboto Condensed Light"/>
              <a:cs typeface="Roboto Condensed Light"/>
              <a:sym typeface="Roboto Condensed Ligh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7" name="Shape 1487"/>
        <p:cNvGrpSpPr/>
        <p:nvPr/>
      </p:nvGrpSpPr>
      <p:grpSpPr>
        <a:xfrm>
          <a:off x="0" y="0"/>
          <a:ext cx="0" cy="0"/>
          <a:chOff x="0" y="0"/>
          <a:chExt cx="0" cy="0"/>
        </a:xfrm>
      </p:grpSpPr>
      <p:sp>
        <p:nvSpPr>
          <p:cNvPr id="1488" name="Google Shape;1488;g904b94fc13_1_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89" name="Google Shape;1489;g904b94fc1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0" name="Shape 2950"/>
        <p:cNvGrpSpPr/>
        <p:nvPr/>
      </p:nvGrpSpPr>
      <p:grpSpPr>
        <a:xfrm>
          <a:off x="0" y="0"/>
          <a:ext cx="0" cy="0"/>
          <a:chOff x="0" y="0"/>
          <a:chExt cx="0" cy="0"/>
        </a:xfrm>
      </p:grpSpPr>
      <p:sp>
        <p:nvSpPr>
          <p:cNvPr id="2951" name="Google Shape;2951;g90956ed511_3_0: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52" name="Google Shape;2952;g90956ed511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5275" lvl="0" marL="457200" rtl="0" algn="l">
              <a:lnSpc>
                <a:spcPct val="115000"/>
              </a:lnSpc>
              <a:spcBef>
                <a:spcPts val="0"/>
              </a:spcBef>
              <a:spcAft>
                <a:spcPts val="0"/>
              </a:spcAft>
              <a:buClr>
                <a:srgbClr val="333333"/>
              </a:buClr>
              <a:buSzPts val="1050"/>
              <a:buChar char="●"/>
            </a:pPr>
            <a:r>
              <a:rPr lang="en" sz="1050">
                <a:solidFill>
                  <a:srgbClr val="333333"/>
                </a:solidFill>
                <a:highlight>
                  <a:srgbClr val="FFFFFF"/>
                </a:highlight>
              </a:rPr>
              <a:t>Customized Bingo cards (</a:t>
            </a:r>
            <a:r>
              <a:rPr lang="en" sz="1050">
                <a:solidFill>
                  <a:srgbClr val="5CB85C"/>
                </a:solidFill>
                <a:highlight>
                  <a:srgbClr val="FFFFFF"/>
                </a:highlight>
                <a:uFill>
                  <a:noFill/>
                </a:uFill>
                <a:hlinkClick r:id="rId2"/>
              </a:rPr>
              <a:t>https://myfreebingocards.com/</a:t>
            </a:r>
            <a:r>
              <a:rPr lang="en" sz="1050">
                <a:solidFill>
                  <a:srgbClr val="333333"/>
                </a:solidFill>
                <a:highlight>
                  <a:srgbClr val="FFFFFF"/>
                </a:highlight>
              </a:rPr>
              <a:t> is a good resource)</a:t>
            </a:r>
            <a:endParaRPr sz="1050">
              <a:solidFill>
                <a:srgbClr val="333333"/>
              </a:solidFill>
              <a:highlight>
                <a:srgbClr val="FFFFFF"/>
              </a:highlight>
            </a:endParaRPr>
          </a:p>
          <a:p>
            <a:pPr indent="0" lvl="0" marL="0" rtl="0" algn="l">
              <a:lnSpc>
                <a:spcPct val="115000"/>
              </a:lnSpc>
              <a:spcBef>
                <a:spcPts val="800"/>
              </a:spcBef>
              <a:spcAft>
                <a:spcPts val="0"/>
              </a:spcAft>
              <a:buNone/>
            </a:pPr>
            <a:r>
              <a:rPr lang="en" sz="1050">
                <a:solidFill>
                  <a:srgbClr val="333333"/>
                </a:solidFill>
                <a:highlight>
                  <a:srgbClr val="FFFFFF"/>
                </a:highlight>
              </a:rPr>
              <a:t>The bingo image here is to raise awareness of common meeting distractions. Have fun with it!</a:t>
            </a:r>
            <a:endParaRPr sz="1050">
              <a:solidFill>
                <a:srgbClr val="333333"/>
              </a:solidFill>
              <a:highlight>
                <a:srgbClr val="FFFFFF"/>
              </a:highlight>
            </a:endParaRPr>
          </a:p>
          <a:p>
            <a:pPr indent="0" lvl="0" marL="0" rtl="0" algn="l">
              <a:lnSpc>
                <a:spcPct val="115000"/>
              </a:lnSpc>
              <a:spcBef>
                <a:spcPts val="800"/>
              </a:spcBef>
              <a:spcAft>
                <a:spcPts val="800"/>
              </a:spcAft>
              <a:buNone/>
            </a:pPr>
            <a:r>
              <a:rPr lang="en" sz="1050">
                <a:solidFill>
                  <a:srgbClr val="333333"/>
                </a:solidFill>
                <a:highlight>
                  <a:srgbClr val="FFFFFF"/>
                </a:highlight>
              </a:rPr>
              <a:t>We adapted this write-up from: </a:t>
            </a:r>
            <a:r>
              <a:rPr lang="en" u="sng">
                <a:solidFill>
                  <a:schemeClr val="hlink"/>
                </a:solidFill>
                <a:hlinkClick r:id="rId3"/>
              </a:rPr>
              <a:t>https://www.sessionlab.com/methods/virtual-bingo</a:t>
            </a:r>
            <a:endParaRPr sz="1050">
              <a:solidFill>
                <a:srgbClr val="333333"/>
              </a:solidFill>
              <a:highlight>
                <a:srgbClr val="FFFFFF"/>
              </a:highlight>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8" name="Shape 2958"/>
        <p:cNvGrpSpPr/>
        <p:nvPr/>
      </p:nvGrpSpPr>
      <p:grpSpPr>
        <a:xfrm>
          <a:off x="0" y="0"/>
          <a:ext cx="0" cy="0"/>
          <a:chOff x="0" y="0"/>
          <a:chExt cx="0" cy="0"/>
        </a:xfrm>
      </p:grpSpPr>
      <p:sp>
        <p:nvSpPr>
          <p:cNvPr id="2959" name="Google Shape;2959;g904b94fc13_0_3299: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60" name="Google Shape;2960;g904b94fc13_0_3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8" name="Shape 2968"/>
        <p:cNvGrpSpPr/>
        <p:nvPr/>
      </p:nvGrpSpPr>
      <p:grpSpPr>
        <a:xfrm>
          <a:off x="0" y="0"/>
          <a:ext cx="0" cy="0"/>
          <a:chOff x="0" y="0"/>
          <a:chExt cx="0" cy="0"/>
        </a:xfrm>
      </p:grpSpPr>
      <p:sp>
        <p:nvSpPr>
          <p:cNvPr id="2969" name="Google Shape;2969;g904b94fc13_0_3307: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70" name="Google Shape;2970;g904b94fc13_0_3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1300">
                <a:solidFill>
                  <a:schemeClr val="dk1"/>
                </a:solidFill>
                <a:latin typeface="Roboto Condensed Light"/>
                <a:ea typeface="Roboto Condensed Light"/>
                <a:cs typeface="Roboto Condensed Light"/>
                <a:sym typeface="Roboto Condensed Light"/>
              </a:rPr>
              <a:t>Variants:</a:t>
            </a:r>
            <a:endParaRPr sz="1300">
              <a:solidFill>
                <a:schemeClr val="dk1"/>
              </a:solidFill>
              <a:latin typeface="Roboto Condensed Light"/>
              <a:ea typeface="Roboto Condensed Light"/>
              <a:cs typeface="Roboto Condensed Light"/>
              <a:sym typeface="Roboto Condensed Light"/>
            </a:endParaRPr>
          </a:p>
          <a:p>
            <a:pPr indent="-311150" lvl="0" marL="457200" rtl="0" algn="l">
              <a:spcBef>
                <a:spcPts val="1000"/>
              </a:spcBef>
              <a:spcAft>
                <a:spcPts val="0"/>
              </a:spcAft>
              <a:buClr>
                <a:schemeClr val="dk1"/>
              </a:buClr>
              <a:buSzPts val="1300"/>
              <a:buFont typeface="Roboto Condensed Light"/>
              <a:buChar char="●"/>
            </a:pPr>
            <a:r>
              <a:rPr lang="en" sz="1300">
                <a:solidFill>
                  <a:schemeClr val="dk1"/>
                </a:solidFill>
                <a:latin typeface="Roboto Condensed Light"/>
                <a:ea typeface="Roboto Condensed Light"/>
                <a:cs typeface="Roboto Condensed Light"/>
                <a:sym typeface="Roboto Condensed Light"/>
              </a:rPr>
              <a:t>Name the energy ball — before passing the energy ball along give it a name or emotion. Then send it along…</a:t>
            </a:r>
            <a:endParaRPr sz="1300">
              <a:solidFill>
                <a:schemeClr val="dk1"/>
              </a:solidFill>
              <a:latin typeface="Roboto Condensed Light"/>
              <a:ea typeface="Roboto Condensed Light"/>
              <a:cs typeface="Roboto Condensed Light"/>
              <a:sym typeface="Roboto Condensed Light"/>
            </a:endParaRPr>
          </a:p>
          <a:p>
            <a:pPr indent="-311150" lvl="0" marL="457200" rtl="0" algn="l">
              <a:spcBef>
                <a:spcPts val="0"/>
              </a:spcBef>
              <a:spcAft>
                <a:spcPts val="0"/>
              </a:spcAft>
              <a:buClr>
                <a:schemeClr val="accent4"/>
              </a:buClr>
              <a:buSzPts val="1300"/>
              <a:buFont typeface="Roboto Condensed Light"/>
              <a:buChar char="●"/>
            </a:pPr>
            <a:r>
              <a:rPr lang="en" sz="1300">
                <a:solidFill>
                  <a:schemeClr val="dk1"/>
                </a:solidFill>
                <a:latin typeface="Roboto Condensed Light"/>
                <a:ea typeface="Roboto Condensed Light"/>
                <a:cs typeface="Roboto Condensed Light"/>
                <a:sym typeface="Roboto Condensed Light"/>
              </a:rPr>
              <a:t>Turn the energy ball into an imaginary object. Then throw that object to someone. They catch it as if it was really that object — and then transform it into another object and throw it to the next person…</a:t>
            </a:r>
            <a:endParaRPr sz="1300">
              <a:solidFill>
                <a:schemeClr val="dk1"/>
              </a:solidFill>
              <a:latin typeface="Roboto Condensed Light"/>
              <a:ea typeface="Roboto Condensed Light"/>
              <a:cs typeface="Roboto Condensed Light"/>
              <a:sym typeface="Roboto Condensed Light"/>
            </a:endParaRPr>
          </a:p>
          <a:p>
            <a:pPr indent="-311150" lvl="0" marL="457200" rtl="0" algn="l">
              <a:spcBef>
                <a:spcPts val="0"/>
              </a:spcBef>
              <a:spcAft>
                <a:spcPts val="0"/>
              </a:spcAft>
              <a:buClr>
                <a:schemeClr val="dk1"/>
              </a:buClr>
              <a:buSzPts val="1300"/>
              <a:buFont typeface="Roboto Condensed Light"/>
              <a:buChar char="●"/>
            </a:pPr>
            <a:r>
              <a:rPr lang="en" sz="1300">
                <a:solidFill>
                  <a:schemeClr val="dk1"/>
                </a:solidFill>
                <a:latin typeface="Roboto Condensed Light"/>
                <a:ea typeface="Roboto Condensed Light"/>
                <a:cs typeface="Roboto Condensed Light"/>
                <a:sym typeface="Roboto Condensed Light"/>
              </a:rPr>
              <a:t>Same as above except you don’t say what the object is — the next person has to guess what it is. Hard, challenging and fun!</a:t>
            </a:r>
            <a:endParaRPr sz="1300">
              <a:solidFill>
                <a:schemeClr val="dk1"/>
              </a:solidFill>
              <a:latin typeface="Roboto Condensed Light"/>
              <a:ea typeface="Roboto Condensed Light"/>
              <a:cs typeface="Roboto Condensed Light"/>
              <a:sym typeface="Roboto Condensed Light"/>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6" name="Shape 2976"/>
        <p:cNvGrpSpPr/>
        <p:nvPr/>
      </p:nvGrpSpPr>
      <p:grpSpPr>
        <a:xfrm>
          <a:off x="0" y="0"/>
          <a:ext cx="0" cy="0"/>
          <a:chOff x="0" y="0"/>
          <a:chExt cx="0" cy="0"/>
        </a:xfrm>
      </p:grpSpPr>
      <p:sp>
        <p:nvSpPr>
          <p:cNvPr id="2977" name="Google Shape;2977;g904b94fc13_0_3314: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78" name="Google Shape;2978;g904b94fc13_0_3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1300">
                <a:solidFill>
                  <a:schemeClr val="dk1"/>
                </a:solidFill>
                <a:latin typeface="Roboto Condensed Light"/>
                <a:ea typeface="Roboto Condensed Light"/>
                <a:cs typeface="Roboto Condensed Light"/>
                <a:sym typeface="Roboto Condensed Light"/>
              </a:rPr>
              <a:t>THis version of this we learned from </a:t>
            </a:r>
            <a:r>
              <a:rPr lang="en" sz="1300" u="sng">
                <a:solidFill>
                  <a:schemeClr val="hlink"/>
                </a:solidFill>
                <a:latin typeface="Roboto Condensed Light"/>
                <a:ea typeface="Roboto Condensed Light"/>
                <a:cs typeface="Roboto Condensed Light"/>
                <a:sym typeface="Roboto Condensed Light"/>
                <a:hlinkClick r:id="rId2"/>
              </a:rPr>
              <a:t>https://www.sessionlab.com/blog/online-energizers/</a:t>
            </a:r>
            <a:r>
              <a:rPr lang="en" sz="1300">
                <a:solidFill>
                  <a:schemeClr val="dk1"/>
                </a:solidFill>
                <a:latin typeface="Roboto Condensed Light"/>
                <a:ea typeface="Roboto Condensed Light"/>
                <a:cs typeface="Roboto Condensed Light"/>
                <a:sym typeface="Roboto Condensed Light"/>
              </a:rPr>
              <a:t> </a:t>
            </a:r>
            <a:endParaRPr sz="1300">
              <a:solidFill>
                <a:schemeClr val="dk1"/>
              </a:solidFill>
              <a:latin typeface="Roboto Condensed Light"/>
              <a:ea typeface="Roboto Condensed Light"/>
              <a:cs typeface="Roboto Condensed Light"/>
              <a:sym typeface="Roboto Condensed Light"/>
            </a:endParaRPr>
          </a:p>
          <a:p>
            <a:pPr indent="0" lvl="0" marL="0" rtl="0" algn="l">
              <a:spcBef>
                <a:spcPts val="1000"/>
              </a:spcBef>
              <a:spcAft>
                <a:spcPts val="0"/>
              </a:spcAft>
              <a:buNone/>
            </a:pPr>
            <a:r>
              <a:rPr lang="en" sz="1300">
                <a:solidFill>
                  <a:schemeClr val="dk1"/>
                </a:solidFill>
                <a:latin typeface="Roboto Condensed Light"/>
                <a:ea typeface="Roboto Condensed Light"/>
                <a:cs typeface="Roboto Condensed Light"/>
                <a:sym typeface="Roboto Condensed Light"/>
              </a:rPr>
              <a:t>Options:</a:t>
            </a:r>
            <a:endParaRPr sz="1300">
              <a:solidFill>
                <a:schemeClr val="dk1"/>
              </a:solidFill>
              <a:latin typeface="Roboto Condensed Light"/>
              <a:ea typeface="Roboto Condensed Light"/>
              <a:cs typeface="Roboto Condensed Light"/>
              <a:sym typeface="Roboto Condensed Light"/>
            </a:endParaRPr>
          </a:p>
          <a:p>
            <a:pPr indent="-311150" lvl="0" marL="457200" rtl="0" algn="l">
              <a:spcBef>
                <a:spcPts val="1000"/>
              </a:spcBef>
              <a:spcAft>
                <a:spcPts val="0"/>
              </a:spcAft>
              <a:buClr>
                <a:schemeClr val="dk1"/>
              </a:buClr>
              <a:buSzPts val="1300"/>
              <a:buFont typeface="Roboto Condensed Light"/>
              <a:buChar char="●"/>
            </a:pPr>
            <a:r>
              <a:rPr lang="en" sz="1300">
                <a:solidFill>
                  <a:schemeClr val="dk1"/>
                </a:solidFill>
                <a:latin typeface="Roboto Condensed Light"/>
                <a:ea typeface="Roboto Condensed Light"/>
                <a:cs typeface="Roboto Condensed Light"/>
                <a:sym typeface="Roboto Condensed Light"/>
              </a:rPr>
              <a:t>Write the story down if there’s a purpose to explore.</a:t>
            </a:r>
            <a:endParaRPr sz="1300">
              <a:solidFill>
                <a:schemeClr val="dk1"/>
              </a:solidFill>
              <a:latin typeface="Roboto Condensed Light"/>
              <a:ea typeface="Roboto Condensed Light"/>
              <a:cs typeface="Roboto Condensed Light"/>
              <a:sym typeface="Roboto Condensed Light"/>
            </a:endParaRPr>
          </a:p>
          <a:p>
            <a:pPr indent="-311150" lvl="0" marL="457200" rtl="0" algn="l">
              <a:spcBef>
                <a:spcPts val="0"/>
              </a:spcBef>
              <a:spcAft>
                <a:spcPts val="0"/>
              </a:spcAft>
              <a:buClr>
                <a:schemeClr val="dk1"/>
              </a:buClr>
              <a:buSzPts val="1300"/>
              <a:buFont typeface="Roboto Condensed Light"/>
              <a:buChar char="●"/>
            </a:pPr>
            <a:r>
              <a:rPr lang="en" sz="1300">
                <a:solidFill>
                  <a:schemeClr val="dk1"/>
                </a:solidFill>
                <a:latin typeface="Roboto Condensed Light"/>
                <a:ea typeface="Roboto Condensed Light"/>
                <a:cs typeface="Roboto Condensed Light"/>
                <a:sym typeface="Roboto Condensed Light"/>
              </a:rPr>
              <a:t>You can have people fruitfully explore a topic such as communication by seeding the story with an appropriate line. </a:t>
            </a:r>
            <a:endParaRPr sz="1300">
              <a:solidFill>
                <a:schemeClr val="dk1"/>
              </a:solidFill>
              <a:latin typeface="Roboto Condensed Light"/>
              <a:ea typeface="Roboto Condensed Light"/>
              <a:cs typeface="Roboto Condensed Light"/>
              <a:sym typeface="Roboto Condensed Light"/>
            </a:endParaRPr>
          </a:p>
          <a:p>
            <a:pPr indent="-311150" lvl="0" marL="457200" rtl="0" algn="l">
              <a:spcBef>
                <a:spcPts val="0"/>
              </a:spcBef>
              <a:spcAft>
                <a:spcPts val="0"/>
              </a:spcAft>
              <a:buClr>
                <a:schemeClr val="dk1"/>
              </a:buClr>
              <a:buSzPts val="1300"/>
              <a:buFont typeface="Roboto Condensed Light"/>
              <a:buChar char="●"/>
            </a:pPr>
            <a:r>
              <a:rPr lang="en" sz="1300">
                <a:solidFill>
                  <a:schemeClr val="dk1"/>
                </a:solidFill>
                <a:latin typeface="Roboto Condensed Light"/>
                <a:ea typeface="Roboto Condensed Light"/>
                <a:cs typeface="Roboto Condensed Light"/>
                <a:sym typeface="Roboto Condensed Light"/>
              </a:rPr>
              <a:t>You can add challenge with adding rules like the lines have to rhyme in couplets, or have a word that people can’t use or must use. You could even choose who does the next line, rather than going around in order. </a:t>
            </a:r>
            <a:endParaRPr sz="1300">
              <a:solidFill>
                <a:schemeClr val="dk1"/>
              </a:solidFill>
              <a:latin typeface="Roboto Condensed Light"/>
              <a:ea typeface="Roboto Condensed Light"/>
              <a:cs typeface="Roboto Condensed Light"/>
              <a:sym typeface="Roboto Condensed Light"/>
            </a:endParaRPr>
          </a:p>
          <a:p>
            <a:pPr indent="0" lvl="0" marL="0" rtl="0" algn="l">
              <a:spcBef>
                <a:spcPts val="1000"/>
              </a:spcBef>
              <a:spcAft>
                <a:spcPts val="1000"/>
              </a:spcAft>
              <a:buNone/>
            </a:pPr>
            <a:r>
              <a:rPr lang="en" sz="1300">
                <a:solidFill>
                  <a:schemeClr val="dk1"/>
                </a:solidFill>
                <a:latin typeface="Roboto Condensed Light"/>
                <a:ea typeface="Roboto Condensed Light"/>
                <a:cs typeface="Roboto Condensed Light"/>
                <a:sym typeface="Roboto Condensed Light"/>
              </a:rPr>
              <a:t>We love this exercise as it’s simple, engaging and can be easily amended to your needs.</a:t>
            </a:r>
            <a:endParaRPr sz="1300">
              <a:solidFill>
                <a:schemeClr val="dk1"/>
              </a:solidFill>
              <a:latin typeface="Roboto Condensed Light"/>
              <a:ea typeface="Roboto Condensed Light"/>
              <a:cs typeface="Roboto Condensed Light"/>
              <a:sym typeface="Roboto Condensed Light"/>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4" name="Shape 2984"/>
        <p:cNvGrpSpPr/>
        <p:nvPr/>
      </p:nvGrpSpPr>
      <p:grpSpPr>
        <a:xfrm>
          <a:off x="0" y="0"/>
          <a:ext cx="0" cy="0"/>
          <a:chOff x="0" y="0"/>
          <a:chExt cx="0" cy="0"/>
        </a:xfrm>
      </p:grpSpPr>
      <p:sp>
        <p:nvSpPr>
          <p:cNvPr id="2985" name="Google Shape;2985;g904b94fc13_0_3321: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86" name="Google Shape;2986;g904b94fc13_0_3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600"/>
              </a:spcBef>
              <a:spcAft>
                <a:spcPts val="1000"/>
              </a:spcAft>
              <a:buNone/>
            </a:pPr>
            <a:r>
              <a:rPr lang="en" sz="1300">
                <a:solidFill>
                  <a:schemeClr val="dk1"/>
                </a:solidFill>
                <a:latin typeface="Roboto Condensed Light"/>
                <a:ea typeface="Roboto Condensed Light"/>
                <a:cs typeface="Roboto Condensed Light"/>
                <a:sym typeface="Roboto Condensed Light"/>
              </a:rPr>
              <a:t>This tool has been out there for many years. This version we adapted from </a:t>
            </a:r>
            <a:r>
              <a:rPr lang="en" sz="1300" u="sng">
                <a:solidFill>
                  <a:schemeClr val="hlink"/>
                </a:solidFill>
                <a:latin typeface="Roboto Condensed Light"/>
                <a:ea typeface="Roboto Condensed Light"/>
                <a:cs typeface="Roboto Condensed Light"/>
                <a:sym typeface="Roboto Condensed Light"/>
                <a:hlinkClick r:id="rId2"/>
              </a:rPr>
              <a:t>https://www.sessionlab.com/blog/online-energizers/</a:t>
            </a:r>
            <a:r>
              <a:rPr lang="en" sz="1300">
                <a:solidFill>
                  <a:schemeClr val="dk1"/>
                </a:solidFill>
                <a:latin typeface="Roboto Condensed Light"/>
                <a:ea typeface="Roboto Condensed Light"/>
                <a:cs typeface="Roboto Condensed Light"/>
                <a:sym typeface="Roboto Condensed Light"/>
              </a:rPr>
              <a:t> </a:t>
            </a:r>
            <a:endParaRPr sz="1300">
              <a:solidFill>
                <a:schemeClr val="dk1"/>
              </a:solidFill>
              <a:latin typeface="Roboto Condensed Light"/>
              <a:ea typeface="Roboto Condensed Light"/>
              <a:cs typeface="Roboto Condensed Light"/>
              <a:sym typeface="Roboto Condensed Light"/>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2" name="Shape 2992"/>
        <p:cNvGrpSpPr/>
        <p:nvPr/>
      </p:nvGrpSpPr>
      <p:grpSpPr>
        <a:xfrm>
          <a:off x="0" y="0"/>
          <a:ext cx="0" cy="0"/>
          <a:chOff x="0" y="0"/>
          <a:chExt cx="0" cy="0"/>
        </a:xfrm>
      </p:grpSpPr>
      <p:sp>
        <p:nvSpPr>
          <p:cNvPr id="2993" name="Google Shape;2993;g904b94fc13_0_3328: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94" name="Google Shape;2994;g904b94fc13_0_3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600"/>
              </a:spcBef>
              <a:spcAft>
                <a:spcPts val="1000"/>
              </a:spcAft>
              <a:buNone/>
            </a:pPr>
            <a:r>
              <a:t/>
            </a:r>
            <a:endParaRPr sz="1300">
              <a:solidFill>
                <a:schemeClr val="dk1"/>
              </a:solidFill>
              <a:latin typeface="Roboto Condensed Light"/>
              <a:ea typeface="Roboto Condensed Light"/>
              <a:cs typeface="Roboto Condensed Light"/>
              <a:sym typeface="Roboto Condensed Light"/>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0" name="Shape 3000"/>
        <p:cNvGrpSpPr/>
        <p:nvPr/>
      </p:nvGrpSpPr>
      <p:grpSpPr>
        <a:xfrm>
          <a:off x="0" y="0"/>
          <a:ext cx="0" cy="0"/>
          <a:chOff x="0" y="0"/>
          <a:chExt cx="0" cy="0"/>
        </a:xfrm>
      </p:grpSpPr>
      <p:sp>
        <p:nvSpPr>
          <p:cNvPr id="3001" name="Google Shape;3001;g904b94fc13_0_3335: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02" name="Google Shape;3002;g904b94fc13_0_3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600"/>
              </a:spcBef>
              <a:spcAft>
                <a:spcPts val="1000"/>
              </a:spcAft>
              <a:buNone/>
            </a:pPr>
            <a:r>
              <a:t/>
            </a:r>
            <a:endParaRPr sz="1300">
              <a:solidFill>
                <a:schemeClr val="dk1"/>
              </a:solidFill>
              <a:latin typeface="Roboto Condensed Light"/>
              <a:ea typeface="Roboto Condensed Light"/>
              <a:cs typeface="Roboto Condensed Light"/>
              <a:sym typeface="Roboto Condensed Light"/>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8" name="Shape 3008"/>
        <p:cNvGrpSpPr/>
        <p:nvPr/>
      </p:nvGrpSpPr>
      <p:grpSpPr>
        <a:xfrm>
          <a:off x="0" y="0"/>
          <a:ext cx="0" cy="0"/>
          <a:chOff x="0" y="0"/>
          <a:chExt cx="0" cy="0"/>
        </a:xfrm>
      </p:grpSpPr>
      <p:sp>
        <p:nvSpPr>
          <p:cNvPr id="3009" name="Google Shape;3009;g904b94fc13_0_3342: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10" name="Google Shape;3010;g904b94fc13_0_3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600"/>
              </a:spcBef>
              <a:spcAft>
                <a:spcPts val="1000"/>
              </a:spcAft>
              <a:buNone/>
            </a:pPr>
            <a:r>
              <a:t/>
            </a:r>
            <a:endParaRPr sz="1300">
              <a:solidFill>
                <a:schemeClr val="dk1"/>
              </a:solidFill>
              <a:latin typeface="Roboto Condensed Light"/>
              <a:ea typeface="Roboto Condensed Light"/>
              <a:cs typeface="Roboto Condensed Light"/>
              <a:sym typeface="Roboto Condensed Light"/>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6" name="Shape 3016"/>
        <p:cNvGrpSpPr/>
        <p:nvPr/>
      </p:nvGrpSpPr>
      <p:grpSpPr>
        <a:xfrm>
          <a:off x="0" y="0"/>
          <a:ext cx="0" cy="0"/>
          <a:chOff x="0" y="0"/>
          <a:chExt cx="0" cy="0"/>
        </a:xfrm>
      </p:grpSpPr>
      <p:sp>
        <p:nvSpPr>
          <p:cNvPr id="3017" name="Google Shape;3017;g904b94fc13_0_3349: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18" name="Google Shape;3018;g904b94fc13_0_3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600"/>
              </a:spcBef>
              <a:spcAft>
                <a:spcPts val="1000"/>
              </a:spcAft>
              <a:buNone/>
            </a:pPr>
            <a:r>
              <a:t/>
            </a:r>
            <a:endParaRPr sz="1300">
              <a:solidFill>
                <a:schemeClr val="dk1"/>
              </a:solidFill>
              <a:latin typeface="Roboto Condensed Light"/>
              <a:ea typeface="Roboto Condensed Light"/>
              <a:cs typeface="Roboto Condensed Light"/>
              <a:sym typeface="Roboto Condensed Light"/>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4" name="Shape 3024"/>
        <p:cNvGrpSpPr/>
        <p:nvPr/>
      </p:nvGrpSpPr>
      <p:grpSpPr>
        <a:xfrm>
          <a:off x="0" y="0"/>
          <a:ext cx="0" cy="0"/>
          <a:chOff x="0" y="0"/>
          <a:chExt cx="0" cy="0"/>
        </a:xfrm>
      </p:grpSpPr>
      <p:sp>
        <p:nvSpPr>
          <p:cNvPr id="3025" name="Google Shape;3025;g904b94fc13_0_3356: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26" name="Google Shape;3026;g904b94fc13_0_3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1300">
                <a:solidFill>
                  <a:schemeClr val="dk1"/>
                </a:solidFill>
                <a:latin typeface="Roboto Condensed Light"/>
                <a:ea typeface="Roboto Condensed Light"/>
                <a:cs typeface="Roboto Condensed Light"/>
                <a:sym typeface="Roboto Condensed Light"/>
              </a:rPr>
              <a:t>Alternate version: Each person makes a gesture but does not verbally share their quality, and the group guesses what their quality is.</a:t>
            </a:r>
            <a:endParaRPr sz="1300">
              <a:solidFill>
                <a:schemeClr val="dk1"/>
              </a:solidFill>
              <a:latin typeface="Roboto Condensed Light"/>
              <a:ea typeface="Roboto Condensed Light"/>
              <a:cs typeface="Roboto Condensed Light"/>
              <a:sym typeface="Roboto Condensed Light"/>
            </a:endParaRPr>
          </a:p>
          <a:p>
            <a:pPr indent="0" lvl="0" marL="0" rtl="0" algn="l">
              <a:spcBef>
                <a:spcPts val="1000"/>
              </a:spcBef>
              <a:spcAft>
                <a:spcPts val="1000"/>
              </a:spcAft>
              <a:buNone/>
            </a:pPr>
            <a:r>
              <a:rPr lang="en" sz="1300">
                <a:solidFill>
                  <a:schemeClr val="dk1"/>
                </a:solidFill>
                <a:latin typeface="Roboto Condensed Light"/>
                <a:ea typeface="Roboto Condensed Light"/>
                <a:cs typeface="Roboto Condensed Light"/>
                <a:sym typeface="Roboto Condensed Light"/>
              </a:rPr>
              <a:t>Tool from Improv Games for Virtual Space:  </a:t>
            </a:r>
            <a:r>
              <a:rPr lang="en" u="sng">
                <a:solidFill>
                  <a:schemeClr val="hlink"/>
                </a:solidFill>
                <a:hlinkClick r:id="rId2"/>
              </a:rPr>
              <a:t>https://medium.com/@jonathonleiner/improv-games-for-virtual-space-66cbf4b77c97</a:t>
            </a:r>
            <a:endParaRPr sz="1300">
              <a:solidFill>
                <a:schemeClr val="dk1"/>
              </a:solidFill>
              <a:latin typeface="Roboto Condensed Light"/>
              <a:ea typeface="Roboto Condensed Light"/>
              <a:cs typeface="Roboto Condensed Light"/>
              <a:sym typeface="Roboto Condensed Ligh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3" name="Shape 1493"/>
        <p:cNvGrpSpPr/>
        <p:nvPr/>
      </p:nvGrpSpPr>
      <p:grpSpPr>
        <a:xfrm>
          <a:off x="0" y="0"/>
          <a:ext cx="0" cy="0"/>
          <a:chOff x="0" y="0"/>
          <a:chExt cx="0" cy="0"/>
        </a:xfrm>
      </p:grpSpPr>
      <p:sp>
        <p:nvSpPr>
          <p:cNvPr id="1494" name="Google Shape;1494;g904b94fc13_1_26: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95" name="Google Shape;1495;g904b94fc13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Once you do this a lot of options are open - including go-arounds…</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3" name="Shape 3033"/>
        <p:cNvGrpSpPr/>
        <p:nvPr/>
      </p:nvGrpSpPr>
      <p:grpSpPr>
        <a:xfrm>
          <a:off x="0" y="0"/>
          <a:ext cx="0" cy="0"/>
          <a:chOff x="0" y="0"/>
          <a:chExt cx="0" cy="0"/>
        </a:xfrm>
      </p:grpSpPr>
      <p:sp>
        <p:nvSpPr>
          <p:cNvPr id="3034" name="Google Shape;3034;g904b94fc13_0_3364: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35" name="Google Shape;3035;g904b94fc13_0_33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Obviously you can adapt this to your content!</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2" name="Shape 3042"/>
        <p:cNvGrpSpPr/>
        <p:nvPr/>
      </p:nvGrpSpPr>
      <p:grpSpPr>
        <a:xfrm>
          <a:off x="0" y="0"/>
          <a:ext cx="0" cy="0"/>
          <a:chOff x="0" y="0"/>
          <a:chExt cx="0" cy="0"/>
        </a:xfrm>
      </p:grpSpPr>
      <p:sp>
        <p:nvSpPr>
          <p:cNvPr id="3043" name="Google Shape;3043;g904b94fc13_0_3372: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44" name="Google Shape;3044;g904b94fc13_0_3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are a few sample videos — pick one that might work for your peoples.</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3" name="Shape 3053"/>
        <p:cNvGrpSpPr/>
        <p:nvPr/>
      </p:nvGrpSpPr>
      <p:grpSpPr>
        <a:xfrm>
          <a:off x="0" y="0"/>
          <a:ext cx="0" cy="0"/>
          <a:chOff x="0" y="0"/>
          <a:chExt cx="0" cy="0"/>
        </a:xfrm>
      </p:grpSpPr>
      <p:sp>
        <p:nvSpPr>
          <p:cNvPr id="3054" name="Google Shape;3054;g904b94fc13_0_3382: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55" name="Google Shape;3055;g904b94fc13_0_3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are a few sample videos — pick one that might work for your peoples.</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1" name="Shape 3061"/>
        <p:cNvGrpSpPr/>
        <p:nvPr/>
      </p:nvGrpSpPr>
      <p:grpSpPr>
        <a:xfrm>
          <a:off x="0" y="0"/>
          <a:ext cx="0" cy="0"/>
          <a:chOff x="0" y="0"/>
          <a:chExt cx="0" cy="0"/>
        </a:xfrm>
      </p:grpSpPr>
      <p:sp>
        <p:nvSpPr>
          <p:cNvPr id="3062" name="Google Shape;3062;g904b94fc13_0_3389: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63" name="Google Shape;3063;g904b94fc13_0_33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9" name="Shape 3069"/>
        <p:cNvGrpSpPr/>
        <p:nvPr/>
      </p:nvGrpSpPr>
      <p:grpSpPr>
        <a:xfrm>
          <a:off x="0" y="0"/>
          <a:ext cx="0" cy="0"/>
          <a:chOff x="0" y="0"/>
          <a:chExt cx="0" cy="0"/>
        </a:xfrm>
      </p:grpSpPr>
      <p:sp>
        <p:nvSpPr>
          <p:cNvPr id="3070" name="Google Shape;3070;g904b94fc13_0_3396:notes"/>
          <p:cNvSpPr/>
          <p:nvPr>
            <p:ph idx="2" type="sldImg"/>
          </p:nvPr>
        </p:nvSpPr>
        <p:spPr>
          <a:xfrm>
            <a:off x="1143200"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71" name="Google Shape;3071;g904b94fc13_0_3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Photo from Unsplash.com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5" name="Shape 3075"/>
        <p:cNvGrpSpPr/>
        <p:nvPr/>
      </p:nvGrpSpPr>
      <p:grpSpPr>
        <a:xfrm>
          <a:off x="0" y="0"/>
          <a:ext cx="0" cy="0"/>
          <a:chOff x="0" y="0"/>
          <a:chExt cx="0" cy="0"/>
        </a:xfrm>
      </p:grpSpPr>
      <p:sp>
        <p:nvSpPr>
          <p:cNvPr id="3076" name="Google Shape;3076;g904b94fc13_0_3401: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77" name="Google Shape;3077;g904b94fc13_0_34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Assign participants by making a CIRCLE and having everyone choose the person to their list, OR using a Zoom list OR making assignments ahead of time.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Alternatives from Training for Change trainer Kim Huynh: OR you can give a drawing of the gift OR act out the gift in a body gesture. Lots of variations possible.</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3" name="Shape 3083"/>
        <p:cNvGrpSpPr/>
        <p:nvPr/>
      </p:nvGrpSpPr>
      <p:grpSpPr>
        <a:xfrm>
          <a:off x="0" y="0"/>
          <a:ext cx="0" cy="0"/>
          <a:chOff x="0" y="0"/>
          <a:chExt cx="0" cy="0"/>
        </a:xfrm>
      </p:grpSpPr>
      <p:sp>
        <p:nvSpPr>
          <p:cNvPr id="3084" name="Google Shape;3084;g904b94fc13_0_3408: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85" name="Google Shape;3085;g904b94fc13_0_3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1" name="Shape 3091"/>
        <p:cNvGrpSpPr/>
        <p:nvPr/>
      </p:nvGrpSpPr>
      <p:grpSpPr>
        <a:xfrm>
          <a:off x="0" y="0"/>
          <a:ext cx="0" cy="0"/>
          <a:chOff x="0" y="0"/>
          <a:chExt cx="0" cy="0"/>
        </a:xfrm>
      </p:grpSpPr>
      <p:sp>
        <p:nvSpPr>
          <p:cNvPr id="3092" name="Google Shape;3092;g904b94fc13_0_3415: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93" name="Google Shape;3093;g904b94fc13_0_34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NOTE: Zoom plays the sound at full strength, so you may have to turn down the sound substantially so it doesn’t blast in people’s ears suddenly!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 alternative to dancing:</a:t>
            </a:r>
            <a:endParaRPr/>
          </a:p>
          <a:p>
            <a:pPr indent="0" lvl="0" marL="0" rtl="0" algn="l">
              <a:spcBef>
                <a:spcPts val="0"/>
              </a:spcBef>
              <a:spcAft>
                <a:spcPts val="0"/>
              </a:spcAft>
              <a:buNone/>
            </a:pPr>
            <a:r>
              <a:rPr lang="en"/>
              <a:t>Give a link to a YouTube and everyone mutes and starts the video at approximately the same time.</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9" name="Shape 3099"/>
        <p:cNvGrpSpPr/>
        <p:nvPr/>
      </p:nvGrpSpPr>
      <p:grpSpPr>
        <a:xfrm>
          <a:off x="0" y="0"/>
          <a:ext cx="0" cy="0"/>
          <a:chOff x="0" y="0"/>
          <a:chExt cx="0" cy="0"/>
        </a:xfrm>
      </p:grpSpPr>
      <p:sp>
        <p:nvSpPr>
          <p:cNvPr id="3100" name="Google Shape;3100;g904b94fc13_0_5383: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101" name="Google Shape;3101;g904b94fc13_0_5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5" name="Shape 3105"/>
        <p:cNvGrpSpPr/>
        <p:nvPr/>
      </p:nvGrpSpPr>
      <p:grpSpPr>
        <a:xfrm>
          <a:off x="0" y="0"/>
          <a:ext cx="0" cy="0"/>
          <a:chOff x="0" y="0"/>
          <a:chExt cx="0" cy="0"/>
        </a:xfrm>
      </p:grpSpPr>
      <p:sp>
        <p:nvSpPr>
          <p:cNvPr id="3106" name="Google Shape;3106;g904b94fc13_0_3430: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107" name="Google Shape;3107;g904b94fc13_0_3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2" name="Shape 1512"/>
        <p:cNvGrpSpPr/>
        <p:nvPr/>
      </p:nvGrpSpPr>
      <p:grpSpPr>
        <a:xfrm>
          <a:off x="0" y="0"/>
          <a:ext cx="0" cy="0"/>
          <a:chOff x="0" y="0"/>
          <a:chExt cx="0" cy="0"/>
        </a:xfrm>
      </p:grpSpPr>
      <p:sp>
        <p:nvSpPr>
          <p:cNvPr id="1513" name="Google Shape;1513;g904b94fc13_1_1156: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14" name="Google Shape;1514;g904b94fc13_1_1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Those who are listening/watching can add questions via the chat or respond at the end (such as through a poll).</a:t>
            </a:r>
            <a:endParaRPr/>
          </a:p>
          <a:p>
            <a:pPr indent="0" lvl="0" marL="0" rtl="0" algn="l">
              <a:spcBef>
                <a:spcPts val="0"/>
              </a:spcBef>
              <a:spcAft>
                <a:spcPts val="0"/>
              </a:spcAft>
              <a:buNone/>
            </a:pPr>
            <a:r>
              <a:rPr lang="en"/>
              <a:t>Make it clear what those on the outside of the bowl should be thinking about or paying attention to, in order to keep them engaged.</a:t>
            </a:r>
            <a:endParaRPr/>
          </a:p>
          <a:p>
            <a:pPr indent="0" lvl="0" marL="0" rtl="0" algn="l">
              <a:spcBef>
                <a:spcPts val="0"/>
              </a:spcBef>
              <a:spcAft>
                <a:spcPts val="0"/>
              </a:spcAft>
              <a:buNone/>
            </a:pPr>
            <a:r>
              <a:rPr lang="en"/>
              <a:t>Keep the fishbowl rounds short - follow the same guidelines of engaging the full group every few minutes.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6" name="Shape 3116"/>
        <p:cNvGrpSpPr/>
        <p:nvPr/>
      </p:nvGrpSpPr>
      <p:grpSpPr>
        <a:xfrm>
          <a:off x="0" y="0"/>
          <a:ext cx="0" cy="0"/>
          <a:chOff x="0" y="0"/>
          <a:chExt cx="0" cy="0"/>
        </a:xfrm>
      </p:grpSpPr>
      <p:sp>
        <p:nvSpPr>
          <p:cNvPr id="3117" name="Google Shape;3117;g904b94fc13_0_3440: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118" name="Google Shape;3118;g904b94fc13_0_3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4" name="Shape 3124"/>
        <p:cNvGrpSpPr/>
        <p:nvPr/>
      </p:nvGrpSpPr>
      <p:grpSpPr>
        <a:xfrm>
          <a:off x="0" y="0"/>
          <a:ext cx="0" cy="0"/>
          <a:chOff x="0" y="0"/>
          <a:chExt cx="0" cy="0"/>
        </a:xfrm>
      </p:grpSpPr>
      <p:sp>
        <p:nvSpPr>
          <p:cNvPr id="3125" name="Google Shape;3125;g904b94fc13_0_3447: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126" name="Google Shape;3126;g904b94fc13_0_3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2" name="Shape 3132"/>
        <p:cNvGrpSpPr/>
        <p:nvPr/>
      </p:nvGrpSpPr>
      <p:grpSpPr>
        <a:xfrm>
          <a:off x="0" y="0"/>
          <a:ext cx="0" cy="0"/>
          <a:chOff x="0" y="0"/>
          <a:chExt cx="0" cy="0"/>
        </a:xfrm>
      </p:grpSpPr>
      <p:sp>
        <p:nvSpPr>
          <p:cNvPr id="3133" name="Google Shape;3133;g904b94fc13_0_3454: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134" name="Google Shape;3134;g904b94fc13_0_34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1" name="Shape 3161"/>
        <p:cNvGrpSpPr/>
        <p:nvPr/>
      </p:nvGrpSpPr>
      <p:grpSpPr>
        <a:xfrm>
          <a:off x="0" y="0"/>
          <a:ext cx="0" cy="0"/>
          <a:chOff x="0" y="0"/>
          <a:chExt cx="0" cy="0"/>
        </a:xfrm>
      </p:grpSpPr>
      <p:sp>
        <p:nvSpPr>
          <p:cNvPr id="3162" name="Google Shape;3162;g904b94fc13_0_348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63" name="Google Shape;3163;g904b94fc13_0_34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9" name="Shape 3409"/>
        <p:cNvGrpSpPr/>
        <p:nvPr/>
      </p:nvGrpSpPr>
      <p:grpSpPr>
        <a:xfrm>
          <a:off x="0" y="0"/>
          <a:ext cx="0" cy="0"/>
          <a:chOff x="0" y="0"/>
          <a:chExt cx="0" cy="0"/>
        </a:xfrm>
      </p:grpSpPr>
      <p:sp>
        <p:nvSpPr>
          <p:cNvPr id="3410" name="Google Shape;3410;g904b94fc13_0_372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11" name="Google Shape;3411;g904b94fc13_0_37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Make sure to have an extra copy of the slide -- in case people edit it accidentally.</a:t>
            </a:r>
            <a:endParaRPr/>
          </a:p>
          <a:p>
            <a:pPr indent="0" lvl="0" marL="0" rtl="0" algn="l">
              <a:spcBef>
                <a:spcPts val="0"/>
              </a:spcBef>
              <a:spcAft>
                <a:spcPts val="0"/>
              </a:spcAft>
              <a:buNone/>
            </a:pPr>
            <a:r>
              <a:rPr lang="en"/>
              <a:t>Also, if people are on cell phones this will be more difficult. You can switch activity or work with them 1-on-1.</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5" name="Shape 3415"/>
        <p:cNvGrpSpPr/>
        <p:nvPr/>
      </p:nvGrpSpPr>
      <p:grpSpPr>
        <a:xfrm>
          <a:off x="0" y="0"/>
          <a:ext cx="0" cy="0"/>
          <a:chOff x="0" y="0"/>
          <a:chExt cx="0" cy="0"/>
        </a:xfrm>
      </p:grpSpPr>
      <p:sp>
        <p:nvSpPr>
          <p:cNvPr id="3416" name="Google Shape;3416;g904b94fc13_0_3734: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417" name="Google Shape;3417;g904b94fc13_0_37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4" name="Shape 3424"/>
        <p:cNvGrpSpPr/>
        <p:nvPr/>
      </p:nvGrpSpPr>
      <p:grpSpPr>
        <a:xfrm>
          <a:off x="0" y="0"/>
          <a:ext cx="0" cy="0"/>
          <a:chOff x="0" y="0"/>
          <a:chExt cx="0" cy="0"/>
        </a:xfrm>
      </p:grpSpPr>
      <p:sp>
        <p:nvSpPr>
          <p:cNvPr id="3425" name="Google Shape;3425;g904b94fc13_0_374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26" name="Google Shape;3426;g904b94fc13_0_37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Adapt to your content.</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1" name="Shape 3431"/>
        <p:cNvGrpSpPr/>
        <p:nvPr/>
      </p:nvGrpSpPr>
      <p:grpSpPr>
        <a:xfrm>
          <a:off x="0" y="0"/>
          <a:ext cx="0" cy="0"/>
          <a:chOff x="0" y="0"/>
          <a:chExt cx="0" cy="0"/>
        </a:xfrm>
      </p:grpSpPr>
      <p:sp>
        <p:nvSpPr>
          <p:cNvPr id="3432" name="Google Shape;3432;g904b94fc13_0_374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33" name="Google Shape;3433;g904b94fc13_0_37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Adapt to your content.</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7" name="Shape 3437"/>
        <p:cNvGrpSpPr/>
        <p:nvPr/>
      </p:nvGrpSpPr>
      <p:grpSpPr>
        <a:xfrm>
          <a:off x="0" y="0"/>
          <a:ext cx="0" cy="0"/>
          <a:chOff x="0" y="0"/>
          <a:chExt cx="0" cy="0"/>
        </a:xfrm>
      </p:grpSpPr>
      <p:sp>
        <p:nvSpPr>
          <p:cNvPr id="3438" name="Google Shape;3438;g904b94fc13_0_547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39" name="Google Shape;3439;g904b94fc13_0_54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Adapt to your content.</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3" name="Shape 3443"/>
        <p:cNvGrpSpPr/>
        <p:nvPr/>
      </p:nvGrpSpPr>
      <p:grpSpPr>
        <a:xfrm>
          <a:off x="0" y="0"/>
          <a:ext cx="0" cy="0"/>
          <a:chOff x="0" y="0"/>
          <a:chExt cx="0" cy="0"/>
        </a:xfrm>
      </p:grpSpPr>
      <p:sp>
        <p:nvSpPr>
          <p:cNvPr id="3444" name="Google Shape;3444;g904b94fc13_0_5389: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445" name="Google Shape;3445;g904b94fc13_0_53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6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1.png"/><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9.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 Id="rId3" Type="http://schemas.openxmlformats.org/officeDocument/2006/relationships/image" Target="../media/image1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9.png"/><Relationship Id="rId3" Type="http://schemas.openxmlformats.org/officeDocument/2006/relationships/image" Target="../media/image10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0.png"/><Relationship Id="rId3"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9" name="Shape 9"/>
        <p:cNvGrpSpPr/>
        <p:nvPr/>
      </p:nvGrpSpPr>
      <p:grpSpPr>
        <a:xfrm>
          <a:off x="0" y="0"/>
          <a:ext cx="0" cy="0"/>
          <a:chOff x="0" y="0"/>
          <a:chExt cx="0" cy="0"/>
        </a:xfrm>
      </p:grpSpPr>
      <p:sp>
        <p:nvSpPr>
          <p:cNvPr id="10" name="Google Shape;10;p2"/>
          <p:cNvSpPr/>
          <p:nvPr/>
        </p:nvSpPr>
        <p:spPr>
          <a:xfrm>
            <a:off x="7544483" y="877033"/>
            <a:ext cx="1299300" cy="577200"/>
          </a:xfrm>
          <a:prstGeom prst="triangle">
            <a:avLst>
              <a:gd fmla="val 3242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11" name="Google Shape;11;p2"/>
          <p:cNvGrpSpPr/>
          <p:nvPr/>
        </p:nvGrpSpPr>
        <p:grpSpPr>
          <a:xfrm>
            <a:off x="0" y="-9451"/>
            <a:ext cx="8661398" cy="6867280"/>
            <a:chOff x="0" y="-7088"/>
            <a:chExt cx="8661398" cy="5150588"/>
          </a:xfrm>
        </p:grpSpPr>
        <p:sp>
          <p:nvSpPr>
            <p:cNvPr id="12" name="Google Shape;12;p2"/>
            <p:cNvSpPr/>
            <p:nvPr/>
          </p:nvSpPr>
          <p:spPr>
            <a:xfrm>
              <a:off x="0" y="0"/>
              <a:ext cx="3525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flipH="1" rot="10800000">
              <a:off x="3517898" y="-7088"/>
              <a:ext cx="5143500" cy="5143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14" name="Google Shape;14;p2"/>
          <p:cNvGrpSpPr/>
          <p:nvPr/>
        </p:nvGrpSpPr>
        <p:grpSpPr>
          <a:xfrm flipH="1" rot="10800000">
            <a:off x="1" y="1454283"/>
            <a:ext cx="8847502" cy="3949517"/>
            <a:chOff x="-8178042" y="-4493254"/>
            <a:chExt cx="19483598" cy="6522736"/>
          </a:xfrm>
        </p:grpSpPr>
        <p:sp>
          <p:nvSpPr>
            <p:cNvPr id="15" name="Google Shape;15;p2"/>
            <p:cNvSpPr/>
            <p:nvPr/>
          </p:nvSpPr>
          <p:spPr>
            <a:xfrm>
              <a:off x="-8178042" y="-4493118"/>
              <a:ext cx="12968400" cy="6522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16" name="Google Shape;16;p2"/>
            <p:cNvSpPr/>
            <p:nvPr/>
          </p:nvSpPr>
          <p:spPr>
            <a:xfrm>
              <a:off x="4782955" y="-4493254"/>
              <a:ext cx="6522600" cy="65226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17" name="Google Shape;17;p2"/>
          <p:cNvGrpSpPr/>
          <p:nvPr/>
        </p:nvGrpSpPr>
        <p:grpSpPr>
          <a:xfrm>
            <a:off x="3677236" y="5704310"/>
            <a:ext cx="5480829" cy="577314"/>
            <a:chOff x="5582265" y="4646738"/>
            <a:chExt cx="5480829" cy="432996"/>
          </a:xfrm>
        </p:grpSpPr>
        <p:sp>
          <p:nvSpPr>
            <p:cNvPr id="18" name="Google Shape;18;p2"/>
            <p:cNvSpPr/>
            <p:nvPr/>
          </p:nvSpPr>
          <p:spPr>
            <a:xfrm rot="10800000">
              <a:off x="5582265"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 name="Google Shape;19;p2"/>
            <p:cNvGrpSpPr/>
            <p:nvPr/>
          </p:nvGrpSpPr>
          <p:grpSpPr>
            <a:xfrm flipH="1">
              <a:off x="5585232" y="4646738"/>
              <a:ext cx="5477861" cy="304551"/>
              <a:chOff x="-24158748" y="330075"/>
              <a:chExt cx="30568423" cy="1699506"/>
            </a:xfrm>
          </p:grpSpPr>
          <p:sp>
            <p:nvSpPr>
              <p:cNvPr id="20" name="Google Shape;20;p2"/>
              <p:cNvSpPr/>
              <p:nvPr/>
            </p:nvSpPr>
            <p:spPr>
              <a:xfrm>
                <a:off x="-24158748" y="330081"/>
                <a:ext cx="289080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4710175"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2" name="Google Shape;22;p2"/>
          <p:cNvSpPr txBox="1"/>
          <p:nvPr>
            <p:ph type="ctrTitle"/>
          </p:nvPr>
        </p:nvSpPr>
        <p:spPr>
          <a:xfrm>
            <a:off x="685800" y="1454333"/>
            <a:ext cx="5367900" cy="39492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184" name="Shape 184"/>
        <p:cNvGrpSpPr/>
        <p:nvPr/>
      </p:nvGrpSpPr>
      <p:grpSpPr>
        <a:xfrm>
          <a:off x="0" y="0"/>
          <a:ext cx="0" cy="0"/>
          <a:chOff x="0" y="0"/>
          <a:chExt cx="0" cy="0"/>
        </a:xfrm>
      </p:grpSpPr>
      <p:sp>
        <p:nvSpPr>
          <p:cNvPr id="185" name="Google Shape;185;p12"/>
          <p:cNvSpPr/>
          <p:nvPr/>
        </p:nvSpPr>
        <p:spPr>
          <a:xfrm>
            <a:off x="7544483" y="877033"/>
            <a:ext cx="1299300" cy="577200"/>
          </a:xfrm>
          <a:prstGeom prst="triangle">
            <a:avLst>
              <a:gd fmla="val 3242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186" name="Google Shape;186;p12"/>
          <p:cNvGrpSpPr/>
          <p:nvPr/>
        </p:nvGrpSpPr>
        <p:grpSpPr>
          <a:xfrm>
            <a:off x="0" y="-9451"/>
            <a:ext cx="8661398" cy="6867280"/>
            <a:chOff x="0" y="-7088"/>
            <a:chExt cx="8661398" cy="5150588"/>
          </a:xfrm>
        </p:grpSpPr>
        <p:sp>
          <p:nvSpPr>
            <p:cNvPr id="187" name="Google Shape;187;p12"/>
            <p:cNvSpPr/>
            <p:nvPr/>
          </p:nvSpPr>
          <p:spPr>
            <a:xfrm>
              <a:off x="0" y="0"/>
              <a:ext cx="3525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2"/>
            <p:cNvSpPr/>
            <p:nvPr/>
          </p:nvSpPr>
          <p:spPr>
            <a:xfrm flipH="1" rot="10800000">
              <a:off x="3517898" y="-7088"/>
              <a:ext cx="5143500" cy="5143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189" name="Google Shape;189;p12"/>
          <p:cNvGrpSpPr/>
          <p:nvPr/>
        </p:nvGrpSpPr>
        <p:grpSpPr>
          <a:xfrm flipH="1" rot="10800000">
            <a:off x="1" y="1454283"/>
            <a:ext cx="8847502" cy="3949517"/>
            <a:chOff x="-8178042" y="-4493254"/>
            <a:chExt cx="19483598" cy="6522736"/>
          </a:xfrm>
        </p:grpSpPr>
        <p:sp>
          <p:nvSpPr>
            <p:cNvPr id="190" name="Google Shape;190;p12"/>
            <p:cNvSpPr/>
            <p:nvPr/>
          </p:nvSpPr>
          <p:spPr>
            <a:xfrm>
              <a:off x="-8178042" y="-4493118"/>
              <a:ext cx="12968400" cy="6522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191" name="Google Shape;191;p12"/>
            <p:cNvSpPr/>
            <p:nvPr/>
          </p:nvSpPr>
          <p:spPr>
            <a:xfrm>
              <a:off x="4782955" y="-4493254"/>
              <a:ext cx="6522600" cy="65226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192" name="Google Shape;192;p12"/>
          <p:cNvGrpSpPr/>
          <p:nvPr/>
        </p:nvGrpSpPr>
        <p:grpSpPr>
          <a:xfrm>
            <a:off x="3677236" y="5704310"/>
            <a:ext cx="5480829" cy="577314"/>
            <a:chOff x="5582265" y="4646738"/>
            <a:chExt cx="5480829" cy="432996"/>
          </a:xfrm>
        </p:grpSpPr>
        <p:sp>
          <p:nvSpPr>
            <p:cNvPr id="193" name="Google Shape;193;p12"/>
            <p:cNvSpPr/>
            <p:nvPr/>
          </p:nvSpPr>
          <p:spPr>
            <a:xfrm rot="10800000">
              <a:off x="5582265"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4" name="Google Shape;194;p12"/>
            <p:cNvGrpSpPr/>
            <p:nvPr/>
          </p:nvGrpSpPr>
          <p:grpSpPr>
            <a:xfrm flipH="1">
              <a:off x="5585232" y="4646738"/>
              <a:ext cx="5477861" cy="304551"/>
              <a:chOff x="-24158748" y="330075"/>
              <a:chExt cx="30568423" cy="1699506"/>
            </a:xfrm>
          </p:grpSpPr>
          <p:sp>
            <p:nvSpPr>
              <p:cNvPr id="195" name="Google Shape;195;p12"/>
              <p:cNvSpPr/>
              <p:nvPr/>
            </p:nvSpPr>
            <p:spPr>
              <a:xfrm>
                <a:off x="-24158748" y="330081"/>
                <a:ext cx="289080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2"/>
              <p:cNvSpPr/>
              <p:nvPr/>
            </p:nvSpPr>
            <p:spPr>
              <a:xfrm>
                <a:off x="4710175"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97" name="Google Shape;197;p12"/>
          <p:cNvSpPr txBox="1"/>
          <p:nvPr>
            <p:ph type="ctrTitle"/>
          </p:nvPr>
        </p:nvSpPr>
        <p:spPr>
          <a:xfrm>
            <a:off x="685800" y="1454333"/>
            <a:ext cx="5367900" cy="39492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198" name="Shape 198"/>
        <p:cNvGrpSpPr/>
        <p:nvPr/>
      </p:nvGrpSpPr>
      <p:grpSpPr>
        <a:xfrm>
          <a:off x="0" y="0"/>
          <a:ext cx="0" cy="0"/>
          <a:chOff x="0" y="0"/>
          <a:chExt cx="0" cy="0"/>
        </a:xfrm>
      </p:grpSpPr>
      <p:sp>
        <p:nvSpPr>
          <p:cNvPr id="199" name="Google Shape;199;p13"/>
          <p:cNvSpPr/>
          <p:nvPr/>
        </p:nvSpPr>
        <p:spPr>
          <a:xfrm>
            <a:off x="5697214" y="3514025"/>
            <a:ext cx="889200" cy="395100"/>
          </a:xfrm>
          <a:prstGeom prst="triangle">
            <a:avLst>
              <a:gd fmla="val 32425" name="adj"/>
            </a:avLst>
          </a:prstGeom>
          <a:solidFill>
            <a:srgbClr val="2632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200" name="Google Shape;200;p13"/>
          <p:cNvGrpSpPr/>
          <p:nvPr/>
        </p:nvGrpSpPr>
        <p:grpSpPr>
          <a:xfrm>
            <a:off x="0" y="-9451"/>
            <a:ext cx="8661398" cy="6867280"/>
            <a:chOff x="0" y="-7088"/>
            <a:chExt cx="8661398" cy="5150588"/>
          </a:xfrm>
        </p:grpSpPr>
        <p:sp>
          <p:nvSpPr>
            <p:cNvPr id="201" name="Google Shape;201;p13"/>
            <p:cNvSpPr/>
            <p:nvPr/>
          </p:nvSpPr>
          <p:spPr>
            <a:xfrm>
              <a:off x="0" y="0"/>
              <a:ext cx="3525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3"/>
            <p:cNvSpPr/>
            <p:nvPr/>
          </p:nvSpPr>
          <p:spPr>
            <a:xfrm flipH="1" rot="10800000">
              <a:off x="3517898" y="-7088"/>
              <a:ext cx="5143500" cy="5143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203" name="Google Shape;203;p13"/>
          <p:cNvGrpSpPr/>
          <p:nvPr/>
        </p:nvGrpSpPr>
        <p:grpSpPr>
          <a:xfrm flipH="1" rot="10800000">
            <a:off x="-2" y="3899768"/>
            <a:ext cx="6589087" cy="2703023"/>
            <a:chOff x="-9894852" y="-4493254"/>
            <a:chExt cx="21200407" cy="6522740"/>
          </a:xfrm>
        </p:grpSpPr>
        <p:sp>
          <p:nvSpPr>
            <p:cNvPr id="204" name="Google Shape;204;p13"/>
            <p:cNvSpPr/>
            <p:nvPr/>
          </p:nvSpPr>
          <p:spPr>
            <a:xfrm>
              <a:off x="-9894852" y="-4493114"/>
              <a:ext cx="14685300" cy="6522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205" name="Google Shape;205;p13"/>
            <p:cNvSpPr/>
            <p:nvPr/>
          </p:nvSpPr>
          <p:spPr>
            <a:xfrm>
              <a:off x="4782955" y="-4493254"/>
              <a:ext cx="6522600" cy="65226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206" name="Google Shape;206;p13"/>
          <p:cNvGrpSpPr/>
          <p:nvPr/>
        </p:nvGrpSpPr>
        <p:grpSpPr>
          <a:xfrm>
            <a:off x="6946842" y="5963481"/>
            <a:ext cx="2202830" cy="894371"/>
            <a:chOff x="5575242" y="4472723"/>
            <a:chExt cx="2202830" cy="670795"/>
          </a:xfrm>
        </p:grpSpPr>
        <p:sp>
          <p:nvSpPr>
            <p:cNvPr id="207" name="Google Shape;207;p13"/>
            <p:cNvSpPr/>
            <p:nvPr/>
          </p:nvSpPr>
          <p:spPr>
            <a:xfrm rot="10800000">
              <a:off x="5575242"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8" name="Google Shape;208;p13"/>
            <p:cNvGrpSpPr/>
            <p:nvPr/>
          </p:nvGrpSpPr>
          <p:grpSpPr>
            <a:xfrm flipH="1">
              <a:off x="5734850" y="4472723"/>
              <a:ext cx="2040837" cy="670795"/>
              <a:chOff x="1297954" y="330075"/>
              <a:chExt cx="5169293" cy="1699506"/>
            </a:xfrm>
          </p:grpSpPr>
          <p:sp>
            <p:nvSpPr>
              <p:cNvPr id="209" name="Google Shape;209;p13"/>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3"/>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1" name="Google Shape;211;p13"/>
            <p:cNvGrpSpPr/>
            <p:nvPr/>
          </p:nvGrpSpPr>
          <p:grpSpPr>
            <a:xfrm flipH="1">
              <a:off x="5578209" y="4646738"/>
              <a:ext cx="2199863" cy="304563"/>
              <a:chOff x="-5827153" y="330075"/>
              <a:chExt cx="12276019" cy="1699569"/>
            </a:xfrm>
          </p:grpSpPr>
          <p:sp>
            <p:nvSpPr>
              <p:cNvPr id="212" name="Google Shape;212;p13"/>
              <p:cNvSpPr/>
              <p:nvPr/>
            </p:nvSpPr>
            <p:spPr>
              <a:xfrm>
                <a:off x="-5827153" y="330144"/>
                <a:ext cx="106122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3"/>
              <p:cNvSpPr/>
              <p:nvPr/>
            </p:nvSpPr>
            <p:spPr>
              <a:xfrm>
                <a:off x="4749366"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14" name="Google Shape;214;p13"/>
          <p:cNvSpPr txBox="1"/>
          <p:nvPr>
            <p:ph type="ctrTitle"/>
          </p:nvPr>
        </p:nvSpPr>
        <p:spPr>
          <a:xfrm>
            <a:off x="463525" y="3828197"/>
            <a:ext cx="4094400" cy="15465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215" name="Google Shape;215;p13"/>
          <p:cNvSpPr txBox="1"/>
          <p:nvPr>
            <p:ph idx="1" type="subTitle"/>
          </p:nvPr>
        </p:nvSpPr>
        <p:spPr>
          <a:xfrm>
            <a:off x="463525" y="5300598"/>
            <a:ext cx="4094400" cy="1046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5"/>
              </a:buClr>
              <a:buSzPts val="2000"/>
              <a:buNone/>
              <a:defRPr sz="2000">
                <a:solidFill>
                  <a:schemeClr val="accent5"/>
                </a:solidFill>
              </a:defRPr>
            </a:lvl1pPr>
            <a:lvl2pPr lvl="1" rtl="0">
              <a:spcBef>
                <a:spcPts val="1000"/>
              </a:spcBef>
              <a:spcAft>
                <a:spcPts val="0"/>
              </a:spcAft>
              <a:buClr>
                <a:schemeClr val="accent5"/>
              </a:buClr>
              <a:buSzPts val="2000"/>
              <a:buNone/>
              <a:defRPr sz="2000">
                <a:solidFill>
                  <a:schemeClr val="accent5"/>
                </a:solidFill>
              </a:defRPr>
            </a:lvl2pPr>
            <a:lvl3pPr lvl="2" rtl="0">
              <a:spcBef>
                <a:spcPts val="1000"/>
              </a:spcBef>
              <a:spcAft>
                <a:spcPts val="0"/>
              </a:spcAft>
              <a:buClr>
                <a:schemeClr val="accent5"/>
              </a:buClr>
              <a:buSzPts val="2000"/>
              <a:buNone/>
              <a:defRPr sz="2000">
                <a:solidFill>
                  <a:schemeClr val="accent5"/>
                </a:solidFill>
              </a:defRPr>
            </a:lvl3pPr>
            <a:lvl4pPr lvl="3" rtl="0">
              <a:spcBef>
                <a:spcPts val="1000"/>
              </a:spcBef>
              <a:spcAft>
                <a:spcPts val="0"/>
              </a:spcAft>
              <a:buClr>
                <a:schemeClr val="accent5"/>
              </a:buClr>
              <a:buSzPts val="2000"/>
              <a:buNone/>
              <a:defRPr sz="2000">
                <a:solidFill>
                  <a:schemeClr val="accent5"/>
                </a:solidFill>
              </a:defRPr>
            </a:lvl4pPr>
            <a:lvl5pPr lvl="4" rtl="0">
              <a:spcBef>
                <a:spcPts val="1000"/>
              </a:spcBef>
              <a:spcAft>
                <a:spcPts val="0"/>
              </a:spcAft>
              <a:buClr>
                <a:schemeClr val="accent5"/>
              </a:buClr>
              <a:buSzPts val="2000"/>
              <a:buNone/>
              <a:defRPr sz="2000">
                <a:solidFill>
                  <a:schemeClr val="accent5"/>
                </a:solidFill>
              </a:defRPr>
            </a:lvl5pPr>
            <a:lvl6pPr lvl="5" rtl="0">
              <a:spcBef>
                <a:spcPts val="1000"/>
              </a:spcBef>
              <a:spcAft>
                <a:spcPts val="0"/>
              </a:spcAft>
              <a:buClr>
                <a:schemeClr val="accent5"/>
              </a:buClr>
              <a:buSzPts val="2000"/>
              <a:buNone/>
              <a:defRPr sz="2000">
                <a:solidFill>
                  <a:schemeClr val="accent5"/>
                </a:solidFill>
              </a:defRPr>
            </a:lvl6pPr>
            <a:lvl7pPr lvl="6" rtl="0">
              <a:spcBef>
                <a:spcPts val="1000"/>
              </a:spcBef>
              <a:spcAft>
                <a:spcPts val="0"/>
              </a:spcAft>
              <a:buClr>
                <a:schemeClr val="accent5"/>
              </a:buClr>
              <a:buSzPts val="2000"/>
              <a:buNone/>
              <a:defRPr sz="2000">
                <a:solidFill>
                  <a:schemeClr val="accent5"/>
                </a:solidFill>
              </a:defRPr>
            </a:lvl7pPr>
            <a:lvl8pPr lvl="7" rtl="0">
              <a:spcBef>
                <a:spcPts val="1000"/>
              </a:spcBef>
              <a:spcAft>
                <a:spcPts val="0"/>
              </a:spcAft>
              <a:buClr>
                <a:schemeClr val="accent5"/>
              </a:buClr>
              <a:buSzPts val="2000"/>
              <a:buNone/>
              <a:defRPr sz="2000">
                <a:solidFill>
                  <a:schemeClr val="accent5"/>
                </a:solidFill>
              </a:defRPr>
            </a:lvl8pPr>
            <a:lvl9pPr lvl="8" rtl="0">
              <a:spcBef>
                <a:spcPts val="1000"/>
              </a:spcBef>
              <a:spcAft>
                <a:spcPts val="1000"/>
              </a:spcAft>
              <a:buClr>
                <a:schemeClr val="accent5"/>
              </a:buClr>
              <a:buSzPts val="2000"/>
              <a:buNone/>
              <a:defRPr sz="2000">
                <a:solidFill>
                  <a:schemeClr val="accent5"/>
                </a:solidFill>
              </a:defRPr>
            </a:lvl9pPr>
          </a:lstStyle>
          <a:p/>
        </p:txBody>
      </p:sp>
      <p:sp>
        <p:nvSpPr>
          <p:cNvPr id="216" name="Google Shape;216;p13"/>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217" name="Shape 217"/>
        <p:cNvGrpSpPr/>
        <p:nvPr/>
      </p:nvGrpSpPr>
      <p:grpSpPr>
        <a:xfrm>
          <a:off x="0" y="0"/>
          <a:ext cx="0" cy="0"/>
          <a:chOff x="0" y="0"/>
          <a:chExt cx="0" cy="0"/>
        </a:xfrm>
      </p:grpSpPr>
      <p:grpSp>
        <p:nvGrpSpPr>
          <p:cNvPr id="218" name="Google Shape;218;p14"/>
          <p:cNvGrpSpPr/>
          <p:nvPr/>
        </p:nvGrpSpPr>
        <p:grpSpPr>
          <a:xfrm>
            <a:off x="6946842" y="5963481"/>
            <a:ext cx="2202830" cy="894371"/>
            <a:chOff x="5575242" y="4472723"/>
            <a:chExt cx="2202830" cy="670795"/>
          </a:xfrm>
        </p:grpSpPr>
        <p:sp>
          <p:nvSpPr>
            <p:cNvPr id="219" name="Google Shape;219;p14"/>
            <p:cNvSpPr/>
            <p:nvPr/>
          </p:nvSpPr>
          <p:spPr>
            <a:xfrm rot="10800000">
              <a:off x="5575242"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0" name="Google Shape;220;p14"/>
            <p:cNvGrpSpPr/>
            <p:nvPr/>
          </p:nvGrpSpPr>
          <p:grpSpPr>
            <a:xfrm flipH="1">
              <a:off x="5734850" y="4472723"/>
              <a:ext cx="2040837" cy="670795"/>
              <a:chOff x="1297954" y="330075"/>
              <a:chExt cx="5169293" cy="1699506"/>
            </a:xfrm>
          </p:grpSpPr>
          <p:sp>
            <p:nvSpPr>
              <p:cNvPr id="221" name="Google Shape;221;p14"/>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4"/>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3" name="Google Shape;223;p14"/>
            <p:cNvGrpSpPr/>
            <p:nvPr/>
          </p:nvGrpSpPr>
          <p:grpSpPr>
            <a:xfrm flipH="1">
              <a:off x="5578209" y="4646738"/>
              <a:ext cx="2199863" cy="304563"/>
              <a:chOff x="-5827153" y="330075"/>
              <a:chExt cx="12276019" cy="1699569"/>
            </a:xfrm>
          </p:grpSpPr>
          <p:sp>
            <p:nvSpPr>
              <p:cNvPr id="224" name="Google Shape;224;p14"/>
              <p:cNvSpPr/>
              <p:nvPr/>
            </p:nvSpPr>
            <p:spPr>
              <a:xfrm>
                <a:off x="-5827153" y="330144"/>
                <a:ext cx="106122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4"/>
              <p:cNvSpPr/>
              <p:nvPr/>
            </p:nvSpPr>
            <p:spPr>
              <a:xfrm>
                <a:off x="4749366"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26" name="Google Shape;226;p14"/>
          <p:cNvSpPr/>
          <p:nvPr/>
        </p:nvSpPr>
        <p:spPr>
          <a:xfrm>
            <a:off x="7544483" y="877033"/>
            <a:ext cx="1299300" cy="577200"/>
          </a:xfrm>
          <a:prstGeom prst="triangle">
            <a:avLst>
              <a:gd fmla="val 3242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227" name="Google Shape;227;p14"/>
          <p:cNvGrpSpPr/>
          <p:nvPr/>
        </p:nvGrpSpPr>
        <p:grpSpPr>
          <a:xfrm>
            <a:off x="0" y="-9451"/>
            <a:ext cx="8661398" cy="6867280"/>
            <a:chOff x="0" y="-7088"/>
            <a:chExt cx="8661398" cy="5150588"/>
          </a:xfrm>
        </p:grpSpPr>
        <p:sp>
          <p:nvSpPr>
            <p:cNvPr id="228" name="Google Shape;228;p14"/>
            <p:cNvSpPr/>
            <p:nvPr/>
          </p:nvSpPr>
          <p:spPr>
            <a:xfrm>
              <a:off x="0" y="0"/>
              <a:ext cx="3525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4"/>
            <p:cNvSpPr/>
            <p:nvPr/>
          </p:nvSpPr>
          <p:spPr>
            <a:xfrm flipH="1" rot="10800000">
              <a:off x="3517898" y="-7088"/>
              <a:ext cx="5143500" cy="5143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230" name="Google Shape;230;p14"/>
          <p:cNvGrpSpPr/>
          <p:nvPr/>
        </p:nvGrpSpPr>
        <p:grpSpPr>
          <a:xfrm flipH="1" rot="10800000">
            <a:off x="1" y="1454283"/>
            <a:ext cx="8847502" cy="3949517"/>
            <a:chOff x="-8178042" y="-4493254"/>
            <a:chExt cx="19483598" cy="6522736"/>
          </a:xfrm>
        </p:grpSpPr>
        <p:sp>
          <p:nvSpPr>
            <p:cNvPr id="231" name="Google Shape;231;p14"/>
            <p:cNvSpPr/>
            <p:nvPr/>
          </p:nvSpPr>
          <p:spPr>
            <a:xfrm>
              <a:off x="-8178042" y="-4493118"/>
              <a:ext cx="12968400" cy="6522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232" name="Google Shape;232;p14"/>
            <p:cNvSpPr/>
            <p:nvPr/>
          </p:nvSpPr>
          <p:spPr>
            <a:xfrm>
              <a:off x="4782955" y="-4493254"/>
              <a:ext cx="6522600" cy="65226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sp>
        <p:nvSpPr>
          <p:cNvPr id="233" name="Google Shape;233;p14"/>
          <p:cNvSpPr txBox="1"/>
          <p:nvPr>
            <p:ph idx="1" type="body"/>
          </p:nvPr>
        </p:nvSpPr>
        <p:spPr>
          <a:xfrm>
            <a:off x="829775" y="1602667"/>
            <a:ext cx="5090700" cy="36600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Clr>
                <a:srgbClr val="FFFFFF"/>
              </a:buClr>
              <a:buSzPts val="3000"/>
              <a:buChar char="▰"/>
              <a:defRPr i="1" sz="3000">
                <a:solidFill>
                  <a:srgbClr val="FFFFFF"/>
                </a:solidFill>
              </a:defRPr>
            </a:lvl1pPr>
            <a:lvl2pPr indent="-419100" lvl="1" marL="914400" rtl="0">
              <a:spcBef>
                <a:spcPts val="480"/>
              </a:spcBef>
              <a:spcAft>
                <a:spcPts val="0"/>
              </a:spcAft>
              <a:buClr>
                <a:srgbClr val="FFFFFF"/>
              </a:buClr>
              <a:buSzPts val="3000"/>
              <a:buChar char="▻"/>
              <a:defRPr i="1" sz="3000">
                <a:solidFill>
                  <a:srgbClr val="FFFFFF"/>
                </a:solidFill>
              </a:defRPr>
            </a:lvl2pPr>
            <a:lvl3pPr indent="-419100" lvl="2" marL="1371600" rtl="0">
              <a:spcBef>
                <a:spcPts val="480"/>
              </a:spcBef>
              <a:spcAft>
                <a:spcPts val="0"/>
              </a:spcAft>
              <a:buClr>
                <a:srgbClr val="FFFFFF"/>
              </a:buClr>
              <a:buSzPts val="3000"/>
              <a:buChar char="▻"/>
              <a:defRPr i="1" sz="3000">
                <a:solidFill>
                  <a:srgbClr val="FFFFFF"/>
                </a:solidFill>
              </a:defRPr>
            </a:lvl3pPr>
            <a:lvl4pPr indent="-419100" lvl="3" marL="1828800" rtl="0">
              <a:spcBef>
                <a:spcPts val="360"/>
              </a:spcBef>
              <a:spcAft>
                <a:spcPts val="0"/>
              </a:spcAft>
              <a:buClr>
                <a:srgbClr val="FFFFFF"/>
              </a:buClr>
              <a:buSzPts val="3000"/>
              <a:buChar char="▻"/>
              <a:defRPr i="1" sz="3000">
                <a:solidFill>
                  <a:srgbClr val="FFFFFF"/>
                </a:solidFill>
              </a:defRPr>
            </a:lvl4pPr>
            <a:lvl5pPr indent="-419100" lvl="4" marL="2286000" rtl="0">
              <a:spcBef>
                <a:spcPts val="360"/>
              </a:spcBef>
              <a:spcAft>
                <a:spcPts val="0"/>
              </a:spcAft>
              <a:buClr>
                <a:srgbClr val="FFFFFF"/>
              </a:buClr>
              <a:buSzPts val="3000"/>
              <a:buChar char="▻"/>
              <a:defRPr i="1" sz="3000">
                <a:solidFill>
                  <a:srgbClr val="FFFFFF"/>
                </a:solidFill>
              </a:defRPr>
            </a:lvl5pPr>
            <a:lvl6pPr indent="-419100" lvl="5" marL="2743200" rtl="0">
              <a:spcBef>
                <a:spcPts val="360"/>
              </a:spcBef>
              <a:spcAft>
                <a:spcPts val="0"/>
              </a:spcAft>
              <a:buClr>
                <a:srgbClr val="FFFFFF"/>
              </a:buClr>
              <a:buSzPts val="3000"/>
              <a:buChar char="▻"/>
              <a:defRPr i="1" sz="3000">
                <a:solidFill>
                  <a:srgbClr val="FFFFFF"/>
                </a:solidFill>
              </a:defRPr>
            </a:lvl6pPr>
            <a:lvl7pPr indent="-419100" lvl="6" marL="3200400" rtl="0">
              <a:spcBef>
                <a:spcPts val="360"/>
              </a:spcBef>
              <a:spcAft>
                <a:spcPts val="0"/>
              </a:spcAft>
              <a:buClr>
                <a:srgbClr val="FFFFFF"/>
              </a:buClr>
              <a:buSzPts val="3000"/>
              <a:buChar char="▻"/>
              <a:defRPr i="1" sz="3000">
                <a:solidFill>
                  <a:srgbClr val="FFFFFF"/>
                </a:solidFill>
              </a:defRPr>
            </a:lvl7pPr>
            <a:lvl8pPr indent="-419100" lvl="7" marL="3657600" rtl="0">
              <a:spcBef>
                <a:spcPts val="360"/>
              </a:spcBef>
              <a:spcAft>
                <a:spcPts val="0"/>
              </a:spcAft>
              <a:buClr>
                <a:srgbClr val="FFFFFF"/>
              </a:buClr>
              <a:buSzPts val="3000"/>
              <a:buChar char="▻"/>
              <a:defRPr i="1" sz="3000">
                <a:solidFill>
                  <a:srgbClr val="FFFFFF"/>
                </a:solidFill>
              </a:defRPr>
            </a:lvl8pPr>
            <a:lvl9pPr indent="-419100" lvl="8" marL="4114800" rtl="0">
              <a:spcBef>
                <a:spcPts val="360"/>
              </a:spcBef>
              <a:spcAft>
                <a:spcPts val="0"/>
              </a:spcAft>
              <a:buClr>
                <a:srgbClr val="FFFFFF"/>
              </a:buClr>
              <a:buSzPts val="3000"/>
              <a:buChar char="▻"/>
              <a:defRPr i="1" sz="3000">
                <a:solidFill>
                  <a:srgbClr val="FFFFFF"/>
                </a:solidFill>
              </a:defRPr>
            </a:lvl9pPr>
          </a:lstStyle>
          <a:p/>
        </p:txBody>
      </p:sp>
      <p:sp>
        <p:nvSpPr>
          <p:cNvPr id="234" name="Google Shape;234;p14"/>
          <p:cNvSpPr txBox="1"/>
          <p:nvPr/>
        </p:nvSpPr>
        <p:spPr>
          <a:xfrm>
            <a:off x="286600" y="1352767"/>
            <a:ext cx="676500" cy="87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7200">
                <a:solidFill>
                  <a:schemeClr val="accent5"/>
                </a:solidFill>
              </a:rPr>
              <a:t>“</a:t>
            </a:r>
            <a:endParaRPr b="1" sz="7200">
              <a:solidFill>
                <a:schemeClr val="accent5"/>
              </a:solidFill>
            </a:endParaRPr>
          </a:p>
        </p:txBody>
      </p:sp>
      <p:sp>
        <p:nvSpPr>
          <p:cNvPr id="235" name="Google Shape;235;p14"/>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236" name="Shape 236"/>
        <p:cNvGrpSpPr/>
        <p:nvPr/>
      </p:nvGrpSpPr>
      <p:grpSpPr>
        <a:xfrm>
          <a:off x="0" y="0"/>
          <a:ext cx="0" cy="0"/>
          <a:chOff x="0" y="0"/>
          <a:chExt cx="0" cy="0"/>
        </a:xfrm>
      </p:grpSpPr>
      <p:grpSp>
        <p:nvGrpSpPr>
          <p:cNvPr id="237" name="Google Shape;237;p15"/>
          <p:cNvGrpSpPr/>
          <p:nvPr/>
        </p:nvGrpSpPr>
        <p:grpSpPr>
          <a:xfrm>
            <a:off x="6946842" y="5963481"/>
            <a:ext cx="2202830" cy="894371"/>
            <a:chOff x="5575242" y="4472723"/>
            <a:chExt cx="2202830" cy="670795"/>
          </a:xfrm>
        </p:grpSpPr>
        <p:sp>
          <p:nvSpPr>
            <p:cNvPr id="238" name="Google Shape;238;p15"/>
            <p:cNvSpPr/>
            <p:nvPr/>
          </p:nvSpPr>
          <p:spPr>
            <a:xfrm rot="10800000">
              <a:off x="5575242"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9" name="Google Shape;239;p15"/>
            <p:cNvGrpSpPr/>
            <p:nvPr/>
          </p:nvGrpSpPr>
          <p:grpSpPr>
            <a:xfrm flipH="1">
              <a:off x="5734850" y="4472723"/>
              <a:ext cx="2040837" cy="670795"/>
              <a:chOff x="1297954" y="330075"/>
              <a:chExt cx="5169293" cy="1699506"/>
            </a:xfrm>
          </p:grpSpPr>
          <p:sp>
            <p:nvSpPr>
              <p:cNvPr id="240" name="Google Shape;240;p15"/>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5"/>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2" name="Google Shape;242;p15"/>
            <p:cNvGrpSpPr/>
            <p:nvPr/>
          </p:nvGrpSpPr>
          <p:grpSpPr>
            <a:xfrm flipH="1">
              <a:off x="5578209" y="4646738"/>
              <a:ext cx="2199863" cy="304563"/>
              <a:chOff x="-5827153" y="330075"/>
              <a:chExt cx="12276019" cy="1699569"/>
            </a:xfrm>
          </p:grpSpPr>
          <p:sp>
            <p:nvSpPr>
              <p:cNvPr id="243" name="Google Shape;243;p15"/>
              <p:cNvSpPr/>
              <p:nvPr/>
            </p:nvSpPr>
            <p:spPr>
              <a:xfrm>
                <a:off x="-5827153" y="330144"/>
                <a:ext cx="106122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5"/>
              <p:cNvSpPr/>
              <p:nvPr/>
            </p:nvSpPr>
            <p:spPr>
              <a:xfrm>
                <a:off x="4749366"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45" name="Google Shape;245;p15"/>
          <p:cNvGrpSpPr/>
          <p:nvPr/>
        </p:nvGrpSpPr>
        <p:grpSpPr>
          <a:xfrm>
            <a:off x="-4" y="54"/>
            <a:ext cx="7072430" cy="1769708"/>
            <a:chOff x="-4" y="40"/>
            <a:chExt cx="7072430" cy="1327315"/>
          </a:xfrm>
        </p:grpSpPr>
        <p:sp>
          <p:nvSpPr>
            <p:cNvPr id="246" name="Google Shape;246;p15"/>
            <p:cNvSpPr/>
            <p:nvPr/>
          </p:nvSpPr>
          <p:spPr>
            <a:xfrm>
              <a:off x="6292649" y="126425"/>
              <a:ext cx="779700" cy="259800"/>
            </a:xfrm>
            <a:prstGeom prst="triangle">
              <a:avLst>
                <a:gd fmla="val 3242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247" name="Google Shape;247;p15"/>
            <p:cNvGrpSpPr/>
            <p:nvPr/>
          </p:nvGrpSpPr>
          <p:grpSpPr>
            <a:xfrm flipH="1" rot="10800000">
              <a:off x="3" y="40"/>
              <a:ext cx="6756168" cy="1327315"/>
              <a:chOff x="-2168138" y="330075"/>
              <a:chExt cx="8650663" cy="1699506"/>
            </a:xfrm>
          </p:grpSpPr>
          <p:sp>
            <p:nvSpPr>
              <p:cNvPr id="248" name="Google Shape;248;p15"/>
              <p:cNvSpPr/>
              <p:nvPr/>
            </p:nvSpPr>
            <p:spPr>
              <a:xfrm>
                <a:off x="-2168138" y="330081"/>
                <a:ext cx="69582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249" name="Google Shape;249;p15"/>
              <p:cNvSpPr/>
              <p:nvPr/>
            </p:nvSpPr>
            <p:spPr>
              <a:xfrm>
                <a:off x="4783025"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250" name="Google Shape;250;p15"/>
            <p:cNvGrpSpPr/>
            <p:nvPr/>
          </p:nvGrpSpPr>
          <p:grpSpPr>
            <a:xfrm flipH="1" rot="10800000">
              <a:off x="-4" y="381007"/>
              <a:ext cx="7072430" cy="771744"/>
              <a:chOff x="-9092084" y="330075"/>
              <a:chExt cx="15574609" cy="1699501"/>
            </a:xfrm>
          </p:grpSpPr>
          <p:sp>
            <p:nvSpPr>
              <p:cNvPr id="251" name="Google Shape;251;p15"/>
              <p:cNvSpPr/>
              <p:nvPr/>
            </p:nvSpPr>
            <p:spPr>
              <a:xfrm>
                <a:off x="-9092084" y="330076"/>
                <a:ext cx="13882200" cy="1699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252" name="Google Shape;252;p15"/>
              <p:cNvSpPr/>
              <p:nvPr/>
            </p:nvSpPr>
            <p:spPr>
              <a:xfrm>
                <a:off x="4783025" y="330075"/>
                <a:ext cx="1699500" cy="1699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sp>
        <p:nvSpPr>
          <p:cNvPr id="253" name="Google Shape;253;p15"/>
          <p:cNvSpPr txBox="1"/>
          <p:nvPr>
            <p:ph type="title"/>
          </p:nvPr>
        </p:nvSpPr>
        <p:spPr>
          <a:xfrm>
            <a:off x="814275" y="523433"/>
            <a:ext cx="5492400" cy="10215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254" name="Google Shape;254;p15"/>
          <p:cNvSpPr txBox="1"/>
          <p:nvPr>
            <p:ph idx="1" type="body"/>
          </p:nvPr>
        </p:nvSpPr>
        <p:spPr>
          <a:xfrm>
            <a:off x="814275" y="1769800"/>
            <a:ext cx="6132600" cy="4194000"/>
          </a:xfrm>
          <a:prstGeom prst="rect">
            <a:avLst/>
          </a:prstGeom>
        </p:spPr>
        <p:txBody>
          <a:bodyPr anchorCtr="0" anchor="ctr" bIns="91425" lIns="91425" spcFirstLastPara="1" rIns="91425" wrap="square" tIns="91425">
            <a:noAutofit/>
          </a:bodyPr>
          <a:lstStyle>
            <a:lvl1pPr indent="-381000" lvl="0" marL="457200" rtl="0">
              <a:spcBef>
                <a:spcPts val="600"/>
              </a:spcBef>
              <a:spcAft>
                <a:spcPts val="0"/>
              </a:spcAft>
              <a:buSzPts val="2400"/>
              <a:buChar char="▰"/>
              <a:defRPr/>
            </a:lvl1pPr>
            <a:lvl2pPr indent="-381000" lvl="1" marL="914400" rtl="0">
              <a:spcBef>
                <a:spcPts val="1000"/>
              </a:spcBef>
              <a:spcAft>
                <a:spcPts val="0"/>
              </a:spcAft>
              <a:buSzPts val="2400"/>
              <a:buChar char="▻"/>
              <a:defRPr/>
            </a:lvl2pPr>
            <a:lvl3pPr indent="-381000" lvl="2" marL="1371600" rtl="0">
              <a:spcBef>
                <a:spcPts val="1000"/>
              </a:spcBef>
              <a:spcAft>
                <a:spcPts val="0"/>
              </a:spcAft>
              <a:buSzPts val="2400"/>
              <a:buChar char="▻"/>
              <a:defRPr/>
            </a:lvl3pPr>
            <a:lvl4pPr indent="-381000" lvl="3" marL="1828800" rtl="0">
              <a:spcBef>
                <a:spcPts val="1000"/>
              </a:spcBef>
              <a:spcAft>
                <a:spcPts val="0"/>
              </a:spcAft>
              <a:buSzPts val="2400"/>
              <a:buChar char="▻"/>
              <a:defRPr/>
            </a:lvl4pPr>
            <a:lvl5pPr indent="-381000" lvl="4" marL="2286000" rtl="0">
              <a:spcBef>
                <a:spcPts val="1000"/>
              </a:spcBef>
              <a:spcAft>
                <a:spcPts val="0"/>
              </a:spcAft>
              <a:buSzPts val="2400"/>
              <a:buChar char="▻"/>
              <a:defRPr/>
            </a:lvl5pPr>
            <a:lvl6pPr indent="-381000" lvl="5" marL="2743200" rtl="0">
              <a:spcBef>
                <a:spcPts val="1000"/>
              </a:spcBef>
              <a:spcAft>
                <a:spcPts val="0"/>
              </a:spcAft>
              <a:buSzPts val="2400"/>
              <a:buChar char="▻"/>
              <a:defRPr/>
            </a:lvl6pPr>
            <a:lvl7pPr indent="-381000" lvl="6" marL="3200400" rtl="0">
              <a:spcBef>
                <a:spcPts val="1000"/>
              </a:spcBef>
              <a:spcAft>
                <a:spcPts val="0"/>
              </a:spcAft>
              <a:buSzPts val="2400"/>
              <a:buChar char="▻"/>
              <a:defRPr/>
            </a:lvl7pPr>
            <a:lvl8pPr indent="-381000" lvl="7" marL="3657600" rtl="0">
              <a:spcBef>
                <a:spcPts val="1000"/>
              </a:spcBef>
              <a:spcAft>
                <a:spcPts val="0"/>
              </a:spcAft>
              <a:buSzPts val="2400"/>
              <a:buChar char="▻"/>
              <a:defRPr/>
            </a:lvl8pPr>
            <a:lvl9pPr indent="-381000" lvl="8" marL="4114800" rtl="0">
              <a:spcBef>
                <a:spcPts val="1000"/>
              </a:spcBef>
              <a:spcAft>
                <a:spcPts val="1000"/>
              </a:spcAft>
              <a:buSzPts val="2400"/>
              <a:buChar char="▻"/>
              <a:defRPr/>
            </a:lvl9pPr>
          </a:lstStyle>
          <a:p/>
        </p:txBody>
      </p:sp>
      <p:sp>
        <p:nvSpPr>
          <p:cNvPr id="255" name="Google Shape;255;p15"/>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256" name="Shape 256"/>
        <p:cNvGrpSpPr/>
        <p:nvPr/>
      </p:nvGrpSpPr>
      <p:grpSpPr>
        <a:xfrm>
          <a:off x="0" y="0"/>
          <a:ext cx="0" cy="0"/>
          <a:chOff x="0" y="0"/>
          <a:chExt cx="0" cy="0"/>
        </a:xfrm>
      </p:grpSpPr>
      <p:grpSp>
        <p:nvGrpSpPr>
          <p:cNvPr id="257" name="Google Shape;257;p16"/>
          <p:cNvGrpSpPr/>
          <p:nvPr/>
        </p:nvGrpSpPr>
        <p:grpSpPr>
          <a:xfrm>
            <a:off x="-4" y="54"/>
            <a:ext cx="7072430" cy="1769708"/>
            <a:chOff x="-4" y="40"/>
            <a:chExt cx="7072430" cy="1327315"/>
          </a:xfrm>
        </p:grpSpPr>
        <p:sp>
          <p:nvSpPr>
            <p:cNvPr id="258" name="Google Shape;258;p16"/>
            <p:cNvSpPr/>
            <p:nvPr/>
          </p:nvSpPr>
          <p:spPr>
            <a:xfrm>
              <a:off x="6292649" y="126425"/>
              <a:ext cx="779700" cy="259800"/>
            </a:xfrm>
            <a:prstGeom prst="triangle">
              <a:avLst>
                <a:gd fmla="val 3242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259" name="Google Shape;259;p16"/>
            <p:cNvGrpSpPr/>
            <p:nvPr/>
          </p:nvGrpSpPr>
          <p:grpSpPr>
            <a:xfrm flipH="1" rot="10800000">
              <a:off x="3" y="40"/>
              <a:ext cx="6756168" cy="1327315"/>
              <a:chOff x="-2168138" y="330075"/>
              <a:chExt cx="8650663" cy="1699506"/>
            </a:xfrm>
          </p:grpSpPr>
          <p:sp>
            <p:nvSpPr>
              <p:cNvPr id="260" name="Google Shape;260;p16"/>
              <p:cNvSpPr/>
              <p:nvPr/>
            </p:nvSpPr>
            <p:spPr>
              <a:xfrm>
                <a:off x="-2168138" y="330081"/>
                <a:ext cx="69582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261" name="Google Shape;261;p16"/>
              <p:cNvSpPr/>
              <p:nvPr/>
            </p:nvSpPr>
            <p:spPr>
              <a:xfrm>
                <a:off x="4783025"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262" name="Google Shape;262;p16"/>
            <p:cNvGrpSpPr/>
            <p:nvPr/>
          </p:nvGrpSpPr>
          <p:grpSpPr>
            <a:xfrm flipH="1" rot="10800000">
              <a:off x="-4" y="381007"/>
              <a:ext cx="7072430" cy="771744"/>
              <a:chOff x="-9092084" y="330075"/>
              <a:chExt cx="15574609" cy="1699501"/>
            </a:xfrm>
          </p:grpSpPr>
          <p:sp>
            <p:nvSpPr>
              <p:cNvPr id="263" name="Google Shape;263;p16"/>
              <p:cNvSpPr/>
              <p:nvPr/>
            </p:nvSpPr>
            <p:spPr>
              <a:xfrm>
                <a:off x="-9092084" y="330076"/>
                <a:ext cx="13882200" cy="1699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264" name="Google Shape;264;p16"/>
              <p:cNvSpPr/>
              <p:nvPr/>
            </p:nvSpPr>
            <p:spPr>
              <a:xfrm>
                <a:off x="4783025" y="330075"/>
                <a:ext cx="1699500" cy="1699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grpSp>
        <p:nvGrpSpPr>
          <p:cNvPr id="265" name="Google Shape;265;p16"/>
          <p:cNvGrpSpPr/>
          <p:nvPr/>
        </p:nvGrpSpPr>
        <p:grpSpPr>
          <a:xfrm>
            <a:off x="6946842" y="5963481"/>
            <a:ext cx="2202830" cy="894371"/>
            <a:chOff x="5575242" y="4472723"/>
            <a:chExt cx="2202830" cy="670795"/>
          </a:xfrm>
        </p:grpSpPr>
        <p:sp>
          <p:nvSpPr>
            <p:cNvPr id="266" name="Google Shape;266;p16"/>
            <p:cNvSpPr/>
            <p:nvPr/>
          </p:nvSpPr>
          <p:spPr>
            <a:xfrm rot="10800000">
              <a:off x="5575242"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7" name="Google Shape;267;p16"/>
            <p:cNvGrpSpPr/>
            <p:nvPr/>
          </p:nvGrpSpPr>
          <p:grpSpPr>
            <a:xfrm flipH="1">
              <a:off x="5734850" y="4472723"/>
              <a:ext cx="2040837" cy="670795"/>
              <a:chOff x="1297954" y="330075"/>
              <a:chExt cx="5169293" cy="1699506"/>
            </a:xfrm>
          </p:grpSpPr>
          <p:sp>
            <p:nvSpPr>
              <p:cNvPr id="268" name="Google Shape;268;p16"/>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6"/>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0" name="Google Shape;270;p16"/>
            <p:cNvGrpSpPr/>
            <p:nvPr/>
          </p:nvGrpSpPr>
          <p:grpSpPr>
            <a:xfrm flipH="1">
              <a:off x="5578209" y="4646738"/>
              <a:ext cx="2199863" cy="304563"/>
              <a:chOff x="-5827153" y="330075"/>
              <a:chExt cx="12276019" cy="1699569"/>
            </a:xfrm>
          </p:grpSpPr>
          <p:sp>
            <p:nvSpPr>
              <p:cNvPr id="271" name="Google Shape;271;p16"/>
              <p:cNvSpPr/>
              <p:nvPr/>
            </p:nvSpPr>
            <p:spPr>
              <a:xfrm>
                <a:off x="-5827153" y="330144"/>
                <a:ext cx="106122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6"/>
              <p:cNvSpPr/>
              <p:nvPr/>
            </p:nvSpPr>
            <p:spPr>
              <a:xfrm>
                <a:off x="4749366"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73" name="Google Shape;273;p16"/>
          <p:cNvSpPr txBox="1"/>
          <p:nvPr>
            <p:ph type="title"/>
          </p:nvPr>
        </p:nvSpPr>
        <p:spPr>
          <a:xfrm>
            <a:off x="814275" y="523433"/>
            <a:ext cx="5258400" cy="10215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274" name="Google Shape;274;p16"/>
          <p:cNvSpPr txBox="1"/>
          <p:nvPr>
            <p:ph idx="1" type="body"/>
          </p:nvPr>
        </p:nvSpPr>
        <p:spPr>
          <a:xfrm>
            <a:off x="814275" y="2050650"/>
            <a:ext cx="3378300" cy="3632400"/>
          </a:xfrm>
          <a:prstGeom prst="rect">
            <a:avLst/>
          </a:prstGeom>
        </p:spPr>
        <p:txBody>
          <a:bodyPr anchorCtr="0" anchor="t" bIns="91425" lIns="91425" spcFirstLastPara="1" rIns="91425" wrap="square" tIns="91425">
            <a:noAutofit/>
          </a:bodyPr>
          <a:lstStyle>
            <a:lvl1pPr indent="-355600" lvl="0" marL="457200" rtl="0">
              <a:spcBef>
                <a:spcPts val="600"/>
              </a:spcBef>
              <a:spcAft>
                <a:spcPts val="0"/>
              </a:spcAft>
              <a:buSzPts val="2000"/>
              <a:buChar char="▰"/>
              <a:defRPr sz="2000"/>
            </a:lvl1pPr>
            <a:lvl2pPr indent="-355600" lvl="1" marL="914400" rtl="0">
              <a:spcBef>
                <a:spcPts val="1000"/>
              </a:spcBef>
              <a:spcAft>
                <a:spcPts val="0"/>
              </a:spcAft>
              <a:buSzPts val="2000"/>
              <a:buChar char="▻"/>
              <a:defRPr sz="2000"/>
            </a:lvl2pPr>
            <a:lvl3pPr indent="-355600" lvl="2" marL="1371600" rtl="0">
              <a:spcBef>
                <a:spcPts val="1000"/>
              </a:spcBef>
              <a:spcAft>
                <a:spcPts val="0"/>
              </a:spcAft>
              <a:buSzPts val="2000"/>
              <a:buChar char="▻"/>
              <a:defRPr sz="2000"/>
            </a:lvl3pPr>
            <a:lvl4pPr indent="-355600" lvl="3" marL="1828800" rtl="0">
              <a:spcBef>
                <a:spcPts val="1000"/>
              </a:spcBef>
              <a:spcAft>
                <a:spcPts val="0"/>
              </a:spcAft>
              <a:buSzPts val="2000"/>
              <a:buChar char="▻"/>
              <a:defRPr sz="2000"/>
            </a:lvl4pPr>
            <a:lvl5pPr indent="-355600" lvl="4" marL="2286000" rtl="0">
              <a:spcBef>
                <a:spcPts val="1000"/>
              </a:spcBef>
              <a:spcAft>
                <a:spcPts val="0"/>
              </a:spcAft>
              <a:buSzPts val="2000"/>
              <a:buChar char="▻"/>
              <a:defRPr sz="2000"/>
            </a:lvl5pPr>
            <a:lvl6pPr indent="-355600" lvl="5" marL="2743200" rtl="0">
              <a:spcBef>
                <a:spcPts val="1000"/>
              </a:spcBef>
              <a:spcAft>
                <a:spcPts val="0"/>
              </a:spcAft>
              <a:buSzPts val="2000"/>
              <a:buChar char="▻"/>
              <a:defRPr sz="2000"/>
            </a:lvl6pPr>
            <a:lvl7pPr indent="-355600" lvl="6" marL="3200400" rtl="0">
              <a:spcBef>
                <a:spcPts val="1000"/>
              </a:spcBef>
              <a:spcAft>
                <a:spcPts val="0"/>
              </a:spcAft>
              <a:buSzPts val="2000"/>
              <a:buChar char="▻"/>
              <a:defRPr sz="2000"/>
            </a:lvl7pPr>
            <a:lvl8pPr indent="-355600" lvl="7" marL="3657600" rtl="0">
              <a:spcBef>
                <a:spcPts val="1000"/>
              </a:spcBef>
              <a:spcAft>
                <a:spcPts val="0"/>
              </a:spcAft>
              <a:buSzPts val="2000"/>
              <a:buChar char="▻"/>
              <a:defRPr sz="2000"/>
            </a:lvl8pPr>
            <a:lvl9pPr indent="-355600" lvl="8" marL="4114800" rtl="0">
              <a:spcBef>
                <a:spcPts val="1000"/>
              </a:spcBef>
              <a:spcAft>
                <a:spcPts val="1000"/>
              </a:spcAft>
              <a:buSzPts val="2000"/>
              <a:buChar char="▻"/>
              <a:defRPr sz="2000"/>
            </a:lvl9pPr>
          </a:lstStyle>
          <a:p/>
        </p:txBody>
      </p:sp>
      <p:sp>
        <p:nvSpPr>
          <p:cNvPr id="275" name="Google Shape;275;p16"/>
          <p:cNvSpPr txBox="1"/>
          <p:nvPr>
            <p:ph idx="2" type="body"/>
          </p:nvPr>
        </p:nvSpPr>
        <p:spPr>
          <a:xfrm>
            <a:off x="4396123" y="2050650"/>
            <a:ext cx="3378300" cy="3632400"/>
          </a:xfrm>
          <a:prstGeom prst="rect">
            <a:avLst/>
          </a:prstGeom>
        </p:spPr>
        <p:txBody>
          <a:bodyPr anchorCtr="0" anchor="t" bIns="91425" lIns="91425" spcFirstLastPara="1" rIns="91425" wrap="square" tIns="91425">
            <a:noAutofit/>
          </a:bodyPr>
          <a:lstStyle>
            <a:lvl1pPr indent="-355600" lvl="0" marL="457200" rtl="0">
              <a:spcBef>
                <a:spcPts val="600"/>
              </a:spcBef>
              <a:spcAft>
                <a:spcPts val="0"/>
              </a:spcAft>
              <a:buSzPts val="2000"/>
              <a:buChar char="▰"/>
              <a:defRPr sz="2000"/>
            </a:lvl1pPr>
            <a:lvl2pPr indent="-355600" lvl="1" marL="914400" rtl="0">
              <a:spcBef>
                <a:spcPts val="1000"/>
              </a:spcBef>
              <a:spcAft>
                <a:spcPts val="0"/>
              </a:spcAft>
              <a:buSzPts val="2000"/>
              <a:buChar char="▻"/>
              <a:defRPr sz="2000"/>
            </a:lvl2pPr>
            <a:lvl3pPr indent="-355600" lvl="2" marL="1371600" rtl="0">
              <a:spcBef>
                <a:spcPts val="1000"/>
              </a:spcBef>
              <a:spcAft>
                <a:spcPts val="0"/>
              </a:spcAft>
              <a:buSzPts val="2000"/>
              <a:buChar char="▻"/>
              <a:defRPr sz="2000"/>
            </a:lvl3pPr>
            <a:lvl4pPr indent="-355600" lvl="3" marL="1828800" rtl="0">
              <a:spcBef>
                <a:spcPts val="1000"/>
              </a:spcBef>
              <a:spcAft>
                <a:spcPts val="0"/>
              </a:spcAft>
              <a:buSzPts val="2000"/>
              <a:buChar char="▻"/>
              <a:defRPr sz="2000"/>
            </a:lvl4pPr>
            <a:lvl5pPr indent="-355600" lvl="4" marL="2286000" rtl="0">
              <a:spcBef>
                <a:spcPts val="1000"/>
              </a:spcBef>
              <a:spcAft>
                <a:spcPts val="0"/>
              </a:spcAft>
              <a:buSzPts val="2000"/>
              <a:buChar char="▻"/>
              <a:defRPr sz="2000"/>
            </a:lvl5pPr>
            <a:lvl6pPr indent="-355600" lvl="5" marL="2743200" rtl="0">
              <a:spcBef>
                <a:spcPts val="1000"/>
              </a:spcBef>
              <a:spcAft>
                <a:spcPts val="0"/>
              </a:spcAft>
              <a:buSzPts val="2000"/>
              <a:buChar char="▻"/>
              <a:defRPr sz="2000"/>
            </a:lvl6pPr>
            <a:lvl7pPr indent="-355600" lvl="6" marL="3200400" rtl="0">
              <a:spcBef>
                <a:spcPts val="1000"/>
              </a:spcBef>
              <a:spcAft>
                <a:spcPts val="0"/>
              </a:spcAft>
              <a:buSzPts val="2000"/>
              <a:buChar char="▻"/>
              <a:defRPr sz="2000"/>
            </a:lvl7pPr>
            <a:lvl8pPr indent="-355600" lvl="7" marL="3657600" rtl="0">
              <a:spcBef>
                <a:spcPts val="1000"/>
              </a:spcBef>
              <a:spcAft>
                <a:spcPts val="0"/>
              </a:spcAft>
              <a:buSzPts val="2000"/>
              <a:buChar char="▻"/>
              <a:defRPr sz="2000"/>
            </a:lvl8pPr>
            <a:lvl9pPr indent="-355600" lvl="8" marL="4114800" rtl="0">
              <a:spcBef>
                <a:spcPts val="1000"/>
              </a:spcBef>
              <a:spcAft>
                <a:spcPts val="1000"/>
              </a:spcAft>
              <a:buSzPts val="2000"/>
              <a:buChar char="▻"/>
              <a:defRPr sz="2000"/>
            </a:lvl9pPr>
          </a:lstStyle>
          <a:p/>
        </p:txBody>
      </p:sp>
      <p:sp>
        <p:nvSpPr>
          <p:cNvPr id="276" name="Google Shape;276;p16"/>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277" name="Shape 277"/>
        <p:cNvGrpSpPr/>
        <p:nvPr/>
      </p:nvGrpSpPr>
      <p:grpSpPr>
        <a:xfrm>
          <a:off x="0" y="0"/>
          <a:ext cx="0" cy="0"/>
          <a:chOff x="0" y="0"/>
          <a:chExt cx="0" cy="0"/>
        </a:xfrm>
      </p:grpSpPr>
      <p:grpSp>
        <p:nvGrpSpPr>
          <p:cNvPr id="278" name="Google Shape;278;p17"/>
          <p:cNvGrpSpPr/>
          <p:nvPr/>
        </p:nvGrpSpPr>
        <p:grpSpPr>
          <a:xfrm>
            <a:off x="-4" y="54"/>
            <a:ext cx="7072430" cy="1769708"/>
            <a:chOff x="-4" y="40"/>
            <a:chExt cx="7072430" cy="1327315"/>
          </a:xfrm>
        </p:grpSpPr>
        <p:sp>
          <p:nvSpPr>
            <p:cNvPr id="279" name="Google Shape;279;p17"/>
            <p:cNvSpPr/>
            <p:nvPr/>
          </p:nvSpPr>
          <p:spPr>
            <a:xfrm>
              <a:off x="6292649" y="126425"/>
              <a:ext cx="779700" cy="259800"/>
            </a:xfrm>
            <a:prstGeom prst="triangle">
              <a:avLst>
                <a:gd fmla="val 3242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280" name="Google Shape;280;p17"/>
            <p:cNvGrpSpPr/>
            <p:nvPr/>
          </p:nvGrpSpPr>
          <p:grpSpPr>
            <a:xfrm flipH="1" rot="10800000">
              <a:off x="3" y="40"/>
              <a:ext cx="6756168" cy="1327315"/>
              <a:chOff x="-2168138" y="330075"/>
              <a:chExt cx="8650663" cy="1699506"/>
            </a:xfrm>
          </p:grpSpPr>
          <p:sp>
            <p:nvSpPr>
              <p:cNvPr id="281" name="Google Shape;281;p17"/>
              <p:cNvSpPr/>
              <p:nvPr/>
            </p:nvSpPr>
            <p:spPr>
              <a:xfrm>
                <a:off x="-2168138" y="330081"/>
                <a:ext cx="69582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282" name="Google Shape;282;p17"/>
              <p:cNvSpPr/>
              <p:nvPr/>
            </p:nvSpPr>
            <p:spPr>
              <a:xfrm>
                <a:off x="4783025"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283" name="Google Shape;283;p17"/>
            <p:cNvGrpSpPr/>
            <p:nvPr/>
          </p:nvGrpSpPr>
          <p:grpSpPr>
            <a:xfrm flipH="1" rot="10800000">
              <a:off x="-4" y="381007"/>
              <a:ext cx="7072430" cy="771744"/>
              <a:chOff x="-9092084" y="330075"/>
              <a:chExt cx="15574609" cy="1699501"/>
            </a:xfrm>
          </p:grpSpPr>
          <p:sp>
            <p:nvSpPr>
              <p:cNvPr id="284" name="Google Shape;284;p17"/>
              <p:cNvSpPr/>
              <p:nvPr/>
            </p:nvSpPr>
            <p:spPr>
              <a:xfrm>
                <a:off x="-9092084" y="330076"/>
                <a:ext cx="13882200" cy="1699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285" name="Google Shape;285;p17"/>
              <p:cNvSpPr/>
              <p:nvPr/>
            </p:nvSpPr>
            <p:spPr>
              <a:xfrm>
                <a:off x="4783025" y="330075"/>
                <a:ext cx="1699500" cy="1699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grpSp>
        <p:nvGrpSpPr>
          <p:cNvPr id="286" name="Google Shape;286;p17"/>
          <p:cNvGrpSpPr/>
          <p:nvPr/>
        </p:nvGrpSpPr>
        <p:grpSpPr>
          <a:xfrm>
            <a:off x="6946842" y="5963481"/>
            <a:ext cx="2202830" cy="894371"/>
            <a:chOff x="5575242" y="4472723"/>
            <a:chExt cx="2202830" cy="670795"/>
          </a:xfrm>
        </p:grpSpPr>
        <p:sp>
          <p:nvSpPr>
            <p:cNvPr id="287" name="Google Shape;287;p17"/>
            <p:cNvSpPr/>
            <p:nvPr/>
          </p:nvSpPr>
          <p:spPr>
            <a:xfrm rot="10800000">
              <a:off x="5575242"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8" name="Google Shape;288;p17"/>
            <p:cNvGrpSpPr/>
            <p:nvPr/>
          </p:nvGrpSpPr>
          <p:grpSpPr>
            <a:xfrm flipH="1">
              <a:off x="5734850" y="4472723"/>
              <a:ext cx="2040837" cy="670795"/>
              <a:chOff x="1297954" y="330075"/>
              <a:chExt cx="5169293" cy="1699506"/>
            </a:xfrm>
          </p:grpSpPr>
          <p:sp>
            <p:nvSpPr>
              <p:cNvPr id="289" name="Google Shape;289;p17"/>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7"/>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1" name="Google Shape;291;p17"/>
            <p:cNvGrpSpPr/>
            <p:nvPr/>
          </p:nvGrpSpPr>
          <p:grpSpPr>
            <a:xfrm flipH="1">
              <a:off x="5578209" y="4646738"/>
              <a:ext cx="2199863" cy="304563"/>
              <a:chOff x="-5827153" y="330075"/>
              <a:chExt cx="12276019" cy="1699569"/>
            </a:xfrm>
          </p:grpSpPr>
          <p:sp>
            <p:nvSpPr>
              <p:cNvPr id="292" name="Google Shape;292;p17"/>
              <p:cNvSpPr/>
              <p:nvPr/>
            </p:nvSpPr>
            <p:spPr>
              <a:xfrm>
                <a:off x="-5827153" y="330144"/>
                <a:ext cx="106122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7"/>
              <p:cNvSpPr/>
              <p:nvPr/>
            </p:nvSpPr>
            <p:spPr>
              <a:xfrm>
                <a:off x="4749366"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94" name="Google Shape;294;p17"/>
          <p:cNvSpPr txBox="1"/>
          <p:nvPr>
            <p:ph type="title"/>
          </p:nvPr>
        </p:nvSpPr>
        <p:spPr>
          <a:xfrm>
            <a:off x="814275" y="523433"/>
            <a:ext cx="5258400" cy="10215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295" name="Google Shape;295;p17"/>
          <p:cNvSpPr txBox="1"/>
          <p:nvPr>
            <p:ph idx="1" type="body"/>
          </p:nvPr>
        </p:nvSpPr>
        <p:spPr>
          <a:xfrm>
            <a:off x="870450" y="2060101"/>
            <a:ext cx="2247900" cy="36132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1000"/>
              </a:spcBef>
              <a:spcAft>
                <a:spcPts val="0"/>
              </a:spcAft>
              <a:buSzPts val="1800"/>
              <a:buChar char="▻"/>
              <a:defRPr sz="1800"/>
            </a:lvl2pPr>
            <a:lvl3pPr indent="-342900" lvl="2" marL="1371600" rtl="0">
              <a:spcBef>
                <a:spcPts val="1000"/>
              </a:spcBef>
              <a:spcAft>
                <a:spcPts val="0"/>
              </a:spcAft>
              <a:buSzPts val="1800"/>
              <a:buChar char="▻"/>
              <a:defRPr sz="1800"/>
            </a:lvl3pPr>
            <a:lvl4pPr indent="-342900" lvl="3" marL="1828800" rtl="0">
              <a:spcBef>
                <a:spcPts val="1000"/>
              </a:spcBef>
              <a:spcAft>
                <a:spcPts val="0"/>
              </a:spcAft>
              <a:buSzPts val="1800"/>
              <a:buChar char="▻"/>
              <a:defRPr sz="1800"/>
            </a:lvl4pPr>
            <a:lvl5pPr indent="-342900" lvl="4" marL="2286000" rtl="0">
              <a:spcBef>
                <a:spcPts val="1000"/>
              </a:spcBef>
              <a:spcAft>
                <a:spcPts val="0"/>
              </a:spcAft>
              <a:buSzPts val="1800"/>
              <a:buChar char="▻"/>
              <a:defRPr sz="1800"/>
            </a:lvl5pPr>
            <a:lvl6pPr indent="-342900" lvl="5" marL="2743200" rtl="0">
              <a:spcBef>
                <a:spcPts val="1000"/>
              </a:spcBef>
              <a:spcAft>
                <a:spcPts val="0"/>
              </a:spcAft>
              <a:buSzPts val="1800"/>
              <a:buChar char="▻"/>
              <a:defRPr sz="1800"/>
            </a:lvl6pPr>
            <a:lvl7pPr indent="-342900" lvl="6" marL="3200400" rtl="0">
              <a:spcBef>
                <a:spcPts val="1000"/>
              </a:spcBef>
              <a:spcAft>
                <a:spcPts val="0"/>
              </a:spcAft>
              <a:buSzPts val="1800"/>
              <a:buChar char="▻"/>
              <a:defRPr sz="1800"/>
            </a:lvl7pPr>
            <a:lvl8pPr indent="-342900" lvl="7" marL="3657600" rtl="0">
              <a:spcBef>
                <a:spcPts val="1000"/>
              </a:spcBef>
              <a:spcAft>
                <a:spcPts val="0"/>
              </a:spcAft>
              <a:buSzPts val="1800"/>
              <a:buChar char="▻"/>
              <a:defRPr sz="1800"/>
            </a:lvl8pPr>
            <a:lvl9pPr indent="-342900" lvl="8" marL="4114800" rtl="0">
              <a:spcBef>
                <a:spcPts val="1000"/>
              </a:spcBef>
              <a:spcAft>
                <a:spcPts val="1000"/>
              </a:spcAft>
              <a:buSzPts val="1800"/>
              <a:buChar char="▻"/>
              <a:defRPr sz="1800"/>
            </a:lvl9pPr>
          </a:lstStyle>
          <a:p/>
        </p:txBody>
      </p:sp>
      <p:sp>
        <p:nvSpPr>
          <p:cNvPr id="296" name="Google Shape;296;p17"/>
          <p:cNvSpPr txBox="1"/>
          <p:nvPr>
            <p:ph idx="2" type="body"/>
          </p:nvPr>
        </p:nvSpPr>
        <p:spPr>
          <a:xfrm>
            <a:off x="3233637" y="2060101"/>
            <a:ext cx="2247900" cy="36132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1000"/>
              </a:spcBef>
              <a:spcAft>
                <a:spcPts val="0"/>
              </a:spcAft>
              <a:buSzPts val="1800"/>
              <a:buChar char="▻"/>
              <a:defRPr sz="1800"/>
            </a:lvl2pPr>
            <a:lvl3pPr indent="-342900" lvl="2" marL="1371600" rtl="0">
              <a:spcBef>
                <a:spcPts val="1000"/>
              </a:spcBef>
              <a:spcAft>
                <a:spcPts val="0"/>
              </a:spcAft>
              <a:buSzPts val="1800"/>
              <a:buChar char="▻"/>
              <a:defRPr sz="1800"/>
            </a:lvl3pPr>
            <a:lvl4pPr indent="-342900" lvl="3" marL="1828800" rtl="0">
              <a:spcBef>
                <a:spcPts val="1000"/>
              </a:spcBef>
              <a:spcAft>
                <a:spcPts val="0"/>
              </a:spcAft>
              <a:buSzPts val="1800"/>
              <a:buChar char="▻"/>
              <a:defRPr sz="1800"/>
            </a:lvl4pPr>
            <a:lvl5pPr indent="-342900" lvl="4" marL="2286000" rtl="0">
              <a:spcBef>
                <a:spcPts val="1000"/>
              </a:spcBef>
              <a:spcAft>
                <a:spcPts val="0"/>
              </a:spcAft>
              <a:buSzPts val="1800"/>
              <a:buChar char="▻"/>
              <a:defRPr sz="1800"/>
            </a:lvl5pPr>
            <a:lvl6pPr indent="-342900" lvl="5" marL="2743200" rtl="0">
              <a:spcBef>
                <a:spcPts val="1000"/>
              </a:spcBef>
              <a:spcAft>
                <a:spcPts val="0"/>
              </a:spcAft>
              <a:buSzPts val="1800"/>
              <a:buChar char="▻"/>
              <a:defRPr sz="1800"/>
            </a:lvl6pPr>
            <a:lvl7pPr indent="-342900" lvl="6" marL="3200400" rtl="0">
              <a:spcBef>
                <a:spcPts val="1000"/>
              </a:spcBef>
              <a:spcAft>
                <a:spcPts val="0"/>
              </a:spcAft>
              <a:buSzPts val="1800"/>
              <a:buChar char="▻"/>
              <a:defRPr sz="1800"/>
            </a:lvl7pPr>
            <a:lvl8pPr indent="-342900" lvl="7" marL="3657600" rtl="0">
              <a:spcBef>
                <a:spcPts val="1000"/>
              </a:spcBef>
              <a:spcAft>
                <a:spcPts val="0"/>
              </a:spcAft>
              <a:buSzPts val="1800"/>
              <a:buChar char="▻"/>
              <a:defRPr sz="1800"/>
            </a:lvl8pPr>
            <a:lvl9pPr indent="-342900" lvl="8" marL="4114800" rtl="0">
              <a:spcBef>
                <a:spcPts val="1000"/>
              </a:spcBef>
              <a:spcAft>
                <a:spcPts val="1000"/>
              </a:spcAft>
              <a:buSzPts val="1800"/>
              <a:buChar char="▻"/>
              <a:defRPr sz="1800"/>
            </a:lvl9pPr>
          </a:lstStyle>
          <a:p/>
        </p:txBody>
      </p:sp>
      <p:sp>
        <p:nvSpPr>
          <p:cNvPr id="297" name="Google Shape;297;p17"/>
          <p:cNvSpPr txBox="1"/>
          <p:nvPr>
            <p:ph idx="3" type="body"/>
          </p:nvPr>
        </p:nvSpPr>
        <p:spPr>
          <a:xfrm>
            <a:off x="5540650" y="2060101"/>
            <a:ext cx="2247900" cy="36132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1000"/>
              </a:spcBef>
              <a:spcAft>
                <a:spcPts val="0"/>
              </a:spcAft>
              <a:buSzPts val="1800"/>
              <a:buChar char="▻"/>
              <a:defRPr sz="1800"/>
            </a:lvl2pPr>
            <a:lvl3pPr indent="-342900" lvl="2" marL="1371600" rtl="0">
              <a:spcBef>
                <a:spcPts val="1000"/>
              </a:spcBef>
              <a:spcAft>
                <a:spcPts val="0"/>
              </a:spcAft>
              <a:buSzPts val="1800"/>
              <a:buChar char="▻"/>
              <a:defRPr sz="1800"/>
            </a:lvl3pPr>
            <a:lvl4pPr indent="-342900" lvl="3" marL="1828800" rtl="0">
              <a:spcBef>
                <a:spcPts val="1000"/>
              </a:spcBef>
              <a:spcAft>
                <a:spcPts val="0"/>
              </a:spcAft>
              <a:buSzPts val="1800"/>
              <a:buChar char="▻"/>
              <a:defRPr sz="1800"/>
            </a:lvl4pPr>
            <a:lvl5pPr indent="-342900" lvl="4" marL="2286000" rtl="0">
              <a:spcBef>
                <a:spcPts val="1000"/>
              </a:spcBef>
              <a:spcAft>
                <a:spcPts val="0"/>
              </a:spcAft>
              <a:buSzPts val="1800"/>
              <a:buChar char="▻"/>
              <a:defRPr sz="1800"/>
            </a:lvl5pPr>
            <a:lvl6pPr indent="-342900" lvl="5" marL="2743200" rtl="0">
              <a:spcBef>
                <a:spcPts val="1000"/>
              </a:spcBef>
              <a:spcAft>
                <a:spcPts val="0"/>
              </a:spcAft>
              <a:buSzPts val="1800"/>
              <a:buChar char="▻"/>
              <a:defRPr sz="1800"/>
            </a:lvl6pPr>
            <a:lvl7pPr indent="-342900" lvl="6" marL="3200400" rtl="0">
              <a:spcBef>
                <a:spcPts val="1000"/>
              </a:spcBef>
              <a:spcAft>
                <a:spcPts val="0"/>
              </a:spcAft>
              <a:buSzPts val="1800"/>
              <a:buChar char="▻"/>
              <a:defRPr sz="1800"/>
            </a:lvl7pPr>
            <a:lvl8pPr indent="-342900" lvl="7" marL="3657600" rtl="0">
              <a:spcBef>
                <a:spcPts val="1000"/>
              </a:spcBef>
              <a:spcAft>
                <a:spcPts val="0"/>
              </a:spcAft>
              <a:buSzPts val="1800"/>
              <a:buChar char="▻"/>
              <a:defRPr sz="1800"/>
            </a:lvl8pPr>
            <a:lvl9pPr indent="-342900" lvl="8" marL="4114800" rtl="0">
              <a:spcBef>
                <a:spcPts val="1000"/>
              </a:spcBef>
              <a:spcAft>
                <a:spcPts val="1000"/>
              </a:spcAft>
              <a:buSzPts val="1800"/>
              <a:buChar char="▻"/>
              <a:defRPr sz="1800"/>
            </a:lvl9pPr>
          </a:lstStyle>
          <a:p/>
        </p:txBody>
      </p:sp>
      <p:sp>
        <p:nvSpPr>
          <p:cNvPr id="298" name="Google Shape;298;p17"/>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9" name="Shape 299"/>
        <p:cNvGrpSpPr/>
        <p:nvPr/>
      </p:nvGrpSpPr>
      <p:grpSpPr>
        <a:xfrm>
          <a:off x="0" y="0"/>
          <a:ext cx="0" cy="0"/>
          <a:chOff x="0" y="0"/>
          <a:chExt cx="0" cy="0"/>
        </a:xfrm>
      </p:grpSpPr>
      <p:grpSp>
        <p:nvGrpSpPr>
          <p:cNvPr id="300" name="Google Shape;300;p18"/>
          <p:cNvGrpSpPr/>
          <p:nvPr/>
        </p:nvGrpSpPr>
        <p:grpSpPr>
          <a:xfrm>
            <a:off x="-4" y="54"/>
            <a:ext cx="7072430" cy="1769708"/>
            <a:chOff x="-4" y="40"/>
            <a:chExt cx="7072430" cy="1327315"/>
          </a:xfrm>
        </p:grpSpPr>
        <p:sp>
          <p:nvSpPr>
            <p:cNvPr id="301" name="Google Shape;301;p18"/>
            <p:cNvSpPr/>
            <p:nvPr/>
          </p:nvSpPr>
          <p:spPr>
            <a:xfrm>
              <a:off x="6292649" y="126425"/>
              <a:ext cx="779700" cy="259800"/>
            </a:xfrm>
            <a:prstGeom prst="triangle">
              <a:avLst>
                <a:gd fmla="val 3242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302" name="Google Shape;302;p18"/>
            <p:cNvGrpSpPr/>
            <p:nvPr/>
          </p:nvGrpSpPr>
          <p:grpSpPr>
            <a:xfrm flipH="1" rot="10800000">
              <a:off x="3" y="40"/>
              <a:ext cx="6756168" cy="1327315"/>
              <a:chOff x="-2168138" y="330075"/>
              <a:chExt cx="8650663" cy="1699506"/>
            </a:xfrm>
          </p:grpSpPr>
          <p:sp>
            <p:nvSpPr>
              <p:cNvPr id="303" name="Google Shape;303;p18"/>
              <p:cNvSpPr/>
              <p:nvPr/>
            </p:nvSpPr>
            <p:spPr>
              <a:xfrm>
                <a:off x="-2168138" y="330081"/>
                <a:ext cx="69582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304" name="Google Shape;304;p18"/>
              <p:cNvSpPr/>
              <p:nvPr/>
            </p:nvSpPr>
            <p:spPr>
              <a:xfrm>
                <a:off x="4783025"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305" name="Google Shape;305;p18"/>
            <p:cNvGrpSpPr/>
            <p:nvPr/>
          </p:nvGrpSpPr>
          <p:grpSpPr>
            <a:xfrm flipH="1" rot="10800000">
              <a:off x="-4" y="381007"/>
              <a:ext cx="7072430" cy="771744"/>
              <a:chOff x="-9092084" y="330075"/>
              <a:chExt cx="15574609" cy="1699501"/>
            </a:xfrm>
          </p:grpSpPr>
          <p:sp>
            <p:nvSpPr>
              <p:cNvPr id="306" name="Google Shape;306;p18"/>
              <p:cNvSpPr/>
              <p:nvPr/>
            </p:nvSpPr>
            <p:spPr>
              <a:xfrm>
                <a:off x="-9092084" y="330076"/>
                <a:ext cx="13882200" cy="1699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307" name="Google Shape;307;p18"/>
              <p:cNvSpPr/>
              <p:nvPr/>
            </p:nvSpPr>
            <p:spPr>
              <a:xfrm>
                <a:off x="4783025" y="330075"/>
                <a:ext cx="1699500" cy="1699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grpSp>
        <p:nvGrpSpPr>
          <p:cNvPr id="308" name="Google Shape;308;p18"/>
          <p:cNvGrpSpPr/>
          <p:nvPr/>
        </p:nvGrpSpPr>
        <p:grpSpPr>
          <a:xfrm>
            <a:off x="6946842" y="5963481"/>
            <a:ext cx="2202830" cy="894371"/>
            <a:chOff x="5575242" y="4472723"/>
            <a:chExt cx="2202830" cy="670795"/>
          </a:xfrm>
        </p:grpSpPr>
        <p:sp>
          <p:nvSpPr>
            <p:cNvPr id="309" name="Google Shape;309;p18"/>
            <p:cNvSpPr/>
            <p:nvPr/>
          </p:nvSpPr>
          <p:spPr>
            <a:xfrm rot="10800000">
              <a:off x="5575242"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0" name="Google Shape;310;p18"/>
            <p:cNvGrpSpPr/>
            <p:nvPr/>
          </p:nvGrpSpPr>
          <p:grpSpPr>
            <a:xfrm flipH="1">
              <a:off x="5734850" y="4472723"/>
              <a:ext cx="2040837" cy="670795"/>
              <a:chOff x="1297954" y="330075"/>
              <a:chExt cx="5169293" cy="1699506"/>
            </a:xfrm>
          </p:grpSpPr>
          <p:sp>
            <p:nvSpPr>
              <p:cNvPr id="311" name="Google Shape;311;p18"/>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8"/>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3" name="Google Shape;313;p18"/>
            <p:cNvGrpSpPr/>
            <p:nvPr/>
          </p:nvGrpSpPr>
          <p:grpSpPr>
            <a:xfrm flipH="1">
              <a:off x="5578209" y="4646738"/>
              <a:ext cx="2199863" cy="304563"/>
              <a:chOff x="-5827153" y="330075"/>
              <a:chExt cx="12276019" cy="1699569"/>
            </a:xfrm>
          </p:grpSpPr>
          <p:sp>
            <p:nvSpPr>
              <p:cNvPr id="314" name="Google Shape;314;p18"/>
              <p:cNvSpPr/>
              <p:nvPr/>
            </p:nvSpPr>
            <p:spPr>
              <a:xfrm>
                <a:off x="-5827153" y="330144"/>
                <a:ext cx="106122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8"/>
              <p:cNvSpPr/>
              <p:nvPr/>
            </p:nvSpPr>
            <p:spPr>
              <a:xfrm>
                <a:off x="4749366"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16" name="Google Shape;316;p18"/>
          <p:cNvSpPr txBox="1"/>
          <p:nvPr>
            <p:ph type="title"/>
          </p:nvPr>
        </p:nvSpPr>
        <p:spPr>
          <a:xfrm>
            <a:off x="814275" y="523433"/>
            <a:ext cx="5258400" cy="10215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317" name="Google Shape;317;p18"/>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18" name="Shape 318"/>
        <p:cNvGrpSpPr/>
        <p:nvPr/>
      </p:nvGrpSpPr>
      <p:grpSpPr>
        <a:xfrm>
          <a:off x="0" y="0"/>
          <a:ext cx="0" cy="0"/>
          <a:chOff x="0" y="0"/>
          <a:chExt cx="0" cy="0"/>
        </a:xfrm>
      </p:grpSpPr>
      <p:grpSp>
        <p:nvGrpSpPr>
          <p:cNvPr id="319" name="Google Shape;319;p19"/>
          <p:cNvGrpSpPr/>
          <p:nvPr/>
        </p:nvGrpSpPr>
        <p:grpSpPr>
          <a:xfrm>
            <a:off x="2466138" y="5963481"/>
            <a:ext cx="6686825" cy="894371"/>
            <a:chOff x="5589288" y="4472723"/>
            <a:chExt cx="6686825" cy="670795"/>
          </a:xfrm>
        </p:grpSpPr>
        <p:sp>
          <p:nvSpPr>
            <p:cNvPr id="320" name="Google Shape;320;p19"/>
            <p:cNvSpPr/>
            <p:nvPr/>
          </p:nvSpPr>
          <p:spPr>
            <a:xfrm rot="10800000">
              <a:off x="5589288"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1" name="Google Shape;321;p19"/>
            <p:cNvGrpSpPr/>
            <p:nvPr/>
          </p:nvGrpSpPr>
          <p:grpSpPr>
            <a:xfrm flipH="1">
              <a:off x="5748896" y="4472723"/>
              <a:ext cx="6527217" cy="670795"/>
              <a:chOff x="-10101302" y="330075"/>
              <a:chExt cx="16532971" cy="1699506"/>
            </a:xfrm>
          </p:grpSpPr>
          <p:sp>
            <p:nvSpPr>
              <p:cNvPr id="322" name="Google Shape;322;p19"/>
              <p:cNvSpPr/>
              <p:nvPr/>
            </p:nvSpPr>
            <p:spPr>
              <a:xfrm>
                <a:off x="-10101302" y="330081"/>
                <a:ext cx="148464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9"/>
              <p:cNvSpPr/>
              <p:nvPr/>
            </p:nvSpPr>
            <p:spPr>
              <a:xfrm>
                <a:off x="4732169"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4" name="Google Shape;324;p19"/>
            <p:cNvGrpSpPr/>
            <p:nvPr/>
          </p:nvGrpSpPr>
          <p:grpSpPr>
            <a:xfrm flipH="1">
              <a:off x="5592255" y="4646738"/>
              <a:ext cx="6682918" cy="304563"/>
              <a:chOff x="-30922586" y="330075"/>
              <a:chExt cx="37293070" cy="1699569"/>
            </a:xfrm>
          </p:grpSpPr>
          <p:sp>
            <p:nvSpPr>
              <p:cNvPr id="325" name="Google Shape;325;p19"/>
              <p:cNvSpPr/>
              <p:nvPr/>
            </p:nvSpPr>
            <p:spPr>
              <a:xfrm>
                <a:off x="-30922586" y="330144"/>
                <a:ext cx="355881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9"/>
              <p:cNvSpPr/>
              <p:nvPr/>
            </p:nvSpPr>
            <p:spPr>
              <a:xfrm>
                <a:off x="4670984"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27" name="Google Shape;327;p19"/>
          <p:cNvSpPr txBox="1"/>
          <p:nvPr>
            <p:ph idx="1" type="body"/>
          </p:nvPr>
        </p:nvSpPr>
        <p:spPr>
          <a:xfrm>
            <a:off x="2682800" y="6182000"/>
            <a:ext cx="6004200" cy="420900"/>
          </a:xfrm>
          <a:prstGeom prst="rect">
            <a:avLst/>
          </a:prstGeom>
        </p:spPr>
        <p:txBody>
          <a:bodyPr anchorCtr="0" anchor="ctr" bIns="91425" lIns="91425" spcFirstLastPara="1" rIns="91425" wrap="square" tIns="91425">
            <a:noAutofit/>
          </a:bodyPr>
          <a:lstStyle>
            <a:lvl1pPr indent="-228600" lvl="0" marL="457200" rtl="0">
              <a:spcBef>
                <a:spcPts val="0"/>
              </a:spcBef>
              <a:spcAft>
                <a:spcPts val="0"/>
              </a:spcAft>
              <a:buSzPts val="1300"/>
              <a:buNone/>
              <a:defRPr sz="1300"/>
            </a:lvl1pPr>
          </a:lstStyle>
          <a:p/>
        </p:txBody>
      </p:sp>
      <p:sp>
        <p:nvSpPr>
          <p:cNvPr id="328" name="Google Shape;328;p19"/>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329" name="Google Shape;329;p19"/>
          <p:cNvGrpSpPr/>
          <p:nvPr/>
        </p:nvGrpSpPr>
        <p:grpSpPr>
          <a:xfrm rot="10800000">
            <a:off x="-8" y="169"/>
            <a:ext cx="2202830" cy="894371"/>
            <a:chOff x="5575242" y="4472723"/>
            <a:chExt cx="2202830" cy="670795"/>
          </a:xfrm>
        </p:grpSpPr>
        <p:sp>
          <p:nvSpPr>
            <p:cNvPr id="330" name="Google Shape;330;p19"/>
            <p:cNvSpPr/>
            <p:nvPr/>
          </p:nvSpPr>
          <p:spPr>
            <a:xfrm rot="10800000">
              <a:off x="5575242" y="4948334"/>
              <a:ext cx="394200" cy="131400"/>
            </a:xfrm>
            <a:prstGeom prst="triangle">
              <a:avLst>
                <a:gd fmla="val 3242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1" name="Google Shape;331;p19"/>
            <p:cNvGrpSpPr/>
            <p:nvPr/>
          </p:nvGrpSpPr>
          <p:grpSpPr>
            <a:xfrm flipH="1">
              <a:off x="5734850" y="4472723"/>
              <a:ext cx="2040837" cy="670795"/>
              <a:chOff x="1297954" y="330075"/>
              <a:chExt cx="5169293" cy="1699506"/>
            </a:xfrm>
          </p:grpSpPr>
          <p:sp>
            <p:nvSpPr>
              <p:cNvPr id="332" name="Google Shape;332;p19"/>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9"/>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4" name="Google Shape;334;p19"/>
            <p:cNvGrpSpPr/>
            <p:nvPr/>
          </p:nvGrpSpPr>
          <p:grpSpPr>
            <a:xfrm flipH="1">
              <a:off x="5578209" y="4646738"/>
              <a:ext cx="2199863" cy="304563"/>
              <a:chOff x="-5827153" y="330075"/>
              <a:chExt cx="12276019" cy="1699569"/>
            </a:xfrm>
          </p:grpSpPr>
          <p:sp>
            <p:nvSpPr>
              <p:cNvPr id="335" name="Google Shape;335;p19"/>
              <p:cNvSpPr/>
              <p:nvPr/>
            </p:nvSpPr>
            <p:spPr>
              <a:xfrm>
                <a:off x="-5827153" y="330144"/>
                <a:ext cx="10612200" cy="1699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9"/>
              <p:cNvSpPr/>
              <p:nvPr/>
            </p:nvSpPr>
            <p:spPr>
              <a:xfrm>
                <a:off x="4749366" y="330075"/>
                <a:ext cx="1699500" cy="1699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37" name="Shape 337"/>
        <p:cNvGrpSpPr/>
        <p:nvPr/>
      </p:nvGrpSpPr>
      <p:grpSpPr>
        <a:xfrm>
          <a:off x="0" y="0"/>
          <a:ext cx="0" cy="0"/>
          <a:chOff x="0" y="0"/>
          <a:chExt cx="0" cy="0"/>
        </a:xfrm>
      </p:grpSpPr>
      <p:grpSp>
        <p:nvGrpSpPr>
          <p:cNvPr id="338" name="Google Shape;338;p20"/>
          <p:cNvGrpSpPr/>
          <p:nvPr/>
        </p:nvGrpSpPr>
        <p:grpSpPr>
          <a:xfrm rot="10800000">
            <a:off x="-8" y="169"/>
            <a:ext cx="2202830" cy="894371"/>
            <a:chOff x="5575242" y="4472723"/>
            <a:chExt cx="2202830" cy="670795"/>
          </a:xfrm>
        </p:grpSpPr>
        <p:sp>
          <p:nvSpPr>
            <p:cNvPr id="339" name="Google Shape;339;p20"/>
            <p:cNvSpPr/>
            <p:nvPr/>
          </p:nvSpPr>
          <p:spPr>
            <a:xfrm rot="10800000">
              <a:off x="5575242" y="4948334"/>
              <a:ext cx="394200" cy="131400"/>
            </a:xfrm>
            <a:prstGeom prst="triangle">
              <a:avLst>
                <a:gd fmla="val 3242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0" name="Google Shape;340;p20"/>
            <p:cNvGrpSpPr/>
            <p:nvPr/>
          </p:nvGrpSpPr>
          <p:grpSpPr>
            <a:xfrm flipH="1">
              <a:off x="5734850" y="4472723"/>
              <a:ext cx="2040837" cy="670795"/>
              <a:chOff x="1297954" y="330075"/>
              <a:chExt cx="5169293" cy="1699506"/>
            </a:xfrm>
          </p:grpSpPr>
          <p:sp>
            <p:nvSpPr>
              <p:cNvPr id="341" name="Google Shape;341;p20"/>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0"/>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3" name="Google Shape;343;p20"/>
            <p:cNvGrpSpPr/>
            <p:nvPr/>
          </p:nvGrpSpPr>
          <p:grpSpPr>
            <a:xfrm flipH="1">
              <a:off x="5578209" y="4646738"/>
              <a:ext cx="2199863" cy="304563"/>
              <a:chOff x="-5827153" y="330075"/>
              <a:chExt cx="12276019" cy="1699569"/>
            </a:xfrm>
          </p:grpSpPr>
          <p:sp>
            <p:nvSpPr>
              <p:cNvPr id="344" name="Google Shape;344;p20"/>
              <p:cNvSpPr/>
              <p:nvPr/>
            </p:nvSpPr>
            <p:spPr>
              <a:xfrm>
                <a:off x="-5827153" y="330144"/>
                <a:ext cx="10612200" cy="1699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0"/>
              <p:cNvSpPr/>
              <p:nvPr/>
            </p:nvSpPr>
            <p:spPr>
              <a:xfrm>
                <a:off x="4749366" y="330075"/>
                <a:ext cx="1699500" cy="1699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46" name="Google Shape;346;p20"/>
          <p:cNvGrpSpPr/>
          <p:nvPr/>
        </p:nvGrpSpPr>
        <p:grpSpPr>
          <a:xfrm>
            <a:off x="6946842" y="5963481"/>
            <a:ext cx="2202830" cy="894371"/>
            <a:chOff x="5575242" y="4472723"/>
            <a:chExt cx="2202830" cy="670795"/>
          </a:xfrm>
        </p:grpSpPr>
        <p:sp>
          <p:nvSpPr>
            <p:cNvPr id="347" name="Google Shape;347;p20"/>
            <p:cNvSpPr/>
            <p:nvPr/>
          </p:nvSpPr>
          <p:spPr>
            <a:xfrm rot="10800000">
              <a:off x="5575242"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8" name="Google Shape;348;p20"/>
            <p:cNvGrpSpPr/>
            <p:nvPr/>
          </p:nvGrpSpPr>
          <p:grpSpPr>
            <a:xfrm flipH="1">
              <a:off x="5734850" y="4472723"/>
              <a:ext cx="2040837" cy="670795"/>
              <a:chOff x="1297954" y="330075"/>
              <a:chExt cx="5169293" cy="1699506"/>
            </a:xfrm>
          </p:grpSpPr>
          <p:sp>
            <p:nvSpPr>
              <p:cNvPr id="349" name="Google Shape;349;p20"/>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0"/>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1" name="Google Shape;351;p20"/>
            <p:cNvGrpSpPr/>
            <p:nvPr/>
          </p:nvGrpSpPr>
          <p:grpSpPr>
            <a:xfrm flipH="1">
              <a:off x="5578209" y="4646738"/>
              <a:ext cx="2199863" cy="304563"/>
              <a:chOff x="-5827153" y="330075"/>
              <a:chExt cx="12276019" cy="1699569"/>
            </a:xfrm>
          </p:grpSpPr>
          <p:sp>
            <p:nvSpPr>
              <p:cNvPr id="352" name="Google Shape;352;p20"/>
              <p:cNvSpPr/>
              <p:nvPr/>
            </p:nvSpPr>
            <p:spPr>
              <a:xfrm>
                <a:off x="-5827153" y="330144"/>
                <a:ext cx="106122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0"/>
              <p:cNvSpPr/>
              <p:nvPr/>
            </p:nvSpPr>
            <p:spPr>
              <a:xfrm>
                <a:off x="4749366"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54" name="Google Shape;354;p20"/>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p:cSld name="BLANK_1">
    <p:spTree>
      <p:nvGrpSpPr>
        <p:cNvPr id="355" name="Shape 35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23" name="Shape 23"/>
        <p:cNvGrpSpPr/>
        <p:nvPr/>
      </p:nvGrpSpPr>
      <p:grpSpPr>
        <a:xfrm>
          <a:off x="0" y="0"/>
          <a:ext cx="0" cy="0"/>
          <a:chOff x="0" y="0"/>
          <a:chExt cx="0" cy="0"/>
        </a:xfrm>
      </p:grpSpPr>
      <p:sp>
        <p:nvSpPr>
          <p:cNvPr id="24" name="Google Shape;24;p3"/>
          <p:cNvSpPr/>
          <p:nvPr/>
        </p:nvSpPr>
        <p:spPr>
          <a:xfrm>
            <a:off x="5697214" y="3514025"/>
            <a:ext cx="889200" cy="395100"/>
          </a:xfrm>
          <a:prstGeom prst="triangle">
            <a:avLst>
              <a:gd fmla="val 32425" name="adj"/>
            </a:avLst>
          </a:prstGeom>
          <a:solidFill>
            <a:srgbClr val="2632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25" name="Google Shape;25;p3"/>
          <p:cNvGrpSpPr/>
          <p:nvPr/>
        </p:nvGrpSpPr>
        <p:grpSpPr>
          <a:xfrm>
            <a:off x="0" y="-9451"/>
            <a:ext cx="8661398" cy="6867280"/>
            <a:chOff x="0" y="-7088"/>
            <a:chExt cx="8661398" cy="5150588"/>
          </a:xfrm>
        </p:grpSpPr>
        <p:sp>
          <p:nvSpPr>
            <p:cNvPr id="26" name="Google Shape;26;p3"/>
            <p:cNvSpPr/>
            <p:nvPr/>
          </p:nvSpPr>
          <p:spPr>
            <a:xfrm>
              <a:off x="0" y="0"/>
              <a:ext cx="3525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flipH="1" rot="10800000">
              <a:off x="3517898" y="-7088"/>
              <a:ext cx="5143500" cy="5143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28" name="Google Shape;28;p3"/>
          <p:cNvGrpSpPr/>
          <p:nvPr/>
        </p:nvGrpSpPr>
        <p:grpSpPr>
          <a:xfrm flipH="1" rot="10800000">
            <a:off x="-2" y="3899768"/>
            <a:ext cx="6589087" cy="2703023"/>
            <a:chOff x="-9894852" y="-4493254"/>
            <a:chExt cx="21200407" cy="6522740"/>
          </a:xfrm>
        </p:grpSpPr>
        <p:sp>
          <p:nvSpPr>
            <p:cNvPr id="29" name="Google Shape;29;p3"/>
            <p:cNvSpPr/>
            <p:nvPr/>
          </p:nvSpPr>
          <p:spPr>
            <a:xfrm>
              <a:off x="-9894852" y="-4493114"/>
              <a:ext cx="14685300" cy="6522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30" name="Google Shape;30;p3"/>
            <p:cNvSpPr/>
            <p:nvPr/>
          </p:nvSpPr>
          <p:spPr>
            <a:xfrm>
              <a:off x="4782955" y="-4493254"/>
              <a:ext cx="6522600" cy="65226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31" name="Google Shape;31;p3"/>
          <p:cNvGrpSpPr/>
          <p:nvPr/>
        </p:nvGrpSpPr>
        <p:grpSpPr>
          <a:xfrm>
            <a:off x="6946842" y="5963481"/>
            <a:ext cx="2202830" cy="894371"/>
            <a:chOff x="5575242" y="4472723"/>
            <a:chExt cx="2202830" cy="670795"/>
          </a:xfrm>
        </p:grpSpPr>
        <p:sp>
          <p:nvSpPr>
            <p:cNvPr id="32" name="Google Shape;32;p3"/>
            <p:cNvSpPr/>
            <p:nvPr/>
          </p:nvSpPr>
          <p:spPr>
            <a:xfrm rot="10800000">
              <a:off x="5575242"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3"/>
            <p:cNvGrpSpPr/>
            <p:nvPr/>
          </p:nvGrpSpPr>
          <p:grpSpPr>
            <a:xfrm flipH="1">
              <a:off x="5734850" y="4472723"/>
              <a:ext cx="2040837" cy="670795"/>
              <a:chOff x="1297954" y="330075"/>
              <a:chExt cx="5169293" cy="1699506"/>
            </a:xfrm>
          </p:grpSpPr>
          <p:sp>
            <p:nvSpPr>
              <p:cNvPr id="34" name="Google Shape;34;p3"/>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 name="Google Shape;36;p3"/>
            <p:cNvGrpSpPr/>
            <p:nvPr/>
          </p:nvGrpSpPr>
          <p:grpSpPr>
            <a:xfrm flipH="1">
              <a:off x="5578209" y="4646738"/>
              <a:ext cx="2199863" cy="304563"/>
              <a:chOff x="-5827153" y="330075"/>
              <a:chExt cx="12276019" cy="1699569"/>
            </a:xfrm>
          </p:grpSpPr>
          <p:sp>
            <p:nvSpPr>
              <p:cNvPr id="37" name="Google Shape;37;p3"/>
              <p:cNvSpPr/>
              <p:nvPr/>
            </p:nvSpPr>
            <p:spPr>
              <a:xfrm>
                <a:off x="-5827153" y="330144"/>
                <a:ext cx="106122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a:off x="4749366"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9" name="Google Shape;39;p3"/>
          <p:cNvSpPr txBox="1"/>
          <p:nvPr>
            <p:ph type="ctrTitle"/>
          </p:nvPr>
        </p:nvSpPr>
        <p:spPr>
          <a:xfrm>
            <a:off x="463525" y="3828197"/>
            <a:ext cx="4094400" cy="15465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40" name="Google Shape;40;p3"/>
          <p:cNvSpPr txBox="1"/>
          <p:nvPr>
            <p:ph idx="1" type="subTitle"/>
          </p:nvPr>
        </p:nvSpPr>
        <p:spPr>
          <a:xfrm>
            <a:off x="463525" y="5300598"/>
            <a:ext cx="4094400" cy="1046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5"/>
              </a:buClr>
              <a:buSzPts val="2000"/>
              <a:buNone/>
              <a:defRPr sz="2000">
                <a:solidFill>
                  <a:schemeClr val="accent5"/>
                </a:solidFill>
              </a:defRPr>
            </a:lvl1pPr>
            <a:lvl2pPr lvl="1" rtl="0">
              <a:spcBef>
                <a:spcPts val="1000"/>
              </a:spcBef>
              <a:spcAft>
                <a:spcPts val="0"/>
              </a:spcAft>
              <a:buClr>
                <a:schemeClr val="accent5"/>
              </a:buClr>
              <a:buSzPts val="2000"/>
              <a:buNone/>
              <a:defRPr sz="2000">
                <a:solidFill>
                  <a:schemeClr val="accent5"/>
                </a:solidFill>
              </a:defRPr>
            </a:lvl2pPr>
            <a:lvl3pPr lvl="2" rtl="0">
              <a:spcBef>
                <a:spcPts val="1000"/>
              </a:spcBef>
              <a:spcAft>
                <a:spcPts val="0"/>
              </a:spcAft>
              <a:buClr>
                <a:schemeClr val="accent5"/>
              </a:buClr>
              <a:buSzPts val="2000"/>
              <a:buNone/>
              <a:defRPr sz="2000">
                <a:solidFill>
                  <a:schemeClr val="accent5"/>
                </a:solidFill>
              </a:defRPr>
            </a:lvl3pPr>
            <a:lvl4pPr lvl="3" rtl="0">
              <a:spcBef>
                <a:spcPts val="1000"/>
              </a:spcBef>
              <a:spcAft>
                <a:spcPts val="0"/>
              </a:spcAft>
              <a:buClr>
                <a:schemeClr val="accent5"/>
              </a:buClr>
              <a:buSzPts val="2000"/>
              <a:buNone/>
              <a:defRPr sz="2000">
                <a:solidFill>
                  <a:schemeClr val="accent5"/>
                </a:solidFill>
              </a:defRPr>
            </a:lvl4pPr>
            <a:lvl5pPr lvl="4" rtl="0">
              <a:spcBef>
                <a:spcPts val="1000"/>
              </a:spcBef>
              <a:spcAft>
                <a:spcPts val="0"/>
              </a:spcAft>
              <a:buClr>
                <a:schemeClr val="accent5"/>
              </a:buClr>
              <a:buSzPts val="2000"/>
              <a:buNone/>
              <a:defRPr sz="2000">
                <a:solidFill>
                  <a:schemeClr val="accent5"/>
                </a:solidFill>
              </a:defRPr>
            </a:lvl5pPr>
            <a:lvl6pPr lvl="5" rtl="0">
              <a:spcBef>
                <a:spcPts val="1000"/>
              </a:spcBef>
              <a:spcAft>
                <a:spcPts val="0"/>
              </a:spcAft>
              <a:buClr>
                <a:schemeClr val="accent5"/>
              </a:buClr>
              <a:buSzPts val="2000"/>
              <a:buNone/>
              <a:defRPr sz="2000">
                <a:solidFill>
                  <a:schemeClr val="accent5"/>
                </a:solidFill>
              </a:defRPr>
            </a:lvl6pPr>
            <a:lvl7pPr lvl="6" rtl="0">
              <a:spcBef>
                <a:spcPts val="1000"/>
              </a:spcBef>
              <a:spcAft>
                <a:spcPts val="0"/>
              </a:spcAft>
              <a:buClr>
                <a:schemeClr val="accent5"/>
              </a:buClr>
              <a:buSzPts val="2000"/>
              <a:buNone/>
              <a:defRPr sz="2000">
                <a:solidFill>
                  <a:schemeClr val="accent5"/>
                </a:solidFill>
              </a:defRPr>
            </a:lvl7pPr>
            <a:lvl8pPr lvl="7" rtl="0">
              <a:spcBef>
                <a:spcPts val="1000"/>
              </a:spcBef>
              <a:spcAft>
                <a:spcPts val="0"/>
              </a:spcAft>
              <a:buClr>
                <a:schemeClr val="accent5"/>
              </a:buClr>
              <a:buSzPts val="2000"/>
              <a:buNone/>
              <a:defRPr sz="2000">
                <a:solidFill>
                  <a:schemeClr val="accent5"/>
                </a:solidFill>
              </a:defRPr>
            </a:lvl8pPr>
            <a:lvl9pPr lvl="8" rtl="0">
              <a:spcBef>
                <a:spcPts val="1000"/>
              </a:spcBef>
              <a:spcAft>
                <a:spcPts val="1000"/>
              </a:spcAft>
              <a:buClr>
                <a:schemeClr val="accent5"/>
              </a:buClr>
              <a:buSzPts val="2000"/>
              <a:buNone/>
              <a:defRPr sz="2000">
                <a:solidFill>
                  <a:schemeClr val="accent5"/>
                </a:solidFill>
              </a:defRPr>
            </a:lvl9pPr>
          </a:lstStyle>
          <a:p/>
        </p:txBody>
      </p:sp>
      <p:sp>
        <p:nvSpPr>
          <p:cNvPr id="41" name="Google Shape;41;p3"/>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360" name="Shape 360"/>
        <p:cNvGrpSpPr/>
        <p:nvPr/>
      </p:nvGrpSpPr>
      <p:grpSpPr>
        <a:xfrm>
          <a:off x="0" y="0"/>
          <a:ext cx="0" cy="0"/>
          <a:chOff x="0" y="0"/>
          <a:chExt cx="0" cy="0"/>
        </a:xfrm>
      </p:grpSpPr>
      <p:sp>
        <p:nvSpPr>
          <p:cNvPr id="361" name="Google Shape;361;p23"/>
          <p:cNvSpPr/>
          <p:nvPr/>
        </p:nvSpPr>
        <p:spPr>
          <a:xfrm>
            <a:off x="7544483" y="877033"/>
            <a:ext cx="1299300" cy="577200"/>
          </a:xfrm>
          <a:prstGeom prst="triangle">
            <a:avLst>
              <a:gd fmla="val 3242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362" name="Google Shape;362;p23"/>
          <p:cNvGrpSpPr/>
          <p:nvPr/>
        </p:nvGrpSpPr>
        <p:grpSpPr>
          <a:xfrm>
            <a:off x="0" y="-9451"/>
            <a:ext cx="8661398" cy="6867280"/>
            <a:chOff x="0" y="-7088"/>
            <a:chExt cx="8661398" cy="5150588"/>
          </a:xfrm>
        </p:grpSpPr>
        <p:sp>
          <p:nvSpPr>
            <p:cNvPr id="363" name="Google Shape;363;p23"/>
            <p:cNvSpPr/>
            <p:nvPr/>
          </p:nvSpPr>
          <p:spPr>
            <a:xfrm>
              <a:off x="0" y="0"/>
              <a:ext cx="3525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3"/>
            <p:cNvSpPr/>
            <p:nvPr/>
          </p:nvSpPr>
          <p:spPr>
            <a:xfrm flipH="1" rot="10800000">
              <a:off x="3517898" y="-7088"/>
              <a:ext cx="5143500" cy="5143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365" name="Google Shape;365;p23"/>
          <p:cNvGrpSpPr/>
          <p:nvPr/>
        </p:nvGrpSpPr>
        <p:grpSpPr>
          <a:xfrm flipH="1" rot="10800000">
            <a:off x="1" y="1454283"/>
            <a:ext cx="8847502" cy="3949517"/>
            <a:chOff x="-8178042" y="-4493254"/>
            <a:chExt cx="19483598" cy="6522736"/>
          </a:xfrm>
        </p:grpSpPr>
        <p:sp>
          <p:nvSpPr>
            <p:cNvPr id="366" name="Google Shape;366;p23"/>
            <p:cNvSpPr/>
            <p:nvPr/>
          </p:nvSpPr>
          <p:spPr>
            <a:xfrm>
              <a:off x="-8178042" y="-4493118"/>
              <a:ext cx="12968400" cy="6522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367" name="Google Shape;367;p23"/>
            <p:cNvSpPr/>
            <p:nvPr/>
          </p:nvSpPr>
          <p:spPr>
            <a:xfrm>
              <a:off x="4782955" y="-4493254"/>
              <a:ext cx="6522600" cy="65226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368" name="Google Shape;368;p23"/>
          <p:cNvGrpSpPr/>
          <p:nvPr/>
        </p:nvGrpSpPr>
        <p:grpSpPr>
          <a:xfrm>
            <a:off x="3677236" y="5704310"/>
            <a:ext cx="5480829" cy="577314"/>
            <a:chOff x="5582265" y="4646738"/>
            <a:chExt cx="5480829" cy="432996"/>
          </a:xfrm>
        </p:grpSpPr>
        <p:sp>
          <p:nvSpPr>
            <p:cNvPr id="369" name="Google Shape;369;p23"/>
            <p:cNvSpPr/>
            <p:nvPr/>
          </p:nvSpPr>
          <p:spPr>
            <a:xfrm rot="10800000">
              <a:off x="5582265"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0" name="Google Shape;370;p23"/>
            <p:cNvGrpSpPr/>
            <p:nvPr/>
          </p:nvGrpSpPr>
          <p:grpSpPr>
            <a:xfrm flipH="1">
              <a:off x="5585232" y="4646738"/>
              <a:ext cx="5477861" cy="304551"/>
              <a:chOff x="-24158748" y="330075"/>
              <a:chExt cx="30568423" cy="1699506"/>
            </a:xfrm>
          </p:grpSpPr>
          <p:sp>
            <p:nvSpPr>
              <p:cNvPr id="371" name="Google Shape;371;p23"/>
              <p:cNvSpPr/>
              <p:nvPr/>
            </p:nvSpPr>
            <p:spPr>
              <a:xfrm>
                <a:off x="-24158748" y="330081"/>
                <a:ext cx="289080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3"/>
              <p:cNvSpPr/>
              <p:nvPr/>
            </p:nvSpPr>
            <p:spPr>
              <a:xfrm>
                <a:off x="4710175"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73" name="Google Shape;373;p23"/>
          <p:cNvSpPr txBox="1"/>
          <p:nvPr>
            <p:ph type="ctrTitle"/>
          </p:nvPr>
        </p:nvSpPr>
        <p:spPr>
          <a:xfrm>
            <a:off x="685800" y="1454333"/>
            <a:ext cx="5367900" cy="39492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374" name="Shape 374"/>
        <p:cNvGrpSpPr/>
        <p:nvPr/>
      </p:nvGrpSpPr>
      <p:grpSpPr>
        <a:xfrm>
          <a:off x="0" y="0"/>
          <a:ext cx="0" cy="0"/>
          <a:chOff x="0" y="0"/>
          <a:chExt cx="0" cy="0"/>
        </a:xfrm>
      </p:grpSpPr>
      <p:sp>
        <p:nvSpPr>
          <p:cNvPr id="375" name="Google Shape;375;p24"/>
          <p:cNvSpPr/>
          <p:nvPr/>
        </p:nvSpPr>
        <p:spPr>
          <a:xfrm>
            <a:off x="5697214" y="3514025"/>
            <a:ext cx="889200" cy="395100"/>
          </a:xfrm>
          <a:prstGeom prst="triangle">
            <a:avLst>
              <a:gd fmla="val 32425" name="adj"/>
            </a:avLst>
          </a:prstGeom>
          <a:solidFill>
            <a:srgbClr val="2632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376" name="Google Shape;376;p24"/>
          <p:cNvGrpSpPr/>
          <p:nvPr/>
        </p:nvGrpSpPr>
        <p:grpSpPr>
          <a:xfrm>
            <a:off x="0" y="-9451"/>
            <a:ext cx="8661398" cy="6867280"/>
            <a:chOff x="0" y="-7088"/>
            <a:chExt cx="8661398" cy="5150588"/>
          </a:xfrm>
        </p:grpSpPr>
        <p:sp>
          <p:nvSpPr>
            <p:cNvPr id="377" name="Google Shape;377;p24"/>
            <p:cNvSpPr/>
            <p:nvPr/>
          </p:nvSpPr>
          <p:spPr>
            <a:xfrm>
              <a:off x="0" y="0"/>
              <a:ext cx="3525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4"/>
            <p:cNvSpPr/>
            <p:nvPr/>
          </p:nvSpPr>
          <p:spPr>
            <a:xfrm flipH="1" rot="10800000">
              <a:off x="3517898" y="-7088"/>
              <a:ext cx="5143500" cy="5143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379" name="Google Shape;379;p24"/>
          <p:cNvGrpSpPr/>
          <p:nvPr/>
        </p:nvGrpSpPr>
        <p:grpSpPr>
          <a:xfrm flipH="1" rot="10800000">
            <a:off x="-2" y="3899768"/>
            <a:ext cx="6589087" cy="2703023"/>
            <a:chOff x="-9894852" y="-4493254"/>
            <a:chExt cx="21200407" cy="6522740"/>
          </a:xfrm>
        </p:grpSpPr>
        <p:sp>
          <p:nvSpPr>
            <p:cNvPr id="380" name="Google Shape;380;p24"/>
            <p:cNvSpPr/>
            <p:nvPr/>
          </p:nvSpPr>
          <p:spPr>
            <a:xfrm>
              <a:off x="-9894852" y="-4493114"/>
              <a:ext cx="14685300" cy="6522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381" name="Google Shape;381;p24"/>
            <p:cNvSpPr/>
            <p:nvPr/>
          </p:nvSpPr>
          <p:spPr>
            <a:xfrm>
              <a:off x="4782955" y="-4493254"/>
              <a:ext cx="6522600" cy="65226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382" name="Google Shape;382;p24"/>
          <p:cNvGrpSpPr/>
          <p:nvPr/>
        </p:nvGrpSpPr>
        <p:grpSpPr>
          <a:xfrm>
            <a:off x="6946842" y="5963481"/>
            <a:ext cx="2202830" cy="894371"/>
            <a:chOff x="5575242" y="4472723"/>
            <a:chExt cx="2202830" cy="670795"/>
          </a:xfrm>
        </p:grpSpPr>
        <p:sp>
          <p:nvSpPr>
            <p:cNvPr id="383" name="Google Shape;383;p24"/>
            <p:cNvSpPr/>
            <p:nvPr/>
          </p:nvSpPr>
          <p:spPr>
            <a:xfrm rot="10800000">
              <a:off x="5575242"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4" name="Google Shape;384;p24"/>
            <p:cNvGrpSpPr/>
            <p:nvPr/>
          </p:nvGrpSpPr>
          <p:grpSpPr>
            <a:xfrm flipH="1">
              <a:off x="5734850" y="4472723"/>
              <a:ext cx="2040837" cy="670795"/>
              <a:chOff x="1297954" y="330075"/>
              <a:chExt cx="5169293" cy="1699506"/>
            </a:xfrm>
          </p:grpSpPr>
          <p:sp>
            <p:nvSpPr>
              <p:cNvPr id="385" name="Google Shape;385;p24"/>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4"/>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7" name="Google Shape;387;p24"/>
            <p:cNvGrpSpPr/>
            <p:nvPr/>
          </p:nvGrpSpPr>
          <p:grpSpPr>
            <a:xfrm flipH="1">
              <a:off x="5578209" y="4646738"/>
              <a:ext cx="2199863" cy="304563"/>
              <a:chOff x="-5827153" y="330075"/>
              <a:chExt cx="12276019" cy="1699569"/>
            </a:xfrm>
          </p:grpSpPr>
          <p:sp>
            <p:nvSpPr>
              <p:cNvPr id="388" name="Google Shape;388;p24"/>
              <p:cNvSpPr/>
              <p:nvPr/>
            </p:nvSpPr>
            <p:spPr>
              <a:xfrm>
                <a:off x="-5827153" y="330144"/>
                <a:ext cx="106122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4"/>
              <p:cNvSpPr/>
              <p:nvPr/>
            </p:nvSpPr>
            <p:spPr>
              <a:xfrm>
                <a:off x="4749366"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90" name="Google Shape;390;p24"/>
          <p:cNvSpPr txBox="1"/>
          <p:nvPr>
            <p:ph type="ctrTitle"/>
          </p:nvPr>
        </p:nvSpPr>
        <p:spPr>
          <a:xfrm>
            <a:off x="463525" y="3828197"/>
            <a:ext cx="4094400" cy="15465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391" name="Google Shape;391;p24"/>
          <p:cNvSpPr txBox="1"/>
          <p:nvPr>
            <p:ph idx="1" type="subTitle"/>
          </p:nvPr>
        </p:nvSpPr>
        <p:spPr>
          <a:xfrm>
            <a:off x="463525" y="5300598"/>
            <a:ext cx="4094400" cy="1046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5"/>
              </a:buClr>
              <a:buSzPts val="2000"/>
              <a:buNone/>
              <a:defRPr sz="2000">
                <a:solidFill>
                  <a:schemeClr val="accent5"/>
                </a:solidFill>
              </a:defRPr>
            </a:lvl1pPr>
            <a:lvl2pPr lvl="1" rtl="0">
              <a:spcBef>
                <a:spcPts val="1000"/>
              </a:spcBef>
              <a:spcAft>
                <a:spcPts val="0"/>
              </a:spcAft>
              <a:buClr>
                <a:schemeClr val="accent5"/>
              </a:buClr>
              <a:buSzPts val="2000"/>
              <a:buNone/>
              <a:defRPr sz="2000">
                <a:solidFill>
                  <a:schemeClr val="accent5"/>
                </a:solidFill>
              </a:defRPr>
            </a:lvl2pPr>
            <a:lvl3pPr lvl="2" rtl="0">
              <a:spcBef>
                <a:spcPts val="1000"/>
              </a:spcBef>
              <a:spcAft>
                <a:spcPts val="0"/>
              </a:spcAft>
              <a:buClr>
                <a:schemeClr val="accent5"/>
              </a:buClr>
              <a:buSzPts val="2000"/>
              <a:buNone/>
              <a:defRPr sz="2000">
                <a:solidFill>
                  <a:schemeClr val="accent5"/>
                </a:solidFill>
              </a:defRPr>
            </a:lvl3pPr>
            <a:lvl4pPr lvl="3" rtl="0">
              <a:spcBef>
                <a:spcPts val="1000"/>
              </a:spcBef>
              <a:spcAft>
                <a:spcPts val="0"/>
              </a:spcAft>
              <a:buClr>
                <a:schemeClr val="accent5"/>
              </a:buClr>
              <a:buSzPts val="2000"/>
              <a:buNone/>
              <a:defRPr sz="2000">
                <a:solidFill>
                  <a:schemeClr val="accent5"/>
                </a:solidFill>
              </a:defRPr>
            </a:lvl4pPr>
            <a:lvl5pPr lvl="4" rtl="0">
              <a:spcBef>
                <a:spcPts val="1000"/>
              </a:spcBef>
              <a:spcAft>
                <a:spcPts val="0"/>
              </a:spcAft>
              <a:buClr>
                <a:schemeClr val="accent5"/>
              </a:buClr>
              <a:buSzPts val="2000"/>
              <a:buNone/>
              <a:defRPr sz="2000">
                <a:solidFill>
                  <a:schemeClr val="accent5"/>
                </a:solidFill>
              </a:defRPr>
            </a:lvl5pPr>
            <a:lvl6pPr lvl="5" rtl="0">
              <a:spcBef>
                <a:spcPts val="1000"/>
              </a:spcBef>
              <a:spcAft>
                <a:spcPts val="0"/>
              </a:spcAft>
              <a:buClr>
                <a:schemeClr val="accent5"/>
              </a:buClr>
              <a:buSzPts val="2000"/>
              <a:buNone/>
              <a:defRPr sz="2000">
                <a:solidFill>
                  <a:schemeClr val="accent5"/>
                </a:solidFill>
              </a:defRPr>
            </a:lvl6pPr>
            <a:lvl7pPr lvl="6" rtl="0">
              <a:spcBef>
                <a:spcPts val="1000"/>
              </a:spcBef>
              <a:spcAft>
                <a:spcPts val="0"/>
              </a:spcAft>
              <a:buClr>
                <a:schemeClr val="accent5"/>
              </a:buClr>
              <a:buSzPts val="2000"/>
              <a:buNone/>
              <a:defRPr sz="2000">
                <a:solidFill>
                  <a:schemeClr val="accent5"/>
                </a:solidFill>
              </a:defRPr>
            </a:lvl7pPr>
            <a:lvl8pPr lvl="7" rtl="0">
              <a:spcBef>
                <a:spcPts val="1000"/>
              </a:spcBef>
              <a:spcAft>
                <a:spcPts val="0"/>
              </a:spcAft>
              <a:buClr>
                <a:schemeClr val="accent5"/>
              </a:buClr>
              <a:buSzPts val="2000"/>
              <a:buNone/>
              <a:defRPr sz="2000">
                <a:solidFill>
                  <a:schemeClr val="accent5"/>
                </a:solidFill>
              </a:defRPr>
            </a:lvl8pPr>
            <a:lvl9pPr lvl="8" rtl="0">
              <a:spcBef>
                <a:spcPts val="1000"/>
              </a:spcBef>
              <a:spcAft>
                <a:spcPts val="1000"/>
              </a:spcAft>
              <a:buClr>
                <a:schemeClr val="accent5"/>
              </a:buClr>
              <a:buSzPts val="2000"/>
              <a:buNone/>
              <a:defRPr sz="2000">
                <a:solidFill>
                  <a:schemeClr val="accent5"/>
                </a:solidFill>
              </a:defRPr>
            </a:lvl9pPr>
          </a:lstStyle>
          <a:p/>
        </p:txBody>
      </p:sp>
      <p:sp>
        <p:nvSpPr>
          <p:cNvPr id="392" name="Google Shape;392;p24"/>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393" name="Shape 393"/>
        <p:cNvGrpSpPr/>
        <p:nvPr/>
      </p:nvGrpSpPr>
      <p:grpSpPr>
        <a:xfrm>
          <a:off x="0" y="0"/>
          <a:ext cx="0" cy="0"/>
          <a:chOff x="0" y="0"/>
          <a:chExt cx="0" cy="0"/>
        </a:xfrm>
      </p:grpSpPr>
      <p:grpSp>
        <p:nvGrpSpPr>
          <p:cNvPr id="394" name="Google Shape;394;p25"/>
          <p:cNvGrpSpPr/>
          <p:nvPr/>
        </p:nvGrpSpPr>
        <p:grpSpPr>
          <a:xfrm>
            <a:off x="6946842" y="5963481"/>
            <a:ext cx="2202830" cy="894371"/>
            <a:chOff x="5575242" y="4472723"/>
            <a:chExt cx="2202830" cy="670795"/>
          </a:xfrm>
        </p:grpSpPr>
        <p:sp>
          <p:nvSpPr>
            <p:cNvPr id="395" name="Google Shape;395;p25"/>
            <p:cNvSpPr/>
            <p:nvPr/>
          </p:nvSpPr>
          <p:spPr>
            <a:xfrm rot="10800000">
              <a:off x="5575242"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6" name="Google Shape;396;p25"/>
            <p:cNvGrpSpPr/>
            <p:nvPr/>
          </p:nvGrpSpPr>
          <p:grpSpPr>
            <a:xfrm flipH="1">
              <a:off x="5734850" y="4472723"/>
              <a:ext cx="2040837" cy="670795"/>
              <a:chOff x="1297954" y="330075"/>
              <a:chExt cx="5169293" cy="1699506"/>
            </a:xfrm>
          </p:grpSpPr>
          <p:sp>
            <p:nvSpPr>
              <p:cNvPr id="397" name="Google Shape;397;p25"/>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5"/>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9" name="Google Shape;399;p25"/>
            <p:cNvGrpSpPr/>
            <p:nvPr/>
          </p:nvGrpSpPr>
          <p:grpSpPr>
            <a:xfrm flipH="1">
              <a:off x="5578209" y="4646738"/>
              <a:ext cx="2199863" cy="304563"/>
              <a:chOff x="-5827153" y="330075"/>
              <a:chExt cx="12276019" cy="1699569"/>
            </a:xfrm>
          </p:grpSpPr>
          <p:sp>
            <p:nvSpPr>
              <p:cNvPr id="400" name="Google Shape;400;p25"/>
              <p:cNvSpPr/>
              <p:nvPr/>
            </p:nvSpPr>
            <p:spPr>
              <a:xfrm>
                <a:off x="-5827153" y="330144"/>
                <a:ext cx="106122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25"/>
              <p:cNvSpPr/>
              <p:nvPr/>
            </p:nvSpPr>
            <p:spPr>
              <a:xfrm>
                <a:off x="4749366"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02" name="Google Shape;402;p25"/>
          <p:cNvSpPr/>
          <p:nvPr/>
        </p:nvSpPr>
        <p:spPr>
          <a:xfrm>
            <a:off x="7544483" y="877033"/>
            <a:ext cx="1299300" cy="577200"/>
          </a:xfrm>
          <a:prstGeom prst="triangle">
            <a:avLst>
              <a:gd fmla="val 3242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403" name="Google Shape;403;p25"/>
          <p:cNvGrpSpPr/>
          <p:nvPr/>
        </p:nvGrpSpPr>
        <p:grpSpPr>
          <a:xfrm>
            <a:off x="0" y="-9451"/>
            <a:ext cx="8661398" cy="6867280"/>
            <a:chOff x="0" y="-7088"/>
            <a:chExt cx="8661398" cy="5150588"/>
          </a:xfrm>
        </p:grpSpPr>
        <p:sp>
          <p:nvSpPr>
            <p:cNvPr id="404" name="Google Shape;404;p25"/>
            <p:cNvSpPr/>
            <p:nvPr/>
          </p:nvSpPr>
          <p:spPr>
            <a:xfrm>
              <a:off x="0" y="0"/>
              <a:ext cx="3525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5"/>
            <p:cNvSpPr/>
            <p:nvPr/>
          </p:nvSpPr>
          <p:spPr>
            <a:xfrm flipH="1" rot="10800000">
              <a:off x="3517898" y="-7088"/>
              <a:ext cx="5143500" cy="5143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406" name="Google Shape;406;p25"/>
          <p:cNvGrpSpPr/>
          <p:nvPr/>
        </p:nvGrpSpPr>
        <p:grpSpPr>
          <a:xfrm flipH="1" rot="10800000">
            <a:off x="1" y="1454283"/>
            <a:ext cx="8847502" cy="3949517"/>
            <a:chOff x="-8178042" y="-4493254"/>
            <a:chExt cx="19483598" cy="6522736"/>
          </a:xfrm>
        </p:grpSpPr>
        <p:sp>
          <p:nvSpPr>
            <p:cNvPr id="407" name="Google Shape;407;p25"/>
            <p:cNvSpPr/>
            <p:nvPr/>
          </p:nvSpPr>
          <p:spPr>
            <a:xfrm>
              <a:off x="-8178042" y="-4493118"/>
              <a:ext cx="12968400" cy="6522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408" name="Google Shape;408;p25"/>
            <p:cNvSpPr/>
            <p:nvPr/>
          </p:nvSpPr>
          <p:spPr>
            <a:xfrm>
              <a:off x="4782955" y="-4493254"/>
              <a:ext cx="6522600" cy="65226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sp>
        <p:nvSpPr>
          <p:cNvPr id="409" name="Google Shape;409;p25"/>
          <p:cNvSpPr txBox="1"/>
          <p:nvPr>
            <p:ph idx="1" type="body"/>
          </p:nvPr>
        </p:nvSpPr>
        <p:spPr>
          <a:xfrm>
            <a:off x="829775" y="1602667"/>
            <a:ext cx="5090700" cy="36600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Clr>
                <a:srgbClr val="FFFFFF"/>
              </a:buClr>
              <a:buSzPts val="3000"/>
              <a:buChar char="▰"/>
              <a:defRPr i="1" sz="3000">
                <a:solidFill>
                  <a:srgbClr val="FFFFFF"/>
                </a:solidFill>
              </a:defRPr>
            </a:lvl1pPr>
            <a:lvl2pPr indent="-419100" lvl="1" marL="914400" rtl="0">
              <a:spcBef>
                <a:spcPts val="480"/>
              </a:spcBef>
              <a:spcAft>
                <a:spcPts val="0"/>
              </a:spcAft>
              <a:buClr>
                <a:srgbClr val="FFFFFF"/>
              </a:buClr>
              <a:buSzPts val="3000"/>
              <a:buChar char="▻"/>
              <a:defRPr i="1" sz="3000">
                <a:solidFill>
                  <a:srgbClr val="FFFFFF"/>
                </a:solidFill>
              </a:defRPr>
            </a:lvl2pPr>
            <a:lvl3pPr indent="-419100" lvl="2" marL="1371600" rtl="0">
              <a:spcBef>
                <a:spcPts val="480"/>
              </a:spcBef>
              <a:spcAft>
                <a:spcPts val="0"/>
              </a:spcAft>
              <a:buClr>
                <a:srgbClr val="FFFFFF"/>
              </a:buClr>
              <a:buSzPts val="3000"/>
              <a:buChar char="▻"/>
              <a:defRPr i="1" sz="3000">
                <a:solidFill>
                  <a:srgbClr val="FFFFFF"/>
                </a:solidFill>
              </a:defRPr>
            </a:lvl3pPr>
            <a:lvl4pPr indent="-419100" lvl="3" marL="1828800" rtl="0">
              <a:spcBef>
                <a:spcPts val="360"/>
              </a:spcBef>
              <a:spcAft>
                <a:spcPts val="0"/>
              </a:spcAft>
              <a:buClr>
                <a:srgbClr val="FFFFFF"/>
              </a:buClr>
              <a:buSzPts val="3000"/>
              <a:buChar char="▻"/>
              <a:defRPr i="1" sz="3000">
                <a:solidFill>
                  <a:srgbClr val="FFFFFF"/>
                </a:solidFill>
              </a:defRPr>
            </a:lvl4pPr>
            <a:lvl5pPr indent="-419100" lvl="4" marL="2286000" rtl="0">
              <a:spcBef>
                <a:spcPts val="360"/>
              </a:spcBef>
              <a:spcAft>
                <a:spcPts val="0"/>
              </a:spcAft>
              <a:buClr>
                <a:srgbClr val="FFFFFF"/>
              </a:buClr>
              <a:buSzPts val="3000"/>
              <a:buChar char="▻"/>
              <a:defRPr i="1" sz="3000">
                <a:solidFill>
                  <a:srgbClr val="FFFFFF"/>
                </a:solidFill>
              </a:defRPr>
            </a:lvl5pPr>
            <a:lvl6pPr indent="-419100" lvl="5" marL="2743200" rtl="0">
              <a:spcBef>
                <a:spcPts val="360"/>
              </a:spcBef>
              <a:spcAft>
                <a:spcPts val="0"/>
              </a:spcAft>
              <a:buClr>
                <a:srgbClr val="FFFFFF"/>
              </a:buClr>
              <a:buSzPts val="3000"/>
              <a:buChar char="▻"/>
              <a:defRPr i="1" sz="3000">
                <a:solidFill>
                  <a:srgbClr val="FFFFFF"/>
                </a:solidFill>
              </a:defRPr>
            </a:lvl6pPr>
            <a:lvl7pPr indent="-419100" lvl="6" marL="3200400" rtl="0">
              <a:spcBef>
                <a:spcPts val="360"/>
              </a:spcBef>
              <a:spcAft>
                <a:spcPts val="0"/>
              </a:spcAft>
              <a:buClr>
                <a:srgbClr val="FFFFFF"/>
              </a:buClr>
              <a:buSzPts val="3000"/>
              <a:buChar char="▻"/>
              <a:defRPr i="1" sz="3000">
                <a:solidFill>
                  <a:srgbClr val="FFFFFF"/>
                </a:solidFill>
              </a:defRPr>
            </a:lvl7pPr>
            <a:lvl8pPr indent="-419100" lvl="7" marL="3657600" rtl="0">
              <a:spcBef>
                <a:spcPts val="360"/>
              </a:spcBef>
              <a:spcAft>
                <a:spcPts val="0"/>
              </a:spcAft>
              <a:buClr>
                <a:srgbClr val="FFFFFF"/>
              </a:buClr>
              <a:buSzPts val="3000"/>
              <a:buChar char="▻"/>
              <a:defRPr i="1" sz="3000">
                <a:solidFill>
                  <a:srgbClr val="FFFFFF"/>
                </a:solidFill>
              </a:defRPr>
            </a:lvl8pPr>
            <a:lvl9pPr indent="-419100" lvl="8" marL="4114800" rtl="0">
              <a:spcBef>
                <a:spcPts val="360"/>
              </a:spcBef>
              <a:spcAft>
                <a:spcPts val="0"/>
              </a:spcAft>
              <a:buClr>
                <a:srgbClr val="FFFFFF"/>
              </a:buClr>
              <a:buSzPts val="3000"/>
              <a:buChar char="▻"/>
              <a:defRPr i="1" sz="3000">
                <a:solidFill>
                  <a:srgbClr val="FFFFFF"/>
                </a:solidFill>
              </a:defRPr>
            </a:lvl9pPr>
          </a:lstStyle>
          <a:p/>
        </p:txBody>
      </p:sp>
      <p:sp>
        <p:nvSpPr>
          <p:cNvPr id="410" name="Google Shape;410;p25"/>
          <p:cNvSpPr txBox="1"/>
          <p:nvPr/>
        </p:nvSpPr>
        <p:spPr>
          <a:xfrm>
            <a:off x="286600" y="1352767"/>
            <a:ext cx="676500" cy="87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7200">
                <a:solidFill>
                  <a:schemeClr val="accent5"/>
                </a:solidFill>
              </a:rPr>
              <a:t>“</a:t>
            </a:r>
            <a:endParaRPr b="1" sz="7200">
              <a:solidFill>
                <a:schemeClr val="accent5"/>
              </a:solidFill>
            </a:endParaRPr>
          </a:p>
        </p:txBody>
      </p:sp>
      <p:sp>
        <p:nvSpPr>
          <p:cNvPr id="411" name="Google Shape;411;p25"/>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412" name="Shape 412"/>
        <p:cNvGrpSpPr/>
        <p:nvPr/>
      </p:nvGrpSpPr>
      <p:grpSpPr>
        <a:xfrm>
          <a:off x="0" y="0"/>
          <a:ext cx="0" cy="0"/>
          <a:chOff x="0" y="0"/>
          <a:chExt cx="0" cy="0"/>
        </a:xfrm>
      </p:grpSpPr>
      <p:grpSp>
        <p:nvGrpSpPr>
          <p:cNvPr id="413" name="Google Shape;413;p26"/>
          <p:cNvGrpSpPr/>
          <p:nvPr/>
        </p:nvGrpSpPr>
        <p:grpSpPr>
          <a:xfrm>
            <a:off x="6946842" y="5963481"/>
            <a:ext cx="2202830" cy="894371"/>
            <a:chOff x="5575242" y="4472723"/>
            <a:chExt cx="2202830" cy="670795"/>
          </a:xfrm>
        </p:grpSpPr>
        <p:sp>
          <p:nvSpPr>
            <p:cNvPr id="414" name="Google Shape;414;p26"/>
            <p:cNvSpPr/>
            <p:nvPr/>
          </p:nvSpPr>
          <p:spPr>
            <a:xfrm rot="10800000">
              <a:off x="5575242"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15" name="Google Shape;415;p26"/>
            <p:cNvGrpSpPr/>
            <p:nvPr/>
          </p:nvGrpSpPr>
          <p:grpSpPr>
            <a:xfrm flipH="1">
              <a:off x="5734850" y="4472723"/>
              <a:ext cx="2040837" cy="670795"/>
              <a:chOff x="1297954" y="330075"/>
              <a:chExt cx="5169293" cy="1699506"/>
            </a:xfrm>
          </p:grpSpPr>
          <p:sp>
            <p:nvSpPr>
              <p:cNvPr id="416" name="Google Shape;416;p26"/>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6"/>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8" name="Google Shape;418;p26"/>
            <p:cNvGrpSpPr/>
            <p:nvPr/>
          </p:nvGrpSpPr>
          <p:grpSpPr>
            <a:xfrm flipH="1">
              <a:off x="5578209" y="4646738"/>
              <a:ext cx="2199863" cy="304563"/>
              <a:chOff x="-5827153" y="330075"/>
              <a:chExt cx="12276019" cy="1699569"/>
            </a:xfrm>
          </p:grpSpPr>
          <p:sp>
            <p:nvSpPr>
              <p:cNvPr id="419" name="Google Shape;419;p26"/>
              <p:cNvSpPr/>
              <p:nvPr/>
            </p:nvSpPr>
            <p:spPr>
              <a:xfrm>
                <a:off x="-5827153" y="330144"/>
                <a:ext cx="106122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26"/>
              <p:cNvSpPr/>
              <p:nvPr/>
            </p:nvSpPr>
            <p:spPr>
              <a:xfrm>
                <a:off x="4749366"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21" name="Google Shape;421;p26"/>
          <p:cNvGrpSpPr/>
          <p:nvPr/>
        </p:nvGrpSpPr>
        <p:grpSpPr>
          <a:xfrm>
            <a:off x="-4" y="54"/>
            <a:ext cx="7072430" cy="1769708"/>
            <a:chOff x="-4" y="40"/>
            <a:chExt cx="7072430" cy="1327315"/>
          </a:xfrm>
        </p:grpSpPr>
        <p:sp>
          <p:nvSpPr>
            <p:cNvPr id="422" name="Google Shape;422;p26"/>
            <p:cNvSpPr/>
            <p:nvPr/>
          </p:nvSpPr>
          <p:spPr>
            <a:xfrm>
              <a:off x="6292649" y="126425"/>
              <a:ext cx="779700" cy="259800"/>
            </a:xfrm>
            <a:prstGeom prst="triangle">
              <a:avLst>
                <a:gd fmla="val 3242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423" name="Google Shape;423;p26"/>
            <p:cNvGrpSpPr/>
            <p:nvPr/>
          </p:nvGrpSpPr>
          <p:grpSpPr>
            <a:xfrm flipH="1" rot="10800000">
              <a:off x="3" y="40"/>
              <a:ext cx="6756168" cy="1327315"/>
              <a:chOff x="-2168138" y="330075"/>
              <a:chExt cx="8650663" cy="1699506"/>
            </a:xfrm>
          </p:grpSpPr>
          <p:sp>
            <p:nvSpPr>
              <p:cNvPr id="424" name="Google Shape;424;p26"/>
              <p:cNvSpPr/>
              <p:nvPr/>
            </p:nvSpPr>
            <p:spPr>
              <a:xfrm>
                <a:off x="-2168138" y="330081"/>
                <a:ext cx="69582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425" name="Google Shape;425;p26"/>
              <p:cNvSpPr/>
              <p:nvPr/>
            </p:nvSpPr>
            <p:spPr>
              <a:xfrm>
                <a:off x="4783025"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426" name="Google Shape;426;p26"/>
            <p:cNvGrpSpPr/>
            <p:nvPr/>
          </p:nvGrpSpPr>
          <p:grpSpPr>
            <a:xfrm flipH="1" rot="10800000">
              <a:off x="-4" y="381007"/>
              <a:ext cx="7072430" cy="771744"/>
              <a:chOff x="-9092084" y="330075"/>
              <a:chExt cx="15574609" cy="1699501"/>
            </a:xfrm>
          </p:grpSpPr>
          <p:sp>
            <p:nvSpPr>
              <p:cNvPr id="427" name="Google Shape;427;p26"/>
              <p:cNvSpPr/>
              <p:nvPr/>
            </p:nvSpPr>
            <p:spPr>
              <a:xfrm>
                <a:off x="-9092084" y="330076"/>
                <a:ext cx="13882200" cy="1699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428" name="Google Shape;428;p26"/>
              <p:cNvSpPr/>
              <p:nvPr/>
            </p:nvSpPr>
            <p:spPr>
              <a:xfrm>
                <a:off x="4783025" y="330075"/>
                <a:ext cx="1699500" cy="1699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sp>
        <p:nvSpPr>
          <p:cNvPr id="429" name="Google Shape;429;p26"/>
          <p:cNvSpPr txBox="1"/>
          <p:nvPr>
            <p:ph type="title"/>
          </p:nvPr>
        </p:nvSpPr>
        <p:spPr>
          <a:xfrm>
            <a:off x="814275" y="523433"/>
            <a:ext cx="5492400" cy="10215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430" name="Google Shape;430;p26"/>
          <p:cNvSpPr txBox="1"/>
          <p:nvPr>
            <p:ph idx="1" type="body"/>
          </p:nvPr>
        </p:nvSpPr>
        <p:spPr>
          <a:xfrm>
            <a:off x="814275" y="1769800"/>
            <a:ext cx="6132600" cy="4194000"/>
          </a:xfrm>
          <a:prstGeom prst="rect">
            <a:avLst/>
          </a:prstGeom>
        </p:spPr>
        <p:txBody>
          <a:bodyPr anchorCtr="0" anchor="ctr" bIns="91425" lIns="91425" spcFirstLastPara="1" rIns="91425" wrap="square" tIns="91425">
            <a:noAutofit/>
          </a:bodyPr>
          <a:lstStyle>
            <a:lvl1pPr indent="-381000" lvl="0" marL="457200" rtl="0">
              <a:spcBef>
                <a:spcPts val="600"/>
              </a:spcBef>
              <a:spcAft>
                <a:spcPts val="0"/>
              </a:spcAft>
              <a:buSzPts val="2400"/>
              <a:buChar char="▰"/>
              <a:defRPr/>
            </a:lvl1pPr>
            <a:lvl2pPr indent="-381000" lvl="1" marL="914400" rtl="0">
              <a:spcBef>
                <a:spcPts val="1000"/>
              </a:spcBef>
              <a:spcAft>
                <a:spcPts val="0"/>
              </a:spcAft>
              <a:buSzPts val="2400"/>
              <a:buChar char="▻"/>
              <a:defRPr/>
            </a:lvl2pPr>
            <a:lvl3pPr indent="-381000" lvl="2" marL="1371600" rtl="0">
              <a:spcBef>
                <a:spcPts val="1000"/>
              </a:spcBef>
              <a:spcAft>
                <a:spcPts val="0"/>
              </a:spcAft>
              <a:buSzPts val="2400"/>
              <a:buChar char="▻"/>
              <a:defRPr/>
            </a:lvl3pPr>
            <a:lvl4pPr indent="-381000" lvl="3" marL="1828800" rtl="0">
              <a:spcBef>
                <a:spcPts val="1000"/>
              </a:spcBef>
              <a:spcAft>
                <a:spcPts val="0"/>
              </a:spcAft>
              <a:buSzPts val="2400"/>
              <a:buChar char="▻"/>
              <a:defRPr/>
            </a:lvl4pPr>
            <a:lvl5pPr indent="-381000" lvl="4" marL="2286000" rtl="0">
              <a:spcBef>
                <a:spcPts val="1000"/>
              </a:spcBef>
              <a:spcAft>
                <a:spcPts val="0"/>
              </a:spcAft>
              <a:buSzPts val="2400"/>
              <a:buChar char="▻"/>
              <a:defRPr/>
            </a:lvl5pPr>
            <a:lvl6pPr indent="-381000" lvl="5" marL="2743200" rtl="0">
              <a:spcBef>
                <a:spcPts val="1000"/>
              </a:spcBef>
              <a:spcAft>
                <a:spcPts val="0"/>
              </a:spcAft>
              <a:buSzPts val="2400"/>
              <a:buChar char="▻"/>
              <a:defRPr/>
            </a:lvl6pPr>
            <a:lvl7pPr indent="-381000" lvl="6" marL="3200400" rtl="0">
              <a:spcBef>
                <a:spcPts val="1000"/>
              </a:spcBef>
              <a:spcAft>
                <a:spcPts val="0"/>
              </a:spcAft>
              <a:buSzPts val="2400"/>
              <a:buChar char="▻"/>
              <a:defRPr/>
            </a:lvl7pPr>
            <a:lvl8pPr indent="-381000" lvl="7" marL="3657600" rtl="0">
              <a:spcBef>
                <a:spcPts val="1000"/>
              </a:spcBef>
              <a:spcAft>
                <a:spcPts val="0"/>
              </a:spcAft>
              <a:buSzPts val="2400"/>
              <a:buChar char="▻"/>
              <a:defRPr/>
            </a:lvl8pPr>
            <a:lvl9pPr indent="-381000" lvl="8" marL="4114800" rtl="0">
              <a:spcBef>
                <a:spcPts val="1000"/>
              </a:spcBef>
              <a:spcAft>
                <a:spcPts val="1000"/>
              </a:spcAft>
              <a:buSzPts val="2400"/>
              <a:buChar char="▻"/>
              <a:defRPr/>
            </a:lvl9pPr>
          </a:lstStyle>
          <a:p/>
        </p:txBody>
      </p:sp>
      <p:sp>
        <p:nvSpPr>
          <p:cNvPr id="431" name="Google Shape;431;p26"/>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432" name="Shape 432"/>
        <p:cNvGrpSpPr/>
        <p:nvPr/>
      </p:nvGrpSpPr>
      <p:grpSpPr>
        <a:xfrm>
          <a:off x="0" y="0"/>
          <a:ext cx="0" cy="0"/>
          <a:chOff x="0" y="0"/>
          <a:chExt cx="0" cy="0"/>
        </a:xfrm>
      </p:grpSpPr>
      <p:grpSp>
        <p:nvGrpSpPr>
          <p:cNvPr id="433" name="Google Shape;433;p27"/>
          <p:cNvGrpSpPr/>
          <p:nvPr/>
        </p:nvGrpSpPr>
        <p:grpSpPr>
          <a:xfrm>
            <a:off x="-4" y="54"/>
            <a:ext cx="7072430" cy="1769708"/>
            <a:chOff x="-4" y="40"/>
            <a:chExt cx="7072430" cy="1327315"/>
          </a:xfrm>
        </p:grpSpPr>
        <p:sp>
          <p:nvSpPr>
            <p:cNvPr id="434" name="Google Shape;434;p27"/>
            <p:cNvSpPr/>
            <p:nvPr/>
          </p:nvSpPr>
          <p:spPr>
            <a:xfrm>
              <a:off x="6292649" y="126425"/>
              <a:ext cx="779700" cy="259800"/>
            </a:xfrm>
            <a:prstGeom prst="triangle">
              <a:avLst>
                <a:gd fmla="val 3242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435" name="Google Shape;435;p27"/>
            <p:cNvGrpSpPr/>
            <p:nvPr/>
          </p:nvGrpSpPr>
          <p:grpSpPr>
            <a:xfrm flipH="1" rot="10800000">
              <a:off x="3" y="40"/>
              <a:ext cx="6756168" cy="1327315"/>
              <a:chOff x="-2168138" y="330075"/>
              <a:chExt cx="8650663" cy="1699506"/>
            </a:xfrm>
          </p:grpSpPr>
          <p:sp>
            <p:nvSpPr>
              <p:cNvPr id="436" name="Google Shape;436;p27"/>
              <p:cNvSpPr/>
              <p:nvPr/>
            </p:nvSpPr>
            <p:spPr>
              <a:xfrm>
                <a:off x="-2168138" y="330081"/>
                <a:ext cx="69582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437" name="Google Shape;437;p27"/>
              <p:cNvSpPr/>
              <p:nvPr/>
            </p:nvSpPr>
            <p:spPr>
              <a:xfrm>
                <a:off x="4783025"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438" name="Google Shape;438;p27"/>
            <p:cNvGrpSpPr/>
            <p:nvPr/>
          </p:nvGrpSpPr>
          <p:grpSpPr>
            <a:xfrm flipH="1" rot="10800000">
              <a:off x="-4" y="381007"/>
              <a:ext cx="7072430" cy="771744"/>
              <a:chOff x="-9092084" y="330075"/>
              <a:chExt cx="15574609" cy="1699501"/>
            </a:xfrm>
          </p:grpSpPr>
          <p:sp>
            <p:nvSpPr>
              <p:cNvPr id="439" name="Google Shape;439;p27"/>
              <p:cNvSpPr/>
              <p:nvPr/>
            </p:nvSpPr>
            <p:spPr>
              <a:xfrm>
                <a:off x="-9092084" y="330076"/>
                <a:ext cx="13882200" cy="1699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440" name="Google Shape;440;p27"/>
              <p:cNvSpPr/>
              <p:nvPr/>
            </p:nvSpPr>
            <p:spPr>
              <a:xfrm>
                <a:off x="4783025" y="330075"/>
                <a:ext cx="1699500" cy="1699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grpSp>
        <p:nvGrpSpPr>
          <p:cNvPr id="441" name="Google Shape;441;p27"/>
          <p:cNvGrpSpPr/>
          <p:nvPr/>
        </p:nvGrpSpPr>
        <p:grpSpPr>
          <a:xfrm>
            <a:off x="6946842" y="5963481"/>
            <a:ext cx="2202830" cy="894371"/>
            <a:chOff x="5575242" y="4472723"/>
            <a:chExt cx="2202830" cy="670795"/>
          </a:xfrm>
        </p:grpSpPr>
        <p:sp>
          <p:nvSpPr>
            <p:cNvPr id="442" name="Google Shape;442;p27"/>
            <p:cNvSpPr/>
            <p:nvPr/>
          </p:nvSpPr>
          <p:spPr>
            <a:xfrm rot="10800000">
              <a:off x="5575242"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3" name="Google Shape;443;p27"/>
            <p:cNvGrpSpPr/>
            <p:nvPr/>
          </p:nvGrpSpPr>
          <p:grpSpPr>
            <a:xfrm flipH="1">
              <a:off x="5734850" y="4472723"/>
              <a:ext cx="2040837" cy="670795"/>
              <a:chOff x="1297954" y="330075"/>
              <a:chExt cx="5169293" cy="1699506"/>
            </a:xfrm>
          </p:grpSpPr>
          <p:sp>
            <p:nvSpPr>
              <p:cNvPr id="444" name="Google Shape;444;p27"/>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7"/>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6" name="Google Shape;446;p27"/>
            <p:cNvGrpSpPr/>
            <p:nvPr/>
          </p:nvGrpSpPr>
          <p:grpSpPr>
            <a:xfrm flipH="1">
              <a:off x="5578209" y="4646738"/>
              <a:ext cx="2199863" cy="304563"/>
              <a:chOff x="-5827153" y="330075"/>
              <a:chExt cx="12276019" cy="1699569"/>
            </a:xfrm>
          </p:grpSpPr>
          <p:sp>
            <p:nvSpPr>
              <p:cNvPr id="447" name="Google Shape;447;p27"/>
              <p:cNvSpPr/>
              <p:nvPr/>
            </p:nvSpPr>
            <p:spPr>
              <a:xfrm>
                <a:off x="-5827153" y="330144"/>
                <a:ext cx="106122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7"/>
              <p:cNvSpPr/>
              <p:nvPr/>
            </p:nvSpPr>
            <p:spPr>
              <a:xfrm>
                <a:off x="4749366"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49" name="Google Shape;449;p27"/>
          <p:cNvSpPr txBox="1"/>
          <p:nvPr>
            <p:ph type="title"/>
          </p:nvPr>
        </p:nvSpPr>
        <p:spPr>
          <a:xfrm>
            <a:off x="814275" y="523433"/>
            <a:ext cx="5258400" cy="10215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450" name="Google Shape;450;p27"/>
          <p:cNvSpPr txBox="1"/>
          <p:nvPr>
            <p:ph idx="1" type="body"/>
          </p:nvPr>
        </p:nvSpPr>
        <p:spPr>
          <a:xfrm>
            <a:off x="814275" y="2050650"/>
            <a:ext cx="3378300" cy="3632400"/>
          </a:xfrm>
          <a:prstGeom prst="rect">
            <a:avLst/>
          </a:prstGeom>
        </p:spPr>
        <p:txBody>
          <a:bodyPr anchorCtr="0" anchor="t" bIns="91425" lIns="91425" spcFirstLastPara="1" rIns="91425" wrap="square" tIns="91425">
            <a:noAutofit/>
          </a:bodyPr>
          <a:lstStyle>
            <a:lvl1pPr indent="-355600" lvl="0" marL="457200" rtl="0">
              <a:spcBef>
                <a:spcPts val="600"/>
              </a:spcBef>
              <a:spcAft>
                <a:spcPts val="0"/>
              </a:spcAft>
              <a:buSzPts val="2000"/>
              <a:buChar char="▰"/>
              <a:defRPr sz="2000"/>
            </a:lvl1pPr>
            <a:lvl2pPr indent="-355600" lvl="1" marL="914400" rtl="0">
              <a:spcBef>
                <a:spcPts val="1000"/>
              </a:spcBef>
              <a:spcAft>
                <a:spcPts val="0"/>
              </a:spcAft>
              <a:buSzPts val="2000"/>
              <a:buChar char="▻"/>
              <a:defRPr sz="2000"/>
            </a:lvl2pPr>
            <a:lvl3pPr indent="-355600" lvl="2" marL="1371600" rtl="0">
              <a:spcBef>
                <a:spcPts val="1000"/>
              </a:spcBef>
              <a:spcAft>
                <a:spcPts val="0"/>
              </a:spcAft>
              <a:buSzPts val="2000"/>
              <a:buChar char="▻"/>
              <a:defRPr sz="2000"/>
            </a:lvl3pPr>
            <a:lvl4pPr indent="-355600" lvl="3" marL="1828800" rtl="0">
              <a:spcBef>
                <a:spcPts val="1000"/>
              </a:spcBef>
              <a:spcAft>
                <a:spcPts val="0"/>
              </a:spcAft>
              <a:buSzPts val="2000"/>
              <a:buChar char="▻"/>
              <a:defRPr sz="2000"/>
            </a:lvl4pPr>
            <a:lvl5pPr indent="-355600" lvl="4" marL="2286000" rtl="0">
              <a:spcBef>
                <a:spcPts val="1000"/>
              </a:spcBef>
              <a:spcAft>
                <a:spcPts val="0"/>
              </a:spcAft>
              <a:buSzPts val="2000"/>
              <a:buChar char="▻"/>
              <a:defRPr sz="2000"/>
            </a:lvl5pPr>
            <a:lvl6pPr indent="-355600" lvl="5" marL="2743200" rtl="0">
              <a:spcBef>
                <a:spcPts val="1000"/>
              </a:spcBef>
              <a:spcAft>
                <a:spcPts val="0"/>
              </a:spcAft>
              <a:buSzPts val="2000"/>
              <a:buChar char="▻"/>
              <a:defRPr sz="2000"/>
            </a:lvl6pPr>
            <a:lvl7pPr indent="-355600" lvl="6" marL="3200400" rtl="0">
              <a:spcBef>
                <a:spcPts val="1000"/>
              </a:spcBef>
              <a:spcAft>
                <a:spcPts val="0"/>
              </a:spcAft>
              <a:buSzPts val="2000"/>
              <a:buChar char="▻"/>
              <a:defRPr sz="2000"/>
            </a:lvl7pPr>
            <a:lvl8pPr indent="-355600" lvl="7" marL="3657600" rtl="0">
              <a:spcBef>
                <a:spcPts val="1000"/>
              </a:spcBef>
              <a:spcAft>
                <a:spcPts val="0"/>
              </a:spcAft>
              <a:buSzPts val="2000"/>
              <a:buChar char="▻"/>
              <a:defRPr sz="2000"/>
            </a:lvl8pPr>
            <a:lvl9pPr indent="-355600" lvl="8" marL="4114800" rtl="0">
              <a:spcBef>
                <a:spcPts val="1000"/>
              </a:spcBef>
              <a:spcAft>
                <a:spcPts val="1000"/>
              </a:spcAft>
              <a:buSzPts val="2000"/>
              <a:buChar char="▻"/>
              <a:defRPr sz="2000"/>
            </a:lvl9pPr>
          </a:lstStyle>
          <a:p/>
        </p:txBody>
      </p:sp>
      <p:sp>
        <p:nvSpPr>
          <p:cNvPr id="451" name="Google Shape;451;p27"/>
          <p:cNvSpPr txBox="1"/>
          <p:nvPr>
            <p:ph idx="2" type="body"/>
          </p:nvPr>
        </p:nvSpPr>
        <p:spPr>
          <a:xfrm>
            <a:off x="4396123" y="2050650"/>
            <a:ext cx="3378300" cy="3632400"/>
          </a:xfrm>
          <a:prstGeom prst="rect">
            <a:avLst/>
          </a:prstGeom>
        </p:spPr>
        <p:txBody>
          <a:bodyPr anchorCtr="0" anchor="t" bIns="91425" lIns="91425" spcFirstLastPara="1" rIns="91425" wrap="square" tIns="91425">
            <a:noAutofit/>
          </a:bodyPr>
          <a:lstStyle>
            <a:lvl1pPr indent="-355600" lvl="0" marL="457200" rtl="0">
              <a:spcBef>
                <a:spcPts val="600"/>
              </a:spcBef>
              <a:spcAft>
                <a:spcPts val="0"/>
              </a:spcAft>
              <a:buSzPts val="2000"/>
              <a:buChar char="▰"/>
              <a:defRPr sz="2000"/>
            </a:lvl1pPr>
            <a:lvl2pPr indent="-355600" lvl="1" marL="914400" rtl="0">
              <a:spcBef>
                <a:spcPts val="1000"/>
              </a:spcBef>
              <a:spcAft>
                <a:spcPts val="0"/>
              </a:spcAft>
              <a:buSzPts val="2000"/>
              <a:buChar char="▻"/>
              <a:defRPr sz="2000"/>
            </a:lvl2pPr>
            <a:lvl3pPr indent="-355600" lvl="2" marL="1371600" rtl="0">
              <a:spcBef>
                <a:spcPts val="1000"/>
              </a:spcBef>
              <a:spcAft>
                <a:spcPts val="0"/>
              </a:spcAft>
              <a:buSzPts val="2000"/>
              <a:buChar char="▻"/>
              <a:defRPr sz="2000"/>
            </a:lvl3pPr>
            <a:lvl4pPr indent="-355600" lvl="3" marL="1828800" rtl="0">
              <a:spcBef>
                <a:spcPts val="1000"/>
              </a:spcBef>
              <a:spcAft>
                <a:spcPts val="0"/>
              </a:spcAft>
              <a:buSzPts val="2000"/>
              <a:buChar char="▻"/>
              <a:defRPr sz="2000"/>
            </a:lvl4pPr>
            <a:lvl5pPr indent="-355600" lvl="4" marL="2286000" rtl="0">
              <a:spcBef>
                <a:spcPts val="1000"/>
              </a:spcBef>
              <a:spcAft>
                <a:spcPts val="0"/>
              </a:spcAft>
              <a:buSzPts val="2000"/>
              <a:buChar char="▻"/>
              <a:defRPr sz="2000"/>
            </a:lvl5pPr>
            <a:lvl6pPr indent="-355600" lvl="5" marL="2743200" rtl="0">
              <a:spcBef>
                <a:spcPts val="1000"/>
              </a:spcBef>
              <a:spcAft>
                <a:spcPts val="0"/>
              </a:spcAft>
              <a:buSzPts val="2000"/>
              <a:buChar char="▻"/>
              <a:defRPr sz="2000"/>
            </a:lvl6pPr>
            <a:lvl7pPr indent="-355600" lvl="6" marL="3200400" rtl="0">
              <a:spcBef>
                <a:spcPts val="1000"/>
              </a:spcBef>
              <a:spcAft>
                <a:spcPts val="0"/>
              </a:spcAft>
              <a:buSzPts val="2000"/>
              <a:buChar char="▻"/>
              <a:defRPr sz="2000"/>
            </a:lvl7pPr>
            <a:lvl8pPr indent="-355600" lvl="7" marL="3657600" rtl="0">
              <a:spcBef>
                <a:spcPts val="1000"/>
              </a:spcBef>
              <a:spcAft>
                <a:spcPts val="0"/>
              </a:spcAft>
              <a:buSzPts val="2000"/>
              <a:buChar char="▻"/>
              <a:defRPr sz="2000"/>
            </a:lvl8pPr>
            <a:lvl9pPr indent="-355600" lvl="8" marL="4114800" rtl="0">
              <a:spcBef>
                <a:spcPts val="1000"/>
              </a:spcBef>
              <a:spcAft>
                <a:spcPts val="1000"/>
              </a:spcAft>
              <a:buSzPts val="2000"/>
              <a:buChar char="▻"/>
              <a:defRPr sz="2000"/>
            </a:lvl9pPr>
          </a:lstStyle>
          <a:p/>
        </p:txBody>
      </p:sp>
      <p:sp>
        <p:nvSpPr>
          <p:cNvPr id="452" name="Google Shape;452;p27"/>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453" name="Shape 453"/>
        <p:cNvGrpSpPr/>
        <p:nvPr/>
      </p:nvGrpSpPr>
      <p:grpSpPr>
        <a:xfrm>
          <a:off x="0" y="0"/>
          <a:ext cx="0" cy="0"/>
          <a:chOff x="0" y="0"/>
          <a:chExt cx="0" cy="0"/>
        </a:xfrm>
      </p:grpSpPr>
      <p:grpSp>
        <p:nvGrpSpPr>
          <p:cNvPr id="454" name="Google Shape;454;p28"/>
          <p:cNvGrpSpPr/>
          <p:nvPr/>
        </p:nvGrpSpPr>
        <p:grpSpPr>
          <a:xfrm>
            <a:off x="-4" y="54"/>
            <a:ext cx="7072430" cy="1769708"/>
            <a:chOff x="-4" y="40"/>
            <a:chExt cx="7072430" cy="1327315"/>
          </a:xfrm>
        </p:grpSpPr>
        <p:sp>
          <p:nvSpPr>
            <p:cNvPr id="455" name="Google Shape;455;p28"/>
            <p:cNvSpPr/>
            <p:nvPr/>
          </p:nvSpPr>
          <p:spPr>
            <a:xfrm>
              <a:off x="6292649" y="126425"/>
              <a:ext cx="779700" cy="259800"/>
            </a:xfrm>
            <a:prstGeom prst="triangle">
              <a:avLst>
                <a:gd fmla="val 3242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456" name="Google Shape;456;p28"/>
            <p:cNvGrpSpPr/>
            <p:nvPr/>
          </p:nvGrpSpPr>
          <p:grpSpPr>
            <a:xfrm flipH="1" rot="10800000">
              <a:off x="3" y="40"/>
              <a:ext cx="6756168" cy="1327315"/>
              <a:chOff x="-2168138" y="330075"/>
              <a:chExt cx="8650663" cy="1699506"/>
            </a:xfrm>
          </p:grpSpPr>
          <p:sp>
            <p:nvSpPr>
              <p:cNvPr id="457" name="Google Shape;457;p28"/>
              <p:cNvSpPr/>
              <p:nvPr/>
            </p:nvSpPr>
            <p:spPr>
              <a:xfrm>
                <a:off x="-2168138" y="330081"/>
                <a:ext cx="69582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458" name="Google Shape;458;p28"/>
              <p:cNvSpPr/>
              <p:nvPr/>
            </p:nvSpPr>
            <p:spPr>
              <a:xfrm>
                <a:off x="4783025"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459" name="Google Shape;459;p28"/>
            <p:cNvGrpSpPr/>
            <p:nvPr/>
          </p:nvGrpSpPr>
          <p:grpSpPr>
            <a:xfrm flipH="1" rot="10800000">
              <a:off x="-4" y="381007"/>
              <a:ext cx="7072430" cy="771744"/>
              <a:chOff x="-9092084" y="330075"/>
              <a:chExt cx="15574609" cy="1699501"/>
            </a:xfrm>
          </p:grpSpPr>
          <p:sp>
            <p:nvSpPr>
              <p:cNvPr id="460" name="Google Shape;460;p28"/>
              <p:cNvSpPr/>
              <p:nvPr/>
            </p:nvSpPr>
            <p:spPr>
              <a:xfrm>
                <a:off x="-9092084" y="330076"/>
                <a:ext cx="13882200" cy="1699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461" name="Google Shape;461;p28"/>
              <p:cNvSpPr/>
              <p:nvPr/>
            </p:nvSpPr>
            <p:spPr>
              <a:xfrm>
                <a:off x="4783025" y="330075"/>
                <a:ext cx="1699500" cy="1699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grpSp>
        <p:nvGrpSpPr>
          <p:cNvPr id="462" name="Google Shape;462;p28"/>
          <p:cNvGrpSpPr/>
          <p:nvPr/>
        </p:nvGrpSpPr>
        <p:grpSpPr>
          <a:xfrm>
            <a:off x="6946842" y="5963481"/>
            <a:ext cx="2202830" cy="894371"/>
            <a:chOff x="5575242" y="4472723"/>
            <a:chExt cx="2202830" cy="670795"/>
          </a:xfrm>
        </p:grpSpPr>
        <p:sp>
          <p:nvSpPr>
            <p:cNvPr id="463" name="Google Shape;463;p28"/>
            <p:cNvSpPr/>
            <p:nvPr/>
          </p:nvSpPr>
          <p:spPr>
            <a:xfrm rot="10800000">
              <a:off x="5575242"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4" name="Google Shape;464;p28"/>
            <p:cNvGrpSpPr/>
            <p:nvPr/>
          </p:nvGrpSpPr>
          <p:grpSpPr>
            <a:xfrm flipH="1">
              <a:off x="5734850" y="4472723"/>
              <a:ext cx="2040837" cy="670795"/>
              <a:chOff x="1297954" y="330075"/>
              <a:chExt cx="5169293" cy="1699506"/>
            </a:xfrm>
          </p:grpSpPr>
          <p:sp>
            <p:nvSpPr>
              <p:cNvPr id="465" name="Google Shape;465;p28"/>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8"/>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7" name="Google Shape;467;p28"/>
            <p:cNvGrpSpPr/>
            <p:nvPr/>
          </p:nvGrpSpPr>
          <p:grpSpPr>
            <a:xfrm flipH="1">
              <a:off x="5578209" y="4646738"/>
              <a:ext cx="2199863" cy="304563"/>
              <a:chOff x="-5827153" y="330075"/>
              <a:chExt cx="12276019" cy="1699569"/>
            </a:xfrm>
          </p:grpSpPr>
          <p:sp>
            <p:nvSpPr>
              <p:cNvPr id="468" name="Google Shape;468;p28"/>
              <p:cNvSpPr/>
              <p:nvPr/>
            </p:nvSpPr>
            <p:spPr>
              <a:xfrm>
                <a:off x="-5827153" y="330144"/>
                <a:ext cx="106122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8"/>
              <p:cNvSpPr/>
              <p:nvPr/>
            </p:nvSpPr>
            <p:spPr>
              <a:xfrm>
                <a:off x="4749366"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70" name="Google Shape;470;p28"/>
          <p:cNvSpPr txBox="1"/>
          <p:nvPr>
            <p:ph type="title"/>
          </p:nvPr>
        </p:nvSpPr>
        <p:spPr>
          <a:xfrm>
            <a:off x="814275" y="523433"/>
            <a:ext cx="5258400" cy="10215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471" name="Google Shape;471;p28"/>
          <p:cNvSpPr txBox="1"/>
          <p:nvPr>
            <p:ph idx="1" type="body"/>
          </p:nvPr>
        </p:nvSpPr>
        <p:spPr>
          <a:xfrm>
            <a:off x="870450" y="2060101"/>
            <a:ext cx="2247900" cy="36132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1000"/>
              </a:spcBef>
              <a:spcAft>
                <a:spcPts val="0"/>
              </a:spcAft>
              <a:buSzPts val="1800"/>
              <a:buChar char="▻"/>
              <a:defRPr sz="1800"/>
            </a:lvl2pPr>
            <a:lvl3pPr indent="-342900" lvl="2" marL="1371600" rtl="0">
              <a:spcBef>
                <a:spcPts val="1000"/>
              </a:spcBef>
              <a:spcAft>
                <a:spcPts val="0"/>
              </a:spcAft>
              <a:buSzPts val="1800"/>
              <a:buChar char="▻"/>
              <a:defRPr sz="1800"/>
            </a:lvl3pPr>
            <a:lvl4pPr indent="-342900" lvl="3" marL="1828800" rtl="0">
              <a:spcBef>
                <a:spcPts val="1000"/>
              </a:spcBef>
              <a:spcAft>
                <a:spcPts val="0"/>
              </a:spcAft>
              <a:buSzPts val="1800"/>
              <a:buChar char="▻"/>
              <a:defRPr sz="1800"/>
            </a:lvl4pPr>
            <a:lvl5pPr indent="-342900" lvl="4" marL="2286000" rtl="0">
              <a:spcBef>
                <a:spcPts val="1000"/>
              </a:spcBef>
              <a:spcAft>
                <a:spcPts val="0"/>
              </a:spcAft>
              <a:buSzPts val="1800"/>
              <a:buChar char="▻"/>
              <a:defRPr sz="1800"/>
            </a:lvl5pPr>
            <a:lvl6pPr indent="-342900" lvl="5" marL="2743200" rtl="0">
              <a:spcBef>
                <a:spcPts val="1000"/>
              </a:spcBef>
              <a:spcAft>
                <a:spcPts val="0"/>
              </a:spcAft>
              <a:buSzPts val="1800"/>
              <a:buChar char="▻"/>
              <a:defRPr sz="1800"/>
            </a:lvl6pPr>
            <a:lvl7pPr indent="-342900" lvl="6" marL="3200400" rtl="0">
              <a:spcBef>
                <a:spcPts val="1000"/>
              </a:spcBef>
              <a:spcAft>
                <a:spcPts val="0"/>
              </a:spcAft>
              <a:buSzPts val="1800"/>
              <a:buChar char="▻"/>
              <a:defRPr sz="1800"/>
            </a:lvl7pPr>
            <a:lvl8pPr indent="-342900" lvl="7" marL="3657600" rtl="0">
              <a:spcBef>
                <a:spcPts val="1000"/>
              </a:spcBef>
              <a:spcAft>
                <a:spcPts val="0"/>
              </a:spcAft>
              <a:buSzPts val="1800"/>
              <a:buChar char="▻"/>
              <a:defRPr sz="1800"/>
            </a:lvl8pPr>
            <a:lvl9pPr indent="-342900" lvl="8" marL="4114800" rtl="0">
              <a:spcBef>
                <a:spcPts val="1000"/>
              </a:spcBef>
              <a:spcAft>
                <a:spcPts val="1000"/>
              </a:spcAft>
              <a:buSzPts val="1800"/>
              <a:buChar char="▻"/>
              <a:defRPr sz="1800"/>
            </a:lvl9pPr>
          </a:lstStyle>
          <a:p/>
        </p:txBody>
      </p:sp>
      <p:sp>
        <p:nvSpPr>
          <p:cNvPr id="472" name="Google Shape;472;p28"/>
          <p:cNvSpPr txBox="1"/>
          <p:nvPr>
            <p:ph idx="2" type="body"/>
          </p:nvPr>
        </p:nvSpPr>
        <p:spPr>
          <a:xfrm>
            <a:off x="3233637" y="2060101"/>
            <a:ext cx="2247900" cy="36132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1000"/>
              </a:spcBef>
              <a:spcAft>
                <a:spcPts val="0"/>
              </a:spcAft>
              <a:buSzPts val="1800"/>
              <a:buChar char="▻"/>
              <a:defRPr sz="1800"/>
            </a:lvl2pPr>
            <a:lvl3pPr indent="-342900" lvl="2" marL="1371600" rtl="0">
              <a:spcBef>
                <a:spcPts val="1000"/>
              </a:spcBef>
              <a:spcAft>
                <a:spcPts val="0"/>
              </a:spcAft>
              <a:buSzPts val="1800"/>
              <a:buChar char="▻"/>
              <a:defRPr sz="1800"/>
            </a:lvl3pPr>
            <a:lvl4pPr indent="-342900" lvl="3" marL="1828800" rtl="0">
              <a:spcBef>
                <a:spcPts val="1000"/>
              </a:spcBef>
              <a:spcAft>
                <a:spcPts val="0"/>
              </a:spcAft>
              <a:buSzPts val="1800"/>
              <a:buChar char="▻"/>
              <a:defRPr sz="1800"/>
            </a:lvl4pPr>
            <a:lvl5pPr indent="-342900" lvl="4" marL="2286000" rtl="0">
              <a:spcBef>
                <a:spcPts val="1000"/>
              </a:spcBef>
              <a:spcAft>
                <a:spcPts val="0"/>
              </a:spcAft>
              <a:buSzPts val="1800"/>
              <a:buChar char="▻"/>
              <a:defRPr sz="1800"/>
            </a:lvl5pPr>
            <a:lvl6pPr indent="-342900" lvl="5" marL="2743200" rtl="0">
              <a:spcBef>
                <a:spcPts val="1000"/>
              </a:spcBef>
              <a:spcAft>
                <a:spcPts val="0"/>
              </a:spcAft>
              <a:buSzPts val="1800"/>
              <a:buChar char="▻"/>
              <a:defRPr sz="1800"/>
            </a:lvl6pPr>
            <a:lvl7pPr indent="-342900" lvl="6" marL="3200400" rtl="0">
              <a:spcBef>
                <a:spcPts val="1000"/>
              </a:spcBef>
              <a:spcAft>
                <a:spcPts val="0"/>
              </a:spcAft>
              <a:buSzPts val="1800"/>
              <a:buChar char="▻"/>
              <a:defRPr sz="1800"/>
            </a:lvl7pPr>
            <a:lvl8pPr indent="-342900" lvl="7" marL="3657600" rtl="0">
              <a:spcBef>
                <a:spcPts val="1000"/>
              </a:spcBef>
              <a:spcAft>
                <a:spcPts val="0"/>
              </a:spcAft>
              <a:buSzPts val="1800"/>
              <a:buChar char="▻"/>
              <a:defRPr sz="1800"/>
            </a:lvl8pPr>
            <a:lvl9pPr indent="-342900" lvl="8" marL="4114800" rtl="0">
              <a:spcBef>
                <a:spcPts val="1000"/>
              </a:spcBef>
              <a:spcAft>
                <a:spcPts val="1000"/>
              </a:spcAft>
              <a:buSzPts val="1800"/>
              <a:buChar char="▻"/>
              <a:defRPr sz="1800"/>
            </a:lvl9pPr>
          </a:lstStyle>
          <a:p/>
        </p:txBody>
      </p:sp>
      <p:sp>
        <p:nvSpPr>
          <p:cNvPr id="473" name="Google Shape;473;p28"/>
          <p:cNvSpPr txBox="1"/>
          <p:nvPr>
            <p:ph idx="3" type="body"/>
          </p:nvPr>
        </p:nvSpPr>
        <p:spPr>
          <a:xfrm>
            <a:off x="5540650" y="2060101"/>
            <a:ext cx="2247900" cy="36132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1000"/>
              </a:spcBef>
              <a:spcAft>
                <a:spcPts val="0"/>
              </a:spcAft>
              <a:buSzPts val="1800"/>
              <a:buChar char="▻"/>
              <a:defRPr sz="1800"/>
            </a:lvl2pPr>
            <a:lvl3pPr indent="-342900" lvl="2" marL="1371600" rtl="0">
              <a:spcBef>
                <a:spcPts val="1000"/>
              </a:spcBef>
              <a:spcAft>
                <a:spcPts val="0"/>
              </a:spcAft>
              <a:buSzPts val="1800"/>
              <a:buChar char="▻"/>
              <a:defRPr sz="1800"/>
            </a:lvl3pPr>
            <a:lvl4pPr indent="-342900" lvl="3" marL="1828800" rtl="0">
              <a:spcBef>
                <a:spcPts val="1000"/>
              </a:spcBef>
              <a:spcAft>
                <a:spcPts val="0"/>
              </a:spcAft>
              <a:buSzPts val="1800"/>
              <a:buChar char="▻"/>
              <a:defRPr sz="1800"/>
            </a:lvl4pPr>
            <a:lvl5pPr indent="-342900" lvl="4" marL="2286000" rtl="0">
              <a:spcBef>
                <a:spcPts val="1000"/>
              </a:spcBef>
              <a:spcAft>
                <a:spcPts val="0"/>
              </a:spcAft>
              <a:buSzPts val="1800"/>
              <a:buChar char="▻"/>
              <a:defRPr sz="1800"/>
            </a:lvl5pPr>
            <a:lvl6pPr indent="-342900" lvl="5" marL="2743200" rtl="0">
              <a:spcBef>
                <a:spcPts val="1000"/>
              </a:spcBef>
              <a:spcAft>
                <a:spcPts val="0"/>
              </a:spcAft>
              <a:buSzPts val="1800"/>
              <a:buChar char="▻"/>
              <a:defRPr sz="1800"/>
            </a:lvl6pPr>
            <a:lvl7pPr indent="-342900" lvl="6" marL="3200400" rtl="0">
              <a:spcBef>
                <a:spcPts val="1000"/>
              </a:spcBef>
              <a:spcAft>
                <a:spcPts val="0"/>
              </a:spcAft>
              <a:buSzPts val="1800"/>
              <a:buChar char="▻"/>
              <a:defRPr sz="1800"/>
            </a:lvl7pPr>
            <a:lvl8pPr indent="-342900" lvl="7" marL="3657600" rtl="0">
              <a:spcBef>
                <a:spcPts val="1000"/>
              </a:spcBef>
              <a:spcAft>
                <a:spcPts val="0"/>
              </a:spcAft>
              <a:buSzPts val="1800"/>
              <a:buChar char="▻"/>
              <a:defRPr sz="1800"/>
            </a:lvl8pPr>
            <a:lvl9pPr indent="-342900" lvl="8" marL="4114800" rtl="0">
              <a:spcBef>
                <a:spcPts val="1000"/>
              </a:spcBef>
              <a:spcAft>
                <a:spcPts val="1000"/>
              </a:spcAft>
              <a:buSzPts val="1800"/>
              <a:buChar char="▻"/>
              <a:defRPr sz="1800"/>
            </a:lvl9pPr>
          </a:lstStyle>
          <a:p/>
        </p:txBody>
      </p:sp>
      <p:sp>
        <p:nvSpPr>
          <p:cNvPr id="474" name="Google Shape;474;p28"/>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75" name="Shape 475"/>
        <p:cNvGrpSpPr/>
        <p:nvPr/>
      </p:nvGrpSpPr>
      <p:grpSpPr>
        <a:xfrm>
          <a:off x="0" y="0"/>
          <a:ext cx="0" cy="0"/>
          <a:chOff x="0" y="0"/>
          <a:chExt cx="0" cy="0"/>
        </a:xfrm>
      </p:grpSpPr>
      <p:grpSp>
        <p:nvGrpSpPr>
          <p:cNvPr id="476" name="Google Shape;476;p29"/>
          <p:cNvGrpSpPr/>
          <p:nvPr/>
        </p:nvGrpSpPr>
        <p:grpSpPr>
          <a:xfrm>
            <a:off x="-4" y="54"/>
            <a:ext cx="7072430" cy="1769708"/>
            <a:chOff x="-4" y="40"/>
            <a:chExt cx="7072430" cy="1327315"/>
          </a:xfrm>
        </p:grpSpPr>
        <p:sp>
          <p:nvSpPr>
            <p:cNvPr id="477" name="Google Shape;477;p29"/>
            <p:cNvSpPr/>
            <p:nvPr/>
          </p:nvSpPr>
          <p:spPr>
            <a:xfrm>
              <a:off x="6292649" y="126425"/>
              <a:ext cx="779700" cy="259800"/>
            </a:xfrm>
            <a:prstGeom prst="triangle">
              <a:avLst>
                <a:gd fmla="val 3242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478" name="Google Shape;478;p29"/>
            <p:cNvGrpSpPr/>
            <p:nvPr/>
          </p:nvGrpSpPr>
          <p:grpSpPr>
            <a:xfrm flipH="1" rot="10800000">
              <a:off x="3" y="40"/>
              <a:ext cx="6756168" cy="1327315"/>
              <a:chOff x="-2168138" y="330075"/>
              <a:chExt cx="8650663" cy="1699506"/>
            </a:xfrm>
          </p:grpSpPr>
          <p:sp>
            <p:nvSpPr>
              <p:cNvPr id="479" name="Google Shape;479;p29"/>
              <p:cNvSpPr/>
              <p:nvPr/>
            </p:nvSpPr>
            <p:spPr>
              <a:xfrm>
                <a:off x="-2168138" y="330081"/>
                <a:ext cx="69582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480" name="Google Shape;480;p29"/>
              <p:cNvSpPr/>
              <p:nvPr/>
            </p:nvSpPr>
            <p:spPr>
              <a:xfrm>
                <a:off x="4783025"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481" name="Google Shape;481;p29"/>
            <p:cNvGrpSpPr/>
            <p:nvPr/>
          </p:nvGrpSpPr>
          <p:grpSpPr>
            <a:xfrm flipH="1" rot="10800000">
              <a:off x="-4" y="381007"/>
              <a:ext cx="7072430" cy="771744"/>
              <a:chOff x="-9092084" y="330075"/>
              <a:chExt cx="15574609" cy="1699501"/>
            </a:xfrm>
          </p:grpSpPr>
          <p:sp>
            <p:nvSpPr>
              <p:cNvPr id="482" name="Google Shape;482;p29"/>
              <p:cNvSpPr/>
              <p:nvPr/>
            </p:nvSpPr>
            <p:spPr>
              <a:xfrm>
                <a:off x="-9092084" y="330076"/>
                <a:ext cx="13882200" cy="1699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483" name="Google Shape;483;p29"/>
              <p:cNvSpPr/>
              <p:nvPr/>
            </p:nvSpPr>
            <p:spPr>
              <a:xfrm>
                <a:off x="4783025" y="330075"/>
                <a:ext cx="1699500" cy="1699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grpSp>
        <p:nvGrpSpPr>
          <p:cNvPr id="484" name="Google Shape;484;p29"/>
          <p:cNvGrpSpPr/>
          <p:nvPr/>
        </p:nvGrpSpPr>
        <p:grpSpPr>
          <a:xfrm>
            <a:off x="6946842" y="5963481"/>
            <a:ext cx="2202830" cy="894371"/>
            <a:chOff x="5575242" y="4472723"/>
            <a:chExt cx="2202830" cy="670795"/>
          </a:xfrm>
        </p:grpSpPr>
        <p:sp>
          <p:nvSpPr>
            <p:cNvPr id="485" name="Google Shape;485;p29"/>
            <p:cNvSpPr/>
            <p:nvPr/>
          </p:nvSpPr>
          <p:spPr>
            <a:xfrm rot="10800000">
              <a:off x="5575242"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6" name="Google Shape;486;p29"/>
            <p:cNvGrpSpPr/>
            <p:nvPr/>
          </p:nvGrpSpPr>
          <p:grpSpPr>
            <a:xfrm flipH="1">
              <a:off x="5734850" y="4472723"/>
              <a:ext cx="2040837" cy="670795"/>
              <a:chOff x="1297954" y="330075"/>
              <a:chExt cx="5169293" cy="1699506"/>
            </a:xfrm>
          </p:grpSpPr>
          <p:sp>
            <p:nvSpPr>
              <p:cNvPr id="487" name="Google Shape;487;p29"/>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9"/>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9" name="Google Shape;489;p29"/>
            <p:cNvGrpSpPr/>
            <p:nvPr/>
          </p:nvGrpSpPr>
          <p:grpSpPr>
            <a:xfrm flipH="1">
              <a:off x="5578209" y="4646738"/>
              <a:ext cx="2199863" cy="304563"/>
              <a:chOff x="-5827153" y="330075"/>
              <a:chExt cx="12276019" cy="1699569"/>
            </a:xfrm>
          </p:grpSpPr>
          <p:sp>
            <p:nvSpPr>
              <p:cNvPr id="490" name="Google Shape;490;p29"/>
              <p:cNvSpPr/>
              <p:nvPr/>
            </p:nvSpPr>
            <p:spPr>
              <a:xfrm>
                <a:off x="-5827153" y="330144"/>
                <a:ext cx="106122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9"/>
              <p:cNvSpPr/>
              <p:nvPr/>
            </p:nvSpPr>
            <p:spPr>
              <a:xfrm>
                <a:off x="4749366"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92" name="Google Shape;492;p29"/>
          <p:cNvSpPr txBox="1"/>
          <p:nvPr>
            <p:ph type="title"/>
          </p:nvPr>
        </p:nvSpPr>
        <p:spPr>
          <a:xfrm>
            <a:off x="814275" y="523433"/>
            <a:ext cx="5258400" cy="10215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493" name="Google Shape;493;p29"/>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94" name="Shape 494"/>
        <p:cNvGrpSpPr/>
        <p:nvPr/>
      </p:nvGrpSpPr>
      <p:grpSpPr>
        <a:xfrm>
          <a:off x="0" y="0"/>
          <a:ext cx="0" cy="0"/>
          <a:chOff x="0" y="0"/>
          <a:chExt cx="0" cy="0"/>
        </a:xfrm>
      </p:grpSpPr>
      <p:grpSp>
        <p:nvGrpSpPr>
          <p:cNvPr id="495" name="Google Shape;495;p30"/>
          <p:cNvGrpSpPr/>
          <p:nvPr/>
        </p:nvGrpSpPr>
        <p:grpSpPr>
          <a:xfrm>
            <a:off x="2466138" y="5963481"/>
            <a:ext cx="6686825" cy="894371"/>
            <a:chOff x="5589288" y="4472723"/>
            <a:chExt cx="6686825" cy="670795"/>
          </a:xfrm>
        </p:grpSpPr>
        <p:sp>
          <p:nvSpPr>
            <p:cNvPr id="496" name="Google Shape;496;p30"/>
            <p:cNvSpPr/>
            <p:nvPr/>
          </p:nvSpPr>
          <p:spPr>
            <a:xfrm rot="10800000">
              <a:off x="5589288"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7" name="Google Shape;497;p30"/>
            <p:cNvGrpSpPr/>
            <p:nvPr/>
          </p:nvGrpSpPr>
          <p:grpSpPr>
            <a:xfrm flipH="1">
              <a:off x="5748896" y="4472723"/>
              <a:ext cx="6527217" cy="670795"/>
              <a:chOff x="-10101302" y="330075"/>
              <a:chExt cx="16532971" cy="1699506"/>
            </a:xfrm>
          </p:grpSpPr>
          <p:sp>
            <p:nvSpPr>
              <p:cNvPr id="498" name="Google Shape;498;p30"/>
              <p:cNvSpPr/>
              <p:nvPr/>
            </p:nvSpPr>
            <p:spPr>
              <a:xfrm>
                <a:off x="-10101302" y="330081"/>
                <a:ext cx="148464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30"/>
              <p:cNvSpPr/>
              <p:nvPr/>
            </p:nvSpPr>
            <p:spPr>
              <a:xfrm>
                <a:off x="4732169"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0" name="Google Shape;500;p30"/>
            <p:cNvGrpSpPr/>
            <p:nvPr/>
          </p:nvGrpSpPr>
          <p:grpSpPr>
            <a:xfrm flipH="1">
              <a:off x="5592255" y="4646738"/>
              <a:ext cx="6682918" cy="304563"/>
              <a:chOff x="-30922586" y="330075"/>
              <a:chExt cx="37293070" cy="1699569"/>
            </a:xfrm>
          </p:grpSpPr>
          <p:sp>
            <p:nvSpPr>
              <p:cNvPr id="501" name="Google Shape;501;p30"/>
              <p:cNvSpPr/>
              <p:nvPr/>
            </p:nvSpPr>
            <p:spPr>
              <a:xfrm>
                <a:off x="-30922586" y="330144"/>
                <a:ext cx="355881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30"/>
              <p:cNvSpPr/>
              <p:nvPr/>
            </p:nvSpPr>
            <p:spPr>
              <a:xfrm>
                <a:off x="4670984"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03" name="Google Shape;503;p30"/>
          <p:cNvSpPr txBox="1"/>
          <p:nvPr>
            <p:ph idx="1" type="body"/>
          </p:nvPr>
        </p:nvSpPr>
        <p:spPr>
          <a:xfrm>
            <a:off x="2682800" y="6182000"/>
            <a:ext cx="6004200" cy="420900"/>
          </a:xfrm>
          <a:prstGeom prst="rect">
            <a:avLst/>
          </a:prstGeom>
        </p:spPr>
        <p:txBody>
          <a:bodyPr anchorCtr="0" anchor="ctr" bIns="91425" lIns="91425" spcFirstLastPara="1" rIns="91425" wrap="square" tIns="91425">
            <a:noAutofit/>
          </a:bodyPr>
          <a:lstStyle>
            <a:lvl1pPr indent="-228600" lvl="0" marL="457200" rtl="0">
              <a:spcBef>
                <a:spcPts val="0"/>
              </a:spcBef>
              <a:spcAft>
                <a:spcPts val="0"/>
              </a:spcAft>
              <a:buSzPts val="1300"/>
              <a:buNone/>
              <a:defRPr sz="1300"/>
            </a:lvl1pPr>
          </a:lstStyle>
          <a:p/>
        </p:txBody>
      </p:sp>
      <p:sp>
        <p:nvSpPr>
          <p:cNvPr id="504" name="Google Shape;504;p30"/>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505" name="Google Shape;505;p30"/>
          <p:cNvGrpSpPr/>
          <p:nvPr/>
        </p:nvGrpSpPr>
        <p:grpSpPr>
          <a:xfrm rot="10800000">
            <a:off x="-8" y="169"/>
            <a:ext cx="2202830" cy="894371"/>
            <a:chOff x="5575242" y="4472723"/>
            <a:chExt cx="2202830" cy="670795"/>
          </a:xfrm>
        </p:grpSpPr>
        <p:sp>
          <p:nvSpPr>
            <p:cNvPr id="506" name="Google Shape;506;p30"/>
            <p:cNvSpPr/>
            <p:nvPr/>
          </p:nvSpPr>
          <p:spPr>
            <a:xfrm rot="10800000">
              <a:off x="5575242" y="4948334"/>
              <a:ext cx="394200" cy="131400"/>
            </a:xfrm>
            <a:prstGeom prst="triangle">
              <a:avLst>
                <a:gd fmla="val 3242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07" name="Google Shape;507;p30"/>
            <p:cNvGrpSpPr/>
            <p:nvPr/>
          </p:nvGrpSpPr>
          <p:grpSpPr>
            <a:xfrm flipH="1">
              <a:off x="5734850" y="4472723"/>
              <a:ext cx="2040837" cy="670795"/>
              <a:chOff x="1297954" y="330075"/>
              <a:chExt cx="5169293" cy="1699506"/>
            </a:xfrm>
          </p:grpSpPr>
          <p:sp>
            <p:nvSpPr>
              <p:cNvPr id="508" name="Google Shape;508;p30"/>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30"/>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0" name="Google Shape;510;p30"/>
            <p:cNvGrpSpPr/>
            <p:nvPr/>
          </p:nvGrpSpPr>
          <p:grpSpPr>
            <a:xfrm flipH="1">
              <a:off x="5578209" y="4646738"/>
              <a:ext cx="2199863" cy="304563"/>
              <a:chOff x="-5827153" y="330075"/>
              <a:chExt cx="12276019" cy="1699569"/>
            </a:xfrm>
          </p:grpSpPr>
          <p:sp>
            <p:nvSpPr>
              <p:cNvPr id="511" name="Google Shape;511;p30"/>
              <p:cNvSpPr/>
              <p:nvPr/>
            </p:nvSpPr>
            <p:spPr>
              <a:xfrm>
                <a:off x="-5827153" y="330144"/>
                <a:ext cx="10612200" cy="1699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30"/>
              <p:cNvSpPr/>
              <p:nvPr/>
            </p:nvSpPr>
            <p:spPr>
              <a:xfrm>
                <a:off x="4749366" y="330075"/>
                <a:ext cx="1699500" cy="1699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13" name="Shape 513"/>
        <p:cNvGrpSpPr/>
        <p:nvPr/>
      </p:nvGrpSpPr>
      <p:grpSpPr>
        <a:xfrm>
          <a:off x="0" y="0"/>
          <a:ext cx="0" cy="0"/>
          <a:chOff x="0" y="0"/>
          <a:chExt cx="0" cy="0"/>
        </a:xfrm>
      </p:grpSpPr>
      <p:grpSp>
        <p:nvGrpSpPr>
          <p:cNvPr id="514" name="Google Shape;514;p31"/>
          <p:cNvGrpSpPr/>
          <p:nvPr/>
        </p:nvGrpSpPr>
        <p:grpSpPr>
          <a:xfrm rot="10800000">
            <a:off x="-8" y="169"/>
            <a:ext cx="2202830" cy="894371"/>
            <a:chOff x="5575242" y="4472723"/>
            <a:chExt cx="2202830" cy="670795"/>
          </a:xfrm>
        </p:grpSpPr>
        <p:sp>
          <p:nvSpPr>
            <p:cNvPr id="515" name="Google Shape;515;p31"/>
            <p:cNvSpPr/>
            <p:nvPr/>
          </p:nvSpPr>
          <p:spPr>
            <a:xfrm rot="10800000">
              <a:off x="5575242" y="4948334"/>
              <a:ext cx="394200" cy="131400"/>
            </a:xfrm>
            <a:prstGeom prst="triangle">
              <a:avLst>
                <a:gd fmla="val 3242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6" name="Google Shape;516;p31"/>
            <p:cNvGrpSpPr/>
            <p:nvPr/>
          </p:nvGrpSpPr>
          <p:grpSpPr>
            <a:xfrm flipH="1">
              <a:off x="5734850" y="4472723"/>
              <a:ext cx="2040837" cy="670795"/>
              <a:chOff x="1297954" y="330075"/>
              <a:chExt cx="5169293" cy="1699506"/>
            </a:xfrm>
          </p:grpSpPr>
          <p:sp>
            <p:nvSpPr>
              <p:cNvPr id="517" name="Google Shape;517;p31"/>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31"/>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9" name="Google Shape;519;p31"/>
            <p:cNvGrpSpPr/>
            <p:nvPr/>
          </p:nvGrpSpPr>
          <p:grpSpPr>
            <a:xfrm flipH="1">
              <a:off x="5578209" y="4646738"/>
              <a:ext cx="2199863" cy="304563"/>
              <a:chOff x="-5827153" y="330075"/>
              <a:chExt cx="12276019" cy="1699569"/>
            </a:xfrm>
          </p:grpSpPr>
          <p:sp>
            <p:nvSpPr>
              <p:cNvPr id="520" name="Google Shape;520;p31"/>
              <p:cNvSpPr/>
              <p:nvPr/>
            </p:nvSpPr>
            <p:spPr>
              <a:xfrm>
                <a:off x="-5827153" y="330144"/>
                <a:ext cx="10612200" cy="1699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31"/>
              <p:cNvSpPr/>
              <p:nvPr/>
            </p:nvSpPr>
            <p:spPr>
              <a:xfrm>
                <a:off x="4749366" y="330075"/>
                <a:ext cx="1699500" cy="1699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22" name="Google Shape;522;p31"/>
          <p:cNvGrpSpPr/>
          <p:nvPr/>
        </p:nvGrpSpPr>
        <p:grpSpPr>
          <a:xfrm>
            <a:off x="6946842" y="5963481"/>
            <a:ext cx="2202830" cy="894371"/>
            <a:chOff x="5575242" y="4472723"/>
            <a:chExt cx="2202830" cy="670795"/>
          </a:xfrm>
        </p:grpSpPr>
        <p:sp>
          <p:nvSpPr>
            <p:cNvPr id="523" name="Google Shape;523;p31"/>
            <p:cNvSpPr/>
            <p:nvPr/>
          </p:nvSpPr>
          <p:spPr>
            <a:xfrm rot="10800000">
              <a:off x="5575242"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4" name="Google Shape;524;p31"/>
            <p:cNvGrpSpPr/>
            <p:nvPr/>
          </p:nvGrpSpPr>
          <p:grpSpPr>
            <a:xfrm flipH="1">
              <a:off x="5734850" y="4472723"/>
              <a:ext cx="2040837" cy="670795"/>
              <a:chOff x="1297954" y="330075"/>
              <a:chExt cx="5169293" cy="1699506"/>
            </a:xfrm>
          </p:grpSpPr>
          <p:sp>
            <p:nvSpPr>
              <p:cNvPr id="525" name="Google Shape;525;p31"/>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31"/>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7" name="Google Shape;527;p31"/>
            <p:cNvGrpSpPr/>
            <p:nvPr/>
          </p:nvGrpSpPr>
          <p:grpSpPr>
            <a:xfrm flipH="1">
              <a:off x="5578209" y="4646738"/>
              <a:ext cx="2199863" cy="304563"/>
              <a:chOff x="-5827153" y="330075"/>
              <a:chExt cx="12276019" cy="1699569"/>
            </a:xfrm>
          </p:grpSpPr>
          <p:sp>
            <p:nvSpPr>
              <p:cNvPr id="528" name="Google Shape;528;p31"/>
              <p:cNvSpPr/>
              <p:nvPr/>
            </p:nvSpPr>
            <p:spPr>
              <a:xfrm>
                <a:off x="-5827153" y="330144"/>
                <a:ext cx="106122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31"/>
              <p:cNvSpPr/>
              <p:nvPr/>
            </p:nvSpPr>
            <p:spPr>
              <a:xfrm>
                <a:off x="4749366"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30" name="Google Shape;530;p31"/>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531" name="Shape 531"/>
        <p:cNvGrpSpPr/>
        <p:nvPr/>
      </p:nvGrpSpPr>
      <p:grpSpPr>
        <a:xfrm>
          <a:off x="0" y="0"/>
          <a:ext cx="0" cy="0"/>
          <a:chOff x="0" y="0"/>
          <a:chExt cx="0" cy="0"/>
        </a:xfrm>
      </p:grpSpPr>
      <p:sp>
        <p:nvSpPr>
          <p:cNvPr id="532" name="Google Shape;532;p32"/>
          <p:cNvSpPr txBox="1"/>
          <p:nvPr>
            <p:ph type="ctrTitle"/>
          </p:nvPr>
        </p:nvSpPr>
        <p:spPr>
          <a:xfrm>
            <a:off x="911200" y="1072033"/>
            <a:ext cx="3660900" cy="3546000"/>
          </a:xfrm>
          <a:prstGeom prst="rect">
            <a:avLst/>
          </a:prstGeom>
        </p:spPr>
        <p:txBody>
          <a:bodyPr anchorCtr="0" anchor="b" bIns="91425" lIns="91425" spcFirstLastPara="1" rIns="91425" wrap="square" tIns="91425">
            <a:noAutofit/>
          </a:bodyPr>
          <a:lstStyle>
            <a:lvl1pPr lvl="0" rtl="0">
              <a:spcBef>
                <a:spcPts val="0"/>
              </a:spcBef>
              <a:spcAft>
                <a:spcPts val="0"/>
              </a:spcAft>
              <a:buSzPts val="5200"/>
              <a:buFont typeface="Staatliches"/>
              <a:buNone/>
              <a:defRPr sz="6000">
                <a:latin typeface="Montserrat Black"/>
                <a:ea typeface="Montserrat Black"/>
                <a:cs typeface="Montserrat Black"/>
                <a:sym typeface="Montserrat Black"/>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33" name="Google Shape;533;p32"/>
          <p:cNvSpPr txBox="1"/>
          <p:nvPr>
            <p:ph idx="1" type="subTitle"/>
          </p:nvPr>
        </p:nvSpPr>
        <p:spPr>
          <a:xfrm>
            <a:off x="911200" y="4618033"/>
            <a:ext cx="3660900" cy="1304700"/>
          </a:xfrm>
          <a:prstGeom prst="rect">
            <a:avLst/>
          </a:prstGeom>
        </p:spPr>
        <p:txBody>
          <a:bodyPr anchorCtr="0" anchor="ctr" bIns="91425" lIns="91425" spcFirstLastPara="1" rIns="91425" wrap="square" tIns="91425">
            <a:noAutofit/>
          </a:bodyPr>
          <a:lstStyle>
            <a:lvl1pPr lvl="0" rtl="0">
              <a:lnSpc>
                <a:spcPct val="100000"/>
              </a:lnSpc>
              <a:spcBef>
                <a:spcPts val="600"/>
              </a:spcBef>
              <a:spcAft>
                <a:spcPts val="0"/>
              </a:spcAft>
              <a:buSzPts val="2800"/>
              <a:buFont typeface="Roboto Condensed Light"/>
              <a:buNone/>
              <a:defRPr sz="1400">
                <a:latin typeface="Lato"/>
                <a:ea typeface="Lato"/>
                <a:cs typeface="Lato"/>
                <a:sym typeface="Lato"/>
              </a:defRPr>
            </a:lvl1pPr>
            <a:lvl2pPr lvl="1" rtl="0" algn="ctr">
              <a:lnSpc>
                <a:spcPct val="100000"/>
              </a:lnSpc>
              <a:spcBef>
                <a:spcPts val="480"/>
              </a:spcBef>
              <a:spcAft>
                <a:spcPts val="0"/>
              </a:spcAft>
              <a:buSzPts val="2800"/>
              <a:buFont typeface="Roboto Condensed Light"/>
              <a:buNone/>
              <a:defRPr sz="2800">
                <a:latin typeface="Roboto Condensed Light"/>
                <a:ea typeface="Roboto Condensed Light"/>
                <a:cs typeface="Roboto Condensed Light"/>
                <a:sym typeface="Roboto Condensed Light"/>
              </a:defRPr>
            </a:lvl2pPr>
            <a:lvl3pPr lvl="2" rtl="0" algn="ctr">
              <a:lnSpc>
                <a:spcPct val="100000"/>
              </a:lnSpc>
              <a:spcBef>
                <a:spcPts val="480"/>
              </a:spcBef>
              <a:spcAft>
                <a:spcPts val="0"/>
              </a:spcAft>
              <a:buSzPts val="2800"/>
              <a:buFont typeface="Roboto Condensed Light"/>
              <a:buNone/>
              <a:defRPr sz="2800">
                <a:latin typeface="Roboto Condensed Light"/>
                <a:ea typeface="Roboto Condensed Light"/>
                <a:cs typeface="Roboto Condensed Light"/>
                <a:sym typeface="Roboto Condensed Light"/>
              </a:defRPr>
            </a:lvl3pPr>
            <a:lvl4pPr lvl="3" rtl="0" algn="ctr">
              <a:lnSpc>
                <a:spcPct val="100000"/>
              </a:lnSpc>
              <a:spcBef>
                <a:spcPts val="360"/>
              </a:spcBef>
              <a:spcAft>
                <a:spcPts val="0"/>
              </a:spcAft>
              <a:buSzPts val="2800"/>
              <a:buFont typeface="Roboto Condensed Light"/>
              <a:buNone/>
              <a:defRPr sz="2800">
                <a:latin typeface="Roboto Condensed Light"/>
                <a:ea typeface="Roboto Condensed Light"/>
                <a:cs typeface="Roboto Condensed Light"/>
                <a:sym typeface="Roboto Condensed Light"/>
              </a:defRPr>
            </a:lvl4pPr>
            <a:lvl5pPr lvl="4" rtl="0" algn="ctr">
              <a:lnSpc>
                <a:spcPct val="100000"/>
              </a:lnSpc>
              <a:spcBef>
                <a:spcPts val="360"/>
              </a:spcBef>
              <a:spcAft>
                <a:spcPts val="0"/>
              </a:spcAft>
              <a:buSzPts val="2800"/>
              <a:buFont typeface="Roboto Condensed Light"/>
              <a:buNone/>
              <a:defRPr sz="2800">
                <a:latin typeface="Roboto Condensed Light"/>
                <a:ea typeface="Roboto Condensed Light"/>
                <a:cs typeface="Roboto Condensed Light"/>
                <a:sym typeface="Roboto Condensed Light"/>
              </a:defRPr>
            </a:lvl5pPr>
            <a:lvl6pPr lvl="5" rtl="0" algn="ctr">
              <a:lnSpc>
                <a:spcPct val="100000"/>
              </a:lnSpc>
              <a:spcBef>
                <a:spcPts val="360"/>
              </a:spcBef>
              <a:spcAft>
                <a:spcPts val="0"/>
              </a:spcAft>
              <a:buSzPts val="2800"/>
              <a:buFont typeface="Roboto Condensed Light"/>
              <a:buNone/>
              <a:defRPr sz="2800">
                <a:latin typeface="Roboto Condensed Light"/>
                <a:ea typeface="Roboto Condensed Light"/>
                <a:cs typeface="Roboto Condensed Light"/>
                <a:sym typeface="Roboto Condensed Light"/>
              </a:defRPr>
            </a:lvl6pPr>
            <a:lvl7pPr lvl="6" rtl="0" algn="ctr">
              <a:lnSpc>
                <a:spcPct val="100000"/>
              </a:lnSpc>
              <a:spcBef>
                <a:spcPts val="360"/>
              </a:spcBef>
              <a:spcAft>
                <a:spcPts val="0"/>
              </a:spcAft>
              <a:buSzPts val="2800"/>
              <a:buFont typeface="Roboto Condensed Light"/>
              <a:buNone/>
              <a:defRPr sz="2800">
                <a:latin typeface="Roboto Condensed Light"/>
                <a:ea typeface="Roboto Condensed Light"/>
                <a:cs typeface="Roboto Condensed Light"/>
                <a:sym typeface="Roboto Condensed Light"/>
              </a:defRPr>
            </a:lvl7pPr>
            <a:lvl8pPr lvl="7" rtl="0" algn="ctr">
              <a:lnSpc>
                <a:spcPct val="100000"/>
              </a:lnSpc>
              <a:spcBef>
                <a:spcPts val="360"/>
              </a:spcBef>
              <a:spcAft>
                <a:spcPts val="0"/>
              </a:spcAft>
              <a:buSzPts val="2800"/>
              <a:buFont typeface="Roboto Condensed Light"/>
              <a:buNone/>
              <a:defRPr sz="2800">
                <a:latin typeface="Roboto Condensed Light"/>
                <a:ea typeface="Roboto Condensed Light"/>
                <a:cs typeface="Roboto Condensed Light"/>
                <a:sym typeface="Roboto Condensed Light"/>
              </a:defRPr>
            </a:lvl8pPr>
            <a:lvl9pPr lvl="8" rtl="0" algn="ctr">
              <a:lnSpc>
                <a:spcPct val="100000"/>
              </a:lnSpc>
              <a:spcBef>
                <a:spcPts val="360"/>
              </a:spcBef>
              <a:spcAft>
                <a:spcPts val="0"/>
              </a:spcAft>
              <a:buSzPts val="2800"/>
              <a:buFont typeface="Roboto Condensed Light"/>
              <a:buNone/>
              <a:defRPr sz="2800">
                <a:latin typeface="Roboto Condensed Light"/>
                <a:ea typeface="Roboto Condensed Light"/>
                <a:cs typeface="Roboto Condensed Light"/>
                <a:sym typeface="Roboto Condensed Light"/>
              </a:defRPr>
            </a:lvl9pPr>
          </a:lstStyle>
          <a:p/>
        </p:txBody>
      </p:sp>
      <p:sp>
        <p:nvSpPr>
          <p:cNvPr id="534" name="Google Shape;534;p32"/>
          <p:cNvSpPr/>
          <p:nvPr/>
        </p:nvSpPr>
        <p:spPr>
          <a:xfrm>
            <a:off x="3084563" y="-34771"/>
            <a:ext cx="1156796" cy="941995"/>
          </a:xfrm>
          <a:custGeom>
            <a:rect b="b" l="l" r="r" t="t"/>
            <a:pathLst>
              <a:path extrusionOk="0" h="8282" w="15223">
                <a:moveTo>
                  <a:pt x="0" y="1"/>
                </a:moveTo>
                <a:cubicBezTo>
                  <a:pt x="1891" y="2425"/>
                  <a:pt x="4014" y="4641"/>
                  <a:pt x="6636" y="6221"/>
                </a:cubicBezTo>
                <a:cubicBezTo>
                  <a:pt x="8786" y="7515"/>
                  <a:pt x="11353" y="8281"/>
                  <a:pt x="13851" y="8281"/>
                </a:cubicBezTo>
                <a:cubicBezTo>
                  <a:pt x="14312" y="8281"/>
                  <a:pt x="14770" y="8255"/>
                  <a:pt x="15223" y="8202"/>
                </a:cubicBezTo>
                <a:cubicBezTo>
                  <a:pt x="14696" y="5500"/>
                  <a:pt x="14653" y="2713"/>
                  <a:pt x="15153" y="1"/>
                </a:cubicBezTo>
                <a:close/>
              </a:path>
            </a:pathLst>
          </a:custGeom>
          <a:solidFill>
            <a:srgbClr val="FCC01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35" name="Google Shape;535;p32"/>
          <p:cNvGrpSpPr/>
          <p:nvPr/>
        </p:nvGrpSpPr>
        <p:grpSpPr>
          <a:xfrm>
            <a:off x="2368225" y="-203195"/>
            <a:ext cx="7167450" cy="7161765"/>
            <a:chOff x="2368225" y="-152400"/>
            <a:chExt cx="7167450" cy="5371458"/>
          </a:xfrm>
        </p:grpSpPr>
        <p:sp>
          <p:nvSpPr>
            <p:cNvPr id="536" name="Google Shape;536;p32"/>
            <p:cNvSpPr/>
            <p:nvPr/>
          </p:nvSpPr>
          <p:spPr>
            <a:xfrm>
              <a:off x="4241250" y="-26078"/>
              <a:ext cx="3758237" cy="4809837"/>
            </a:xfrm>
            <a:custGeom>
              <a:rect b="b" l="l" r="r" t="t"/>
              <a:pathLst>
                <a:path extrusionOk="0" h="56384" w="49457">
                  <a:moveTo>
                    <a:pt x="26052" y="1"/>
                  </a:moveTo>
                  <a:cubicBezTo>
                    <a:pt x="26452" y="1670"/>
                    <a:pt x="26646" y="3363"/>
                    <a:pt x="26302" y="5033"/>
                  </a:cubicBezTo>
                  <a:cubicBezTo>
                    <a:pt x="25788" y="7540"/>
                    <a:pt x="23582" y="9869"/>
                    <a:pt x="21120" y="9869"/>
                  </a:cubicBezTo>
                  <a:cubicBezTo>
                    <a:pt x="20849" y="9869"/>
                    <a:pt x="20574" y="9841"/>
                    <a:pt x="20299" y="9782"/>
                  </a:cubicBezTo>
                  <a:cubicBezTo>
                    <a:pt x="18318" y="9357"/>
                    <a:pt x="16978" y="7566"/>
                    <a:pt x="15743" y="5957"/>
                  </a:cubicBezTo>
                  <a:cubicBezTo>
                    <a:pt x="14512" y="4345"/>
                    <a:pt x="12946" y="2661"/>
                    <a:pt x="10918" y="2610"/>
                  </a:cubicBezTo>
                  <a:cubicBezTo>
                    <a:pt x="10884" y="2609"/>
                    <a:pt x="10851" y="2608"/>
                    <a:pt x="10817" y="2608"/>
                  </a:cubicBezTo>
                  <a:cubicBezTo>
                    <a:pt x="8301" y="2608"/>
                    <a:pt x="6557" y="5052"/>
                    <a:pt x="4495" y="6523"/>
                  </a:cubicBezTo>
                  <a:cubicBezTo>
                    <a:pt x="3156" y="7481"/>
                    <a:pt x="1609" y="8014"/>
                    <a:pt x="1" y="8202"/>
                  </a:cubicBezTo>
                  <a:cubicBezTo>
                    <a:pt x="1307" y="14936"/>
                    <a:pt x="5566" y="21137"/>
                    <a:pt x="11645" y="24368"/>
                  </a:cubicBezTo>
                  <a:cubicBezTo>
                    <a:pt x="14611" y="25938"/>
                    <a:pt x="17888" y="26839"/>
                    <a:pt x="20906" y="28306"/>
                  </a:cubicBezTo>
                  <a:cubicBezTo>
                    <a:pt x="23929" y="29773"/>
                    <a:pt x="26816" y="31984"/>
                    <a:pt x="27952" y="35139"/>
                  </a:cubicBezTo>
                  <a:cubicBezTo>
                    <a:pt x="29456" y="39313"/>
                    <a:pt x="27580" y="44118"/>
                    <a:pt x="29014" y="48315"/>
                  </a:cubicBezTo>
                  <a:cubicBezTo>
                    <a:pt x="30163" y="51696"/>
                    <a:pt x="33276" y="54050"/>
                    <a:pt x="36534" y="55507"/>
                  </a:cubicBezTo>
                  <a:cubicBezTo>
                    <a:pt x="37276" y="55837"/>
                    <a:pt x="38034" y="56129"/>
                    <a:pt x="38804" y="56384"/>
                  </a:cubicBezTo>
                  <a:cubicBezTo>
                    <a:pt x="40256" y="54366"/>
                    <a:pt x="42058" y="52612"/>
                    <a:pt x="43741" y="50772"/>
                  </a:cubicBezTo>
                  <a:cubicBezTo>
                    <a:pt x="45645" y="48688"/>
                    <a:pt x="47443" y="46400"/>
                    <a:pt x="48277" y="43708"/>
                  </a:cubicBezTo>
                  <a:cubicBezTo>
                    <a:pt x="49456" y="39897"/>
                    <a:pt x="48551" y="35728"/>
                    <a:pt x="46985" y="32059"/>
                  </a:cubicBezTo>
                  <a:cubicBezTo>
                    <a:pt x="45419" y="28391"/>
                    <a:pt x="43207" y="25028"/>
                    <a:pt x="41614" y="21374"/>
                  </a:cubicBezTo>
                  <a:cubicBezTo>
                    <a:pt x="40015" y="17713"/>
                    <a:pt x="39048" y="13573"/>
                    <a:pt x="40138" y="9734"/>
                  </a:cubicBezTo>
                  <a:cubicBezTo>
                    <a:pt x="41397" y="5298"/>
                    <a:pt x="45151" y="2100"/>
                    <a:pt x="49343" y="1"/>
                  </a:cubicBezTo>
                  <a:close/>
                </a:path>
              </a:pathLst>
            </a:custGeom>
            <a:solidFill>
              <a:srgbClr val="FCC01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32"/>
            <p:cNvSpPr/>
            <p:nvPr/>
          </p:nvSpPr>
          <p:spPr>
            <a:xfrm>
              <a:off x="4197937" y="-26078"/>
              <a:ext cx="2068144" cy="841960"/>
            </a:xfrm>
            <a:custGeom>
              <a:rect b="b" l="l" r="r" t="t"/>
              <a:pathLst>
                <a:path extrusionOk="0" h="9870" w="27216">
                  <a:moveTo>
                    <a:pt x="501" y="1"/>
                  </a:moveTo>
                  <a:cubicBezTo>
                    <a:pt x="1" y="2713"/>
                    <a:pt x="44" y="5500"/>
                    <a:pt x="571" y="8202"/>
                  </a:cubicBezTo>
                  <a:cubicBezTo>
                    <a:pt x="2179" y="8014"/>
                    <a:pt x="3726" y="7481"/>
                    <a:pt x="5065" y="6523"/>
                  </a:cubicBezTo>
                  <a:cubicBezTo>
                    <a:pt x="7127" y="5052"/>
                    <a:pt x="8871" y="2608"/>
                    <a:pt x="11387" y="2608"/>
                  </a:cubicBezTo>
                  <a:cubicBezTo>
                    <a:pt x="11421" y="2608"/>
                    <a:pt x="11454" y="2609"/>
                    <a:pt x="11488" y="2610"/>
                  </a:cubicBezTo>
                  <a:cubicBezTo>
                    <a:pt x="13516" y="2661"/>
                    <a:pt x="15082" y="4345"/>
                    <a:pt x="16313" y="5957"/>
                  </a:cubicBezTo>
                  <a:cubicBezTo>
                    <a:pt x="17548" y="7566"/>
                    <a:pt x="18888" y="9357"/>
                    <a:pt x="20869" y="9782"/>
                  </a:cubicBezTo>
                  <a:cubicBezTo>
                    <a:pt x="21144" y="9841"/>
                    <a:pt x="21419" y="9869"/>
                    <a:pt x="21690" y="9869"/>
                  </a:cubicBezTo>
                  <a:cubicBezTo>
                    <a:pt x="24152" y="9869"/>
                    <a:pt x="26358" y="7540"/>
                    <a:pt x="26872" y="5033"/>
                  </a:cubicBezTo>
                  <a:cubicBezTo>
                    <a:pt x="27216" y="3363"/>
                    <a:pt x="27022" y="1670"/>
                    <a:pt x="26622" y="1"/>
                  </a:cubicBezTo>
                  <a:close/>
                </a:path>
              </a:pathLst>
            </a:custGeom>
            <a:solidFill>
              <a:srgbClr val="F59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32"/>
            <p:cNvSpPr/>
            <p:nvPr/>
          </p:nvSpPr>
          <p:spPr>
            <a:xfrm>
              <a:off x="3237982" y="4078545"/>
              <a:ext cx="2800232" cy="1120311"/>
            </a:xfrm>
            <a:custGeom>
              <a:rect b="b" l="l" r="r" t="t"/>
              <a:pathLst>
                <a:path extrusionOk="0" h="13133" w="36850">
                  <a:moveTo>
                    <a:pt x="14044" y="0"/>
                  </a:moveTo>
                  <a:cubicBezTo>
                    <a:pt x="12205" y="0"/>
                    <a:pt x="10289" y="657"/>
                    <a:pt x="8668" y="1584"/>
                  </a:cubicBezTo>
                  <a:cubicBezTo>
                    <a:pt x="4371" y="4041"/>
                    <a:pt x="1189" y="8337"/>
                    <a:pt x="0" y="13133"/>
                  </a:cubicBezTo>
                  <a:lnTo>
                    <a:pt x="36850" y="13133"/>
                  </a:lnTo>
                  <a:cubicBezTo>
                    <a:pt x="36845" y="12656"/>
                    <a:pt x="36812" y="12180"/>
                    <a:pt x="36680" y="11722"/>
                  </a:cubicBezTo>
                  <a:cubicBezTo>
                    <a:pt x="36001" y="9374"/>
                    <a:pt x="33171" y="8431"/>
                    <a:pt x="30733" y="8327"/>
                  </a:cubicBezTo>
                  <a:cubicBezTo>
                    <a:pt x="28290" y="8224"/>
                    <a:pt x="25678" y="8553"/>
                    <a:pt x="23555" y="7341"/>
                  </a:cubicBezTo>
                  <a:cubicBezTo>
                    <a:pt x="20919" y="5837"/>
                    <a:pt x="19882" y="2400"/>
                    <a:pt x="17278" y="843"/>
                  </a:cubicBezTo>
                  <a:cubicBezTo>
                    <a:pt x="16288" y="251"/>
                    <a:pt x="15181" y="0"/>
                    <a:pt x="14044" y="0"/>
                  </a:cubicBezTo>
                  <a:close/>
                </a:path>
              </a:pathLst>
            </a:custGeom>
            <a:solidFill>
              <a:srgbClr val="FCC01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32"/>
            <p:cNvSpPr/>
            <p:nvPr/>
          </p:nvSpPr>
          <p:spPr>
            <a:xfrm>
              <a:off x="7189808" y="-26078"/>
              <a:ext cx="1969585" cy="4922184"/>
            </a:xfrm>
            <a:custGeom>
              <a:rect b="b" l="l" r="r" t="t"/>
              <a:pathLst>
                <a:path extrusionOk="0" h="57701" w="25919">
                  <a:moveTo>
                    <a:pt x="10540" y="1"/>
                  </a:moveTo>
                  <a:cubicBezTo>
                    <a:pt x="6348" y="2100"/>
                    <a:pt x="2594" y="5298"/>
                    <a:pt x="1335" y="9734"/>
                  </a:cubicBezTo>
                  <a:cubicBezTo>
                    <a:pt x="245" y="13573"/>
                    <a:pt x="1212" y="17713"/>
                    <a:pt x="2811" y="21374"/>
                  </a:cubicBezTo>
                  <a:cubicBezTo>
                    <a:pt x="4404" y="25028"/>
                    <a:pt x="6616" y="28391"/>
                    <a:pt x="8182" y="32059"/>
                  </a:cubicBezTo>
                  <a:cubicBezTo>
                    <a:pt x="9748" y="35728"/>
                    <a:pt x="10653" y="39897"/>
                    <a:pt x="9474" y="43708"/>
                  </a:cubicBezTo>
                  <a:cubicBezTo>
                    <a:pt x="8640" y="46400"/>
                    <a:pt x="6842" y="48688"/>
                    <a:pt x="4938" y="50772"/>
                  </a:cubicBezTo>
                  <a:cubicBezTo>
                    <a:pt x="3255" y="52612"/>
                    <a:pt x="1453" y="54366"/>
                    <a:pt x="1" y="56384"/>
                  </a:cubicBezTo>
                  <a:cubicBezTo>
                    <a:pt x="2642" y="57263"/>
                    <a:pt x="5429" y="57701"/>
                    <a:pt x="8215" y="57701"/>
                  </a:cubicBezTo>
                  <a:cubicBezTo>
                    <a:pt x="12497" y="57701"/>
                    <a:pt x="16780" y="56668"/>
                    <a:pt x="20543" y="54620"/>
                  </a:cubicBezTo>
                  <a:cubicBezTo>
                    <a:pt x="22504" y="53554"/>
                    <a:pt x="24311" y="52224"/>
                    <a:pt x="25919" y="50683"/>
                  </a:cubicBezTo>
                  <a:lnTo>
                    <a:pt x="25919" y="1"/>
                  </a:lnTo>
                  <a:close/>
                </a:path>
              </a:pathLst>
            </a:custGeom>
            <a:solidFill>
              <a:srgbClr val="F28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32"/>
            <p:cNvSpPr/>
            <p:nvPr/>
          </p:nvSpPr>
          <p:spPr>
            <a:xfrm>
              <a:off x="7010248" y="4297263"/>
              <a:ext cx="2149149" cy="901589"/>
            </a:xfrm>
            <a:custGeom>
              <a:rect b="b" l="l" r="r" t="t"/>
              <a:pathLst>
                <a:path extrusionOk="0" h="10569" w="28282">
                  <a:moveTo>
                    <a:pt x="28282" y="1"/>
                  </a:moveTo>
                  <a:cubicBezTo>
                    <a:pt x="26674" y="1542"/>
                    <a:pt x="24867" y="2872"/>
                    <a:pt x="22906" y="3938"/>
                  </a:cubicBezTo>
                  <a:cubicBezTo>
                    <a:pt x="19143" y="5986"/>
                    <a:pt x="14860" y="7019"/>
                    <a:pt x="10578" y="7019"/>
                  </a:cubicBezTo>
                  <a:cubicBezTo>
                    <a:pt x="7792" y="7019"/>
                    <a:pt x="5005" y="6581"/>
                    <a:pt x="2364" y="5702"/>
                  </a:cubicBezTo>
                  <a:cubicBezTo>
                    <a:pt x="2170" y="5966"/>
                    <a:pt x="1986" y="6235"/>
                    <a:pt x="1807" y="6513"/>
                  </a:cubicBezTo>
                  <a:cubicBezTo>
                    <a:pt x="1005" y="7754"/>
                    <a:pt x="359" y="9135"/>
                    <a:pt x="0" y="10569"/>
                  </a:cubicBezTo>
                  <a:lnTo>
                    <a:pt x="28282" y="10569"/>
                  </a:lnTo>
                  <a:lnTo>
                    <a:pt x="28282" y="1"/>
                  </a:lnTo>
                  <a:close/>
                </a:path>
              </a:pathLst>
            </a:custGeom>
            <a:solidFill>
              <a:srgbClr val="FCC01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32"/>
            <p:cNvSpPr/>
            <p:nvPr/>
          </p:nvSpPr>
          <p:spPr>
            <a:xfrm>
              <a:off x="2368225" y="3921502"/>
              <a:ext cx="3958471" cy="1277357"/>
            </a:xfrm>
            <a:custGeom>
              <a:rect b="b" l="l" r="r" t="t"/>
              <a:pathLst>
                <a:path extrusionOk="0" h="14974" w="52092">
                  <a:moveTo>
                    <a:pt x="10073" y="5769"/>
                  </a:moveTo>
                  <a:cubicBezTo>
                    <a:pt x="7479" y="5769"/>
                    <a:pt x="4891" y="6731"/>
                    <a:pt x="3028" y="8466"/>
                  </a:cubicBezTo>
                  <a:cubicBezTo>
                    <a:pt x="1213" y="10159"/>
                    <a:pt x="137" y="12540"/>
                    <a:pt x="0" y="14974"/>
                  </a:cubicBezTo>
                  <a:lnTo>
                    <a:pt x="11446" y="14974"/>
                  </a:lnTo>
                  <a:cubicBezTo>
                    <a:pt x="12158" y="12102"/>
                    <a:pt x="13582" y="9408"/>
                    <a:pt x="15534" y="7183"/>
                  </a:cubicBezTo>
                  <a:cubicBezTo>
                    <a:pt x="14502" y="6711"/>
                    <a:pt x="13450" y="6278"/>
                    <a:pt x="12337" y="6023"/>
                  </a:cubicBezTo>
                  <a:cubicBezTo>
                    <a:pt x="11597" y="5853"/>
                    <a:pt x="10833" y="5769"/>
                    <a:pt x="10073" y="5769"/>
                  </a:cubicBezTo>
                  <a:close/>
                  <a:moveTo>
                    <a:pt x="45074" y="1"/>
                  </a:moveTo>
                  <a:cubicBezTo>
                    <a:pt x="43566" y="1"/>
                    <a:pt x="41995" y="486"/>
                    <a:pt x="40619" y="1128"/>
                  </a:cubicBezTo>
                  <a:cubicBezTo>
                    <a:pt x="37595" y="2533"/>
                    <a:pt x="34973" y="4604"/>
                    <a:pt x="32144" y="6344"/>
                  </a:cubicBezTo>
                  <a:cubicBezTo>
                    <a:pt x="32964" y="7452"/>
                    <a:pt x="33822" y="8509"/>
                    <a:pt x="35001" y="9182"/>
                  </a:cubicBezTo>
                  <a:cubicBezTo>
                    <a:pt x="37124" y="10394"/>
                    <a:pt x="39736" y="10065"/>
                    <a:pt x="42179" y="10168"/>
                  </a:cubicBezTo>
                  <a:cubicBezTo>
                    <a:pt x="44617" y="10272"/>
                    <a:pt x="47447" y="11215"/>
                    <a:pt x="48126" y="13563"/>
                  </a:cubicBezTo>
                  <a:cubicBezTo>
                    <a:pt x="48258" y="14021"/>
                    <a:pt x="48291" y="14497"/>
                    <a:pt x="48296" y="14974"/>
                  </a:cubicBezTo>
                  <a:lnTo>
                    <a:pt x="51884" y="14974"/>
                  </a:lnTo>
                  <a:cubicBezTo>
                    <a:pt x="52092" y="11470"/>
                    <a:pt x="51993" y="7956"/>
                    <a:pt x="50790" y="4670"/>
                  </a:cubicBezTo>
                  <a:cubicBezTo>
                    <a:pt x="50211" y="3085"/>
                    <a:pt x="49299" y="1505"/>
                    <a:pt x="47791" y="661"/>
                  </a:cubicBezTo>
                  <a:cubicBezTo>
                    <a:pt x="46951" y="194"/>
                    <a:pt x="46027" y="1"/>
                    <a:pt x="45074" y="1"/>
                  </a:cubicBezTo>
                  <a:close/>
                </a:path>
              </a:pathLst>
            </a:custGeom>
            <a:solidFill>
              <a:srgbClr val="FFF2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32"/>
            <p:cNvSpPr/>
            <p:nvPr/>
          </p:nvSpPr>
          <p:spPr>
            <a:xfrm>
              <a:off x="3237982" y="4462581"/>
              <a:ext cx="2800232" cy="736267"/>
            </a:xfrm>
            <a:custGeom>
              <a:rect b="b" l="l" r="r" t="t"/>
              <a:pathLst>
                <a:path extrusionOk="0" h="8631" w="36850">
                  <a:moveTo>
                    <a:pt x="20698" y="1"/>
                  </a:moveTo>
                  <a:cubicBezTo>
                    <a:pt x="20434" y="166"/>
                    <a:pt x="20169" y="321"/>
                    <a:pt x="19905" y="477"/>
                  </a:cubicBezTo>
                  <a:cubicBezTo>
                    <a:pt x="17354" y="1968"/>
                    <a:pt x="14431" y="3137"/>
                    <a:pt x="11488" y="3137"/>
                  </a:cubicBezTo>
                  <a:cubicBezTo>
                    <a:pt x="10814" y="3137"/>
                    <a:pt x="10134" y="3076"/>
                    <a:pt x="9460" y="2943"/>
                  </a:cubicBezTo>
                  <a:cubicBezTo>
                    <a:pt x="7564" y="2566"/>
                    <a:pt x="5847" y="1642"/>
                    <a:pt x="4088" y="840"/>
                  </a:cubicBezTo>
                  <a:cubicBezTo>
                    <a:pt x="2136" y="3065"/>
                    <a:pt x="712" y="5759"/>
                    <a:pt x="0" y="8631"/>
                  </a:cubicBezTo>
                  <a:lnTo>
                    <a:pt x="36850" y="8631"/>
                  </a:lnTo>
                  <a:cubicBezTo>
                    <a:pt x="36845" y="8154"/>
                    <a:pt x="36812" y="7678"/>
                    <a:pt x="36680" y="7220"/>
                  </a:cubicBezTo>
                  <a:cubicBezTo>
                    <a:pt x="36001" y="4872"/>
                    <a:pt x="33171" y="3929"/>
                    <a:pt x="30733" y="3825"/>
                  </a:cubicBezTo>
                  <a:cubicBezTo>
                    <a:pt x="28290" y="3722"/>
                    <a:pt x="25678" y="4051"/>
                    <a:pt x="23555" y="2839"/>
                  </a:cubicBezTo>
                  <a:cubicBezTo>
                    <a:pt x="22376" y="2166"/>
                    <a:pt x="21518" y="1109"/>
                    <a:pt x="20698" y="1"/>
                  </a:cubicBezTo>
                  <a:close/>
                </a:path>
              </a:pathLst>
            </a:custGeom>
            <a:solidFill>
              <a:srgbClr val="FEC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32"/>
            <p:cNvSpPr/>
            <p:nvPr/>
          </p:nvSpPr>
          <p:spPr>
            <a:xfrm>
              <a:off x="6405385" y="3019590"/>
              <a:ext cx="1115229" cy="1397211"/>
            </a:xfrm>
            <a:custGeom>
              <a:rect b="b" l="l" r="r" t="t"/>
              <a:pathLst>
                <a:path extrusionOk="0" h="16379" w="14676">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rgbClr val="F9AD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4" name="Google Shape;544;p32"/>
            <p:cNvPicPr preferRelativeResize="0"/>
            <p:nvPr/>
          </p:nvPicPr>
          <p:blipFill>
            <a:blip r:embed="rId2">
              <a:alphaModFix/>
            </a:blip>
            <a:stretch>
              <a:fillRect/>
            </a:stretch>
          </p:blipFill>
          <p:spPr>
            <a:xfrm>
              <a:off x="4425943" y="3882258"/>
              <a:ext cx="4791070" cy="1336800"/>
            </a:xfrm>
            <a:prstGeom prst="rect">
              <a:avLst/>
            </a:prstGeom>
            <a:noFill/>
            <a:ln>
              <a:noFill/>
            </a:ln>
          </p:spPr>
        </p:pic>
        <p:pic>
          <p:nvPicPr>
            <p:cNvPr id="545" name="Google Shape;545;p32"/>
            <p:cNvPicPr preferRelativeResize="0"/>
            <p:nvPr/>
          </p:nvPicPr>
          <p:blipFill>
            <a:blip r:embed="rId3">
              <a:alphaModFix/>
            </a:blip>
            <a:stretch>
              <a:fillRect/>
            </a:stretch>
          </p:blipFill>
          <p:spPr>
            <a:xfrm>
              <a:off x="5556525" y="-152400"/>
              <a:ext cx="3979150" cy="3422482"/>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42" name="Shape 42"/>
        <p:cNvGrpSpPr/>
        <p:nvPr/>
      </p:nvGrpSpPr>
      <p:grpSpPr>
        <a:xfrm>
          <a:off x="0" y="0"/>
          <a:ext cx="0" cy="0"/>
          <a:chOff x="0" y="0"/>
          <a:chExt cx="0" cy="0"/>
        </a:xfrm>
      </p:grpSpPr>
      <p:grpSp>
        <p:nvGrpSpPr>
          <p:cNvPr id="43" name="Google Shape;43;p4"/>
          <p:cNvGrpSpPr/>
          <p:nvPr/>
        </p:nvGrpSpPr>
        <p:grpSpPr>
          <a:xfrm>
            <a:off x="6946842" y="5963481"/>
            <a:ext cx="2202830" cy="894371"/>
            <a:chOff x="5575242" y="4472723"/>
            <a:chExt cx="2202830" cy="670795"/>
          </a:xfrm>
        </p:grpSpPr>
        <p:sp>
          <p:nvSpPr>
            <p:cNvPr id="44" name="Google Shape;44;p4"/>
            <p:cNvSpPr/>
            <p:nvPr/>
          </p:nvSpPr>
          <p:spPr>
            <a:xfrm rot="10800000">
              <a:off x="5575242"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 name="Google Shape;45;p4"/>
            <p:cNvGrpSpPr/>
            <p:nvPr/>
          </p:nvGrpSpPr>
          <p:grpSpPr>
            <a:xfrm flipH="1">
              <a:off x="5734850" y="4472723"/>
              <a:ext cx="2040837" cy="670795"/>
              <a:chOff x="1297954" y="330075"/>
              <a:chExt cx="5169293" cy="1699506"/>
            </a:xfrm>
          </p:grpSpPr>
          <p:sp>
            <p:nvSpPr>
              <p:cNvPr id="46" name="Google Shape;46;p4"/>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4"/>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 name="Google Shape;48;p4"/>
            <p:cNvGrpSpPr/>
            <p:nvPr/>
          </p:nvGrpSpPr>
          <p:grpSpPr>
            <a:xfrm flipH="1">
              <a:off x="5578209" y="4646738"/>
              <a:ext cx="2199863" cy="304563"/>
              <a:chOff x="-5827153" y="330075"/>
              <a:chExt cx="12276019" cy="1699569"/>
            </a:xfrm>
          </p:grpSpPr>
          <p:sp>
            <p:nvSpPr>
              <p:cNvPr id="49" name="Google Shape;49;p4"/>
              <p:cNvSpPr/>
              <p:nvPr/>
            </p:nvSpPr>
            <p:spPr>
              <a:xfrm>
                <a:off x="-5827153" y="330144"/>
                <a:ext cx="106122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4"/>
              <p:cNvSpPr/>
              <p:nvPr/>
            </p:nvSpPr>
            <p:spPr>
              <a:xfrm>
                <a:off x="4749366"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1" name="Google Shape;51;p4"/>
          <p:cNvSpPr/>
          <p:nvPr/>
        </p:nvSpPr>
        <p:spPr>
          <a:xfrm>
            <a:off x="7544483" y="877033"/>
            <a:ext cx="1299300" cy="577200"/>
          </a:xfrm>
          <a:prstGeom prst="triangle">
            <a:avLst>
              <a:gd fmla="val 3242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52" name="Google Shape;52;p4"/>
          <p:cNvGrpSpPr/>
          <p:nvPr/>
        </p:nvGrpSpPr>
        <p:grpSpPr>
          <a:xfrm>
            <a:off x="0" y="-9451"/>
            <a:ext cx="8661398" cy="6867280"/>
            <a:chOff x="0" y="-7088"/>
            <a:chExt cx="8661398" cy="5150588"/>
          </a:xfrm>
        </p:grpSpPr>
        <p:sp>
          <p:nvSpPr>
            <p:cNvPr id="53" name="Google Shape;53;p4"/>
            <p:cNvSpPr/>
            <p:nvPr/>
          </p:nvSpPr>
          <p:spPr>
            <a:xfrm>
              <a:off x="0" y="0"/>
              <a:ext cx="3525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4"/>
            <p:cNvSpPr/>
            <p:nvPr/>
          </p:nvSpPr>
          <p:spPr>
            <a:xfrm flipH="1" rot="10800000">
              <a:off x="3517898" y="-7088"/>
              <a:ext cx="5143500" cy="5143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55" name="Google Shape;55;p4"/>
          <p:cNvGrpSpPr/>
          <p:nvPr/>
        </p:nvGrpSpPr>
        <p:grpSpPr>
          <a:xfrm flipH="1" rot="10800000">
            <a:off x="1" y="1454283"/>
            <a:ext cx="8847502" cy="3949517"/>
            <a:chOff x="-8178042" y="-4493254"/>
            <a:chExt cx="19483598" cy="6522736"/>
          </a:xfrm>
        </p:grpSpPr>
        <p:sp>
          <p:nvSpPr>
            <p:cNvPr id="56" name="Google Shape;56;p4"/>
            <p:cNvSpPr/>
            <p:nvPr/>
          </p:nvSpPr>
          <p:spPr>
            <a:xfrm>
              <a:off x="-8178042" y="-4493118"/>
              <a:ext cx="12968400" cy="6522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57" name="Google Shape;57;p4"/>
            <p:cNvSpPr/>
            <p:nvPr/>
          </p:nvSpPr>
          <p:spPr>
            <a:xfrm>
              <a:off x="4782955" y="-4493254"/>
              <a:ext cx="6522600" cy="65226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sp>
        <p:nvSpPr>
          <p:cNvPr id="58" name="Google Shape;58;p4"/>
          <p:cNvSpPr txBox="1"/>
          <p:nvPr>
            <p:ph idx="1" type="body"/>
          </p:nvPr>
        </p:nvSpPr>
        <p:spPr>
          <a:xfrm>
            <a:off x="829775" y="1602667"/>
            <a:ext cx="5090700" cy="36600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Clr>
                <a:srgbClr val="FFFFFF"/>
              </a:buClr>
              <a:buSzPts val="3000"/>
              <a:buChar char="▰"/>
              <a:defRPr i="1" sz="3000">
                <a:solidFill>
                  <a:srgbClr val="FFFFFF"/>
                </a:solidFill>
              </a:defRPr>
            </a:lvl1pPr>
            <a:lvl2pPr indent="-419100" lvl="1" marL="914400" rtl="0">
              <a:spcBef>
                <a:spcPts val="480"/>
              </a:spcBef>
              <a:spcAft>
                <a:spcPts val="0"/>
              </a:spcAft>
              <a:buClr>
                <a:srgbClr val="FFFFFF"/>
              </a:buClr>
              <a:buSzPts val="3000"/>
              <a:buChar char="▻"/>
              <a:defRPr i="1" sz="3000">
                <a:solidFill>
                  <a:srgbClr val="FFFFFF"/>
                </a:solidFill>
              </a:defRPr>
            </a:lvl2pPr>
            <a:lvl3pPr indent="-419100" lvl="2" marL="1371600" rtl="0">
              <a:spcBef>
                <a:spcPts val="480"/>
              </a:spcBef>
              <a:spcAft>
                <a:spcPts val="0"/>
              </a:spcAft>
              <a:buClr>
                <a:srgbClr val="FFFFFF"/>
              </a:buClr>
              <a:buSzPts val="3000"/>
              <a:buChar char="▻"/>
              <a:defRPr i="1" sz="3000">
                <a:solidFill>
                  <a:srgbClr val="FFFFFF"/>
                </a:solidFill>
              </a:defRPr>
            </a:lvl3pPr>
            <a:lvl4pPr indent="-419100" lvl="3" marL="1828800" rtl="0">
              <a:spcBef>
                <a:spcPts val="360"/>
              </a:spcBef>
              <a:spcAft>
                <a:spcPts val="0"/>
              </a:spcAft>
              <a:buClr>
                <a:srgbClr val="FFFFFF"/>
              </a:buClr>
              <a:buSzPts val="3000"/>
              <a:buChar char="▻"/>
              <a:defRPr i="1" sz="3000">
                <a:solidFill>
                  <a:srgbClr val="FFFFFF"/>
                </a:solidFill>
              </a:defRPr>
            </a:lvl4pPr>
            <a:lvl5pPr indent="-419100" lvl="4" marL="2286000" rtl="0">
              <a:spcBef>
                <a:spcPts val="360"/>
              </a:spcBef>
              <a:spcAft>
                <a:spcPts val="0"/>
              </a:spcAft>
              <a:buClr>
                <a:srgbClr val="FFFFFF"/>
              </a:buClr>
              <a:buSzPts val="3000"/>
              <a:buChar char="▻"/>
              <a:defRPr i="1" sz="3000">
                <a:solidFill>
                  <a:srgbClr val="FFFFFF"/>
                </a:solidFill>
              </a:defRPr>
            </a:lvl5pPr>
            <a:lvl6pPr indent="-419100" lvl="5" marL="2743200" rtl="0">
              <a:spcBef>
                <a:spcPts val="360"/>
              </a:spcBef>
              <a:spcAft>
                <a:spcPts val="0"/>
              </a:spcAft>
              <a:buClr>
                <a:srgbClr val="FFFFFF"/>
              </a:buClr>
              <a:buSzPts val="3000"/>
              <a:buChar char="▻"/>
              <a:defRPr i="1" sz="3000">
                <a:solidFill>
                  <a:srgbClr val="FFFFFF"/>
                </a:solidFill>
              </a:defRPr>
            </a:lvl6pPr>
            <a:lvl7pPr indent="-419100" lvl="6" marL="3200400" rtl="0">
              <a:spcBef>
                <a:spcPts val="360"/>
              </a:spcBef>
              <a:spcAft>
                <a:spcPts val="0"/>
              </a:spcAft>
              <a:buClr>
                <a:srgbClr val="FFFFFF"/>
              </a:buClr>
              <a:buSzPts val="3000"/>
              <a:buChar char="▻"/>
              <a:defRPr i="1" sz="3000">
                <a:solidFill>
                  <a:srgbClr val="FFFFFF"/>
                </a:solidFill>
              </a:defRPr>
            </a:lvl7pPr>
            <a:lvl8pPr indent="-419100" lvl="7" marL="3657600" rtl="0">
              <a:spcBef>
                <a:spcPts val="360"/>
              </a:spcBef>
              <a:spcAft>
                <a:spcPts val="0"/>
              </a:spcAft>
              <a:buClr>
                <a:srgbClr val="FFFFFF"/>
              </a:buClr>
              <a:buSzPts val="3000"/>
              <a:buChar char="▻"/>
              <a:defRPr i="1" sz="3000">
                <a:solidFill>
                  <a:srgbClr val="FFFFFF"/>
                </a:solidFill>
              </a:defRPr>
            </a:lvl8pPr>
            <a:lvl9pPr indent="-419100" lvl="8" marL="4114800">
              <a:spcBef>
                <a:spcPts val="360"/>
              </a:spcBef>
              <a:spcAft>
                <a:spcPts val="0"/>
              </a:spcAft>
              <a:buClr>
                <a:srgbClr val="FFFFFF"/>
              </a:buClr>
              <a:buSzPts val="3000"/>
              <a:buChar char="▻"/>
              <a:defRPr i="1" sz="3000">
                <a:solidFill>
                  <a:srgbClr val="FFFFFF"/>
                </a:solidFill>
              </a:defRPr>
            </a:lvl9pPr>
          </a:lstStyle>
          <a:p/>
        </p:txBody>
      </p:sp>
      <p:sp>
        <p:nvSpPr>
          <p:cNvPr id="59" name="Google Shape;59;p4"/>
          <p:cNvSpPr txBox="1"/>
          <p:nvPr/>
        </p:nvSpPr>
        <p:spPr>
          <a:xfrm>
            <a:off x="286600" y="1352767"/>
            <a:ext cx="676500" cy="87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7200">
                <a:solidFill>
                  <a:schemeClr val="accent5"/>
                </a:solidFill>
              </a:rPr>
              <a:t>“</a:t>
            </a:r>
            <a:endParaRPr b="1" sz="7200">
              <a:solidFill>
                <a:schemeClr val="accent5"/>
              </a:solidFill>
            </a:endParaRPr>
          </a:p>
        </p:txBody>
      </p:sp>
      <p:sp>
        <p:nvSpPr>
          <p:cNvPr id="60" name="Google Shape;60;p4"/>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4">
  <p:cSld name="CUSTOM_1_1_1_1_1">
    <p:bg>
      <p:bgPr>
        <a:solidFill>
          <a:schemeClr val="accent1"/>
        </a:solidFill>
      </p:bgPr>
    </p:bg>
    <p:spTree>
      <p:nvGrpSpPr>
        <p:cNvPr id="546" name="Shape 546"/>
        <p:cNvGrpSpPr/>
        <p:nvPr/>
      </p:nvGrpSpPr>
      <p:grpSpPr>
        <a:xfrm>
          <a:off x="0" y="0"/>
          <a:ext cx="0" cy="0"/>
          <a:chOff x="0" y="0"/>
          <a:chExt cx="0" cy="0"/>
        </a:xfrm>
      </p:grpSpPr>
      <p:grpSp>
        <p:nvGrpSpPr>
          <p:cNvPr id="547" name="Google Shape;547;p33"/>
          <p:cNvGrpSpPr/>
          <p:nvPr/>
        </p:nvGrpSpPr>
        <p:grpSpPr>
          <a:xfrm>
            <a:off x="7588037" y="-458825"/>
            <a:ext cx="1753419" cy="7765517"/>
            <a:chOff x="5883539" y="-344156"/>
            <a:chExt cx="3534407" cy="5824284"/>
          </a:xfrm>
        </p:grpSpPr>
        <p:sp>
          <p:nvSpPr>
            <p:cNvPr id="548" name="Google Shape;548;p33"/>
            <p:cNvSpPr/>
            <p:nvPr/>
          </p:nvSpPr>
          <p:spPr>
            <a:xfrm rot="5400000">
              <a:off x="6900504" y="863896"/>
              <a:ext cx="3234092" cy="1383201"/>
            </a:xfrm>
            <a:custGeom>
              <a:rect b="b" l="l" r="r" t="t"/>
              <a:pathLst>
                <a:path extrusionOk="0" h="17354" w="40411">
                  <a:moveTo>
                    <a:pt x="1" y="1"/>
                  </a:moveTo>
                  <a:lnTo>
                    <a:pt x="1" y="15907"/>
                  </a:lnTo>
                  <a:cubicBezTo>
                    <a:pt x="65" y="15937"/>
                    <a:pt x="126" y="15971"/>
                    <a:pt x="191" y="16002"/>
                  </a:cubicBezTo>
                  <a:cubicBezTo>
                    <a:pt x="2158" y="16904"/>
                    <a:pt x="4321" y="17353"/>
                    <a:pt x="6484" y="17353"/>
                  </a:cubicBezTo>
                  <a:cubicBezTo>
                    <a:pt x="8846" y="17353"/>
                    <a:pt x="11208" y="16818"/>
                    <a:pt x="13317" y="15753"/>
                  </a:cubicBezTo>
                  <a:cubicBezTo>
                    <a:pt x="16309" y="14240"/>
                    <a:pt x="18696" y="11792"/>
                    <a:pt x="21282" y="9658"/>
                  </a:cubicBezTo>
                  <a:cubicBezTo>
                    <a:pt x="23867" y="7523"/>
                    <a:pt x="26889" y="5608"/>
                    <a:pt x="30241" y="5523"/>
                  </a:cubicBezTo>
                  <a:cubicBezTo>
                    <a:pt x="30334" y="5520"/>
                    <a:pt x="30427" y="5519"/>
                    <a:pt x="30520" y="5519"/>
                  </a:cubicBezTo>
                  <a:cubicBezTo>
                    <a:pt x="31256" y="5519"/>
                    <a:pt x="32006" y="5597"/>
                    <a:pt x="32756" y="5673"/>
                  </a:cubicBezTo>
                  <a:cubicBezTo>
                    <a:pt x="33509" y="5749"/>
                    <a:pt x="34261" y="5826"/>
                    <a:pt x="34992" y="5826"/>
                  </a:cubicBezTo>
                  <a:cubicBezTo>
                    <a:pt x="36016" y="5826"/>
                    <a:pt x="37001" y="5676"/>
                    <a:pt x="37897" y="5165"/>
                  </a:cubicBezTo>
                  <a:cubicBezTo>
                    <a:pt x="39627" y="4177"/>
                    <a:pt x="40411" y="1858"/>
                    <a:pt x="3974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33"/>
            <p:cNvSpPr/>
            <p:nvPr/>
          </p:nvSpPr>
          <p:spPr>
            <a:xfrm rot="5400000">
              <a:off x="4775506" y="1046483"/>
              <a:ext cx="5541677" cy="3325611"/>
            </a:xfrm>
            <a:custGeom>
              <a:rect b="b" l="l" r="r" t="t"/>
              <a:pathLst>
                <a:path extrusionOk="0" h="41724" w="69245">
                  <a:moveTo>
                    <a:pt x="39740" y="1"/>
                  </a:moveTo>
                  <a:cubicBezTo>
                    <a:pt x="40411" y="1858"/>
                    <a:pt x="39627" y="4177"/>
                    <a:pt x="37897" y="5165"/>
                  </a:cubicBezTo>
                  <a:cubicBezTo>
                    <a:pt x="37001" y="5676"/>
                    <a:pt x="36016" y="5826"/>
                    <a:pt x="34992" y="5826"/>
                  </a:cubicBezTo>
                  <a:cubicBezTo>
                    <a:pt x="34261" y="5826"/>
                    <a:pt x="33509" y="5749"/>
                    <a:pt x="32756" y="5673"/>
                  </a:cubicBezTo>
                  <a:cubicBezTo>
                    <a:pt x="32006" y="5597"/>
                    <a:pt x="31256" y="5519"/>
                    <a:pt x="30520" y="5519"/>
                  </a:cubicBezTo>
                  <a:cubicBezTo>
                    <a:pt x="30427" y="5519"/>
                    <a:pt x="30334" y="5520"/>
                    <a:pt x="30241" y="5523"/>
                  </a:cubicBezTo>
                  <a:cubicBezTo>
                    <a:pt x="26889" y="5608"/>
                    <a:pt x="23867" y="7523"/>
                    <a:pt x="21282" y="9658"/>
                  </a:cubicBezTo>
                  <a:cubicBezTo>
                    <a:pt x="18696" y="11792"/>
                    <a:pt x="16309" y="14240"/>
                    <a:pt x="13317" y="15753"/>
                  </a:cubicBezTo>
                  <a:cubicBezTo>
                    <a:pt x="11208" y="16818"/>
                    <a:pt x="8846" y="17353"/>
                    <a:pt x="6484" y="17353"/>
                  </a:cubicBezTo>
                  <a:cubicBezTo>
                    <a:pt x="4321" y="17353"/>
                    <a:pt x="2158" y="16904"/>
                    <a:pt x="191" y="16002"/>
                  </a:cubicBezTo>
                  <a:cubicBezTo>
                    <a:pt x="126" y="15971"/>
                    <a:pt x="65" y="15937"/>
                    <a:pt x="1" y="15907"/>
                  </a:cubicBezTo>
                  <a:lnTo>
                    <a:pt x="1" y="40275"/>
                  </a:lnTo>
                  <a:cubicBezTo>
                    <a:pt x="2507" y="41245"/>
                    <a:pt x="5200" y="41724"/>
                    <a:pt x="7895" y="41724"/>
                  </a:cubicBezTo>
                  <a:cubicBezTo>
                    <a:pt x="12645" y="41724"/>
                    <a:pt x="17404" y="40237"/>
                    <a:pt x="21173" y="37335"/>
                  </a:cubicBezTo>
                  <a:cubicBezTo>
                    <a:pt x="28259" y="31877"/>
                    <a:pt x="31281" y="22682"/>
                    <a:pt x="37133" y="15916"/>
                  </a:cubicBezTo>
                  <a:cubicBezTo>
                    <a:pt x="41746" y="10586"/>
                    <a:pt x="48164" y="6848"/>
                    <a:pt x="55080" y="5468"/>
                  </a:cubicBezTo>
                  <a:cubicBezTo>
                    <a:pt x="58218" y="4845"/>
                    <a:pt x="61474" y="4682"/>
                    <a:pt x="64458" y="3534"/>
                  </a:cubicBezTo>
                  <a:cubicBezTo>
                    <a:pt x="66318" y="2818"/>
                    <a:pt x="68097" y="1592"/>
                    <a:pt x="6924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33"/>
            <p:cNvSpPr/>
            <p:nvPr/>
          </p:nvSpPr>
          <p:spPr>
            <a:xfrm rot="5400000">
              <a:off x="8150941" y="3716902"/>
              <a:ext cx="789976" cy="451130"/>
            </a:xfrm>
            <a:custGeom>
              <a:rect b="b" l="l" r="r" t="t"/>
              <a:pathLst>
                <a:path extrusionOk="0" h="5660" w="9871">
                  <a:moveTo>
                    <a:pt x="9870" y="1"/>
                  </a:moveTo>
                  <a:cubicBezTo>
                    <a:pt x="6399" y="706"/>
                    <a:pt x="3053" y="2008"/>
                    <a:pt x="1" y="3807"/>
                  </a:cubicBezTo>
                  <a:cubicBezTo>
                    <a:pt x="621" y="4185"/>
                    <a:pt x="1258" y="4535"/>
                    <a:pt x="1922" y="4845"/>
                  </a:cubicBezTo>
                  <a:cubicBezTo>
                    <a:pt x="2913" y="5309"/>
                    <a:pt x="4048" y="5660"/>
                    <a:pt x="5141" y="5660"/>
                  </a:cubicBezTo>
                  <a:cubicBezTo>
                    <a:pt x="5826" y="5660"/>
                    <a:pt x="6498" y="5520"/>
                    <a:pt x="7103" y="5180"/>
                  </a:cubicBezTo>
                  <a:cubicBezTo>
                    <a:pt x="8194" y="4570"/>
                    <a:pt x="8848" y="3432"/>
                    <a:pt x="9267" y="2287"/>
                  </a:cubicBezTo>
                  <a:cubicBezTo>
                    <a:pt x="9543" y="1538"/>
                    <a:pt x="9737" y="774"/>
                    <a:pt x="9870" y="1"/>
                  </a:cubicBezTo>
                  <a:close/>
                </a:path>
              </a:pathLst>
            </a:custGeom>
            <a:solidFill>
              <a:schemeClr val="accent2"/>
            </a:solid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33"/>
            <p:cNvSpPr/>
            <p:nvPr/>
          </p:nvSpPr>
          <p:spPr>
            <a:xfrm rot="5400000">
              <a:off x="8024895" y="1980397"/>
              <a:ext cx="1785149" cy="530118"/>
            </a:xfrm>
            <a:custGeom>
              <a:rect b="b" l="l" r="r" t="t"/>
              <a:pathLst>
                <a:path extrusionOk="0" h="6651" w="22306">
                  <a:moveTo>
                    <a:pt x="1" y="0"/>
                  </a:moveTo>
                  <a:cubicBezTo>
                    <a:pt x="97" y="1758"/>
                    <a:pt x="877" y="3479"/>
                    <a:pt x="2185" y="4702"/>
                  </a:cubicBezTo>
                  <a:cubicBezTo>
                    <a:pt x="3531" y="5952"/>
                    <a:pt x="5405" y="6650"/>
                    <a:pt x="7274" y="6650"/>
                  </a:cubicBezTo>
                  <a:cubicBezTo>
                    <a:pt x="7350" y="6650"/>
                    <a:pt x="7425" y="6647"/>
                    <a:pt x="7496" y="6647"/>
                  </a:cubicBezTo>
                  <a:cubicBezTo>
                    <a:pt x="8947" y="5873"/>
                    <a:pt x="10491" y="5332"/>
                    <a:pt x="12115" y="5209"/>
                  </a:cubicBezTo>
                  <a:cubicBezTo>
                    <a:pt x="13083" y="4756"/>
                    <a:pt x="14054" y="4317"/>
                    <a:pt x="15103" y="4109"/>
                  </a:cubicBezTo>
                  <a:cubicBezTo>
                    <a:pt x="15587" y="4010"/>
                    <a:pt x="16078" y="3966"/>
                    <a:pt x="16565" y="3966"/>
                  </a:cubicBezTo>
                  <a:cubicBezTo>
                    <a:pt x="17849" y="3966"/>
                    <a:pt x="19130" y="4276"/>
                    <a:pt x="20346" y="4756"/>
                  </a:cubicBezTo>
                  <a:cubicBezTo>
                    <a:pt x="21586" y="3986"/>
                    <a:pt x="22305" y="2511"/>
                    <a:pt x="22305" y="1060"/>
                  </a:cubicBezTo>
                  <a:cubicBezTo>
                    <a:pt x="22305" y="702"/>
                    <a:pt x="22260" y="345"/>
                    <a:pt x="2217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33"/>
            <p:cNvSpPr/>
            <p:nvPr/>
          </p:nvSpPr>
          <p:spPr>
            <a:xfrm rot="5400000">
              <a:off x="7621400" y="2799386"/>
              <a:ext cx="2407783" cy="714476"/>
            </a:xfrm>
            <a:custGeom>
              <a:rect b="b" l="l" r="r" t="t"/>
              <a:pathLst>
                <a:path extrusionOk="0" h="8964" w="30086">
                  <a:moveTo>
                    <a:pt x="4620" y="5209"/>
                  </a:moveTo>
                  <a:lnTo>
                    <a:pt x="4620" y="5209"/>
                  </a:lnTo>
                  <a:cubicBezTo>
                    <a:pt x="2996" y="5332"/>
                    <a:pt x="1452" y="5873"/>
                    <a:pt x="1" y="6647"/>
                  </a:cubicBezTo>
                  <a:cubicBezTo>
                    <a:pt x="478" y="6630"/>
                    <a:pt x="955" y="6572"/>
                    <a:pt x="1418" y="6466"/>
                  </a:cubicBezTo>
                  <a:cubicBezTo>
                    <a:pt x="2539" y="6208"/>
                    <a:pt x="3578" y="5700"/>
                    <a:pt x="4620" y="5209"/>
                  </a:cubicBezTo>
                  <a:close/>
                  <a:moveTo>
                    <a:pt x="14677" y="0"/>
                  </a:moveTo>
                  <a:cubicBezTo>
                    <a:pt x="14765" y="345"/>
                    <a:pt x="14810" y="702"/>
                    <a:pt x="14810" y="1060"/>
                  </a:cubicBezTo>
                  <a:cubicBezTo>
                    <a:pt x="14810" y="2511"/>
                    <a:pt x="14091" y="3986"/>
                    <a:pt x="12851" y="4756"/>
                  </a:cubicBezTo>
                  <a:cubicBezTo>
                    <a:pt x="13652" y="5073"/>
                    <a:pt x="14422" y="5465"/>
                    <a:pt x="15154" y="5890"/>
                  </a:cubicBezTo>
                  <a:cubicBezTo>
                    <a:pt x="16789" y="6845"/>
                    <a:pt x="18309" y="7986"/>
                    <a:pt x="19927" y="8964"/>
                  </a:cubicBezTo>
                  <a:cubicBezTo>
                    <a:pt x="22979" y="7165"/>
                    <a:pt x="26325" y="5863"/>
                    <a:pt x="29796" y="5158"/>
                  </a:cubicBezTo>
                  <a:cubicBezTo>
                    <a:pt x="30086" y="3472"/>
                    <a:pt x="30086" y="1735"/>
                    <a:pt x="29987" y="0"/>
                  </a:cubicBezTo>
                  <a:close/>
                </a:path>
              </a:pathLst>
            </a:custGeom>
            <a:solidFill>
              <a:schemeClr val="accent2"/>
            </a:solid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3" name="Google Shape;553;p33"/>
            <p:cNvGrpSpPr/>
            <p:nvPr/>
          </p:nvGrpSpPr>
          <p:grpSpPr>
            <a:xfrm flipH="1">
              <a:off x="6930507" y="-344156"/>
              <a:ext cx="2487438" cy="2254471"/>
              <a:chOff x="4895725" y="2485200"/>
              <a:chExt cx="464525" cy="744050"/>
            </a:xfrm>
          </p:grpSpPr>
          <p:sp>
            <p:nvSpPr>
              <p:cNvPr id="554" name="Google Shape;554;p33"/>
              <p:cNvSpPr/>
              <p:nvPr/>
            </p:nvSpPr>
            <p:spPr>
              <a:xfrm>
                <a:off x="4896150" y="2564650"/>
                <a:ext cx="407475" cy="415225"/>
              </a:xfrm>
              <a:custGeom>
                <a:rect b="b" l="l" r="r" t="t"/>
                <a:pathLst>
                  <a:path extrusionOk="0" h="16609" w="16299">
                    <a:moveTo>
                      <a:pt x="1" y="0"/>
                    </a:moveTo>
                    <a:lnTo>
                      <a:pt x="4" y="314"/>
                    </a:lnTo>
                    <a:lnTo>
                      <a:pt x="6817" y="7128"/>
                    </a:lnTo>
                    <a:lnTo>
                      <a:pt x="6845" y="7155"/>
                    </a:lnTo>
                    <a:lnTo>
                      <a:pt x="6872" y="7182"/>
                    </a:lnTo>
                    <a:lnTo>
                      <a:pt x="14619" y="14928"/>
                    </a:lnTo>
                    <a:lnTo>
                      <a:pt x="14646" y="14956"/>
                    </a:lnTo>
                    <a:lnTo>
                      <a:pt x="16298" y="16609"/>
                    </a:lnTo>
                    <a:cubicBezTo>
                      <a:pt x="16298" y="16506"/>
                      <a:pt x="16298" y="16400"/>
                      <a:pt x="16295" y="16295"/>
                    </a:cubicBezTo>
                    <a:lnTo>
                      <a:pt x="14826" y="14826"/>
                    </a:lnTo>
                    <a:lnTo>
                      <a:pt x="14799" y="14799"/>
                    </a:lnTo>
                    <a:lnTo>
                      <a:pt x="7029" y="7025"/>
                    </a:lnTo>
                    <a:lnTo>
                      <a:pt x="7001" y="6998"/>
                    </a:lnTo>
                    <a:lnTo>
                      <a:pt x="6974" y="6971"/>
                    </a:lnTo>
                    <a:lnTo>
                      <a:pt x="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33"/>
              <p:cNvSpPr/>
              <p:nvPr/>
            </p:nvSpPr>
            <p:spPr>
              <a:xfrm>
                <a:off x="4896675" y="2643100"/>
                <a:ext cx="398000" cy="404125"/>
              </a:xfrm>
              <a:custGeom>
                <a:rect b="b" l="l" r="r" t="t"/>
                <a:pathLst>
                  <a:path extrusionOk="0" h="16165" w="15920">
                    <a:moveTo>
                      <a:pt x="0" y="0"/>
                    </a:moveTo>
                    <a:lnTo>
                      <a:pt x="0" y="314"/>
                    </a:lnTo>
                    <a:lnTo>
                      <a:pt x="5236" y="5550"/>
                    </a:lnTo>
                    <a:lnTo>
                      <a:pt x="5263" y="5577"/>
                    </a:lnTo>
                    <a:lnTo>
                      <a:pt x="5291" y="5604"/>
                    </a:lnTo>
                    <a:lnTo>
                      <a:pt x="13038" y="13351"/>
                    </a:lnTo>
                    <a:lnTo>
                      <a:pt x="13065" y="13378"/>
                    </a:lnTo>
                    <a:lnTo>
                      <a:pt x="13092" y="13405"/>
                    </a:lnTo>
                    <a:lnTo>
                      <a:pt x="15848" y="16165"/>
                    </a:lnTo>
                    <a:cubicBezTo>
                      <a:pt x="15875" y="16083"/>
                      <a:pt x="15899" y="16005"/>
                      <a:pt x="15920" y="15923"/>
                    </a:cubicBezTo>
                    <a:lnTo>
                      <a:pt x="13245" y="13249"/>
                    </a:lnTo>
                    <a:lnTo>
                      <a:pt x="13218" y="13221"/>
                    </a:lnTo>
                    <a:lnTo>
                      <a:pt x="13194" y="13194"/>
                    </a:lnTo>
                    <a:lnTo>
                      <a:pt x="5447" y="5447"/>
                    </a:lnTo>
                    <a:lnTo>
                      <a:pt x="5420" y="5420"/>
                    </a:lnTo>
                    <a:lnTo>
                      <a:pt x="5393" y="5393"/>
                    </a:lnTo>
                    <a:lnTo>
                      <a:pt x="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33"/>
              <p:cNvSpPr/>
              <p:nvPr/>
            </p:nvSpPr>
            <p:spPr>
              <a:xfrm>
                <a:off x="4896400" y="2603925"/>
                <a:ext cx="405100" cy="411800"/>
              </a:xfrm>
              <a:custGeom>
                <a:rect b="b" l="l" r="r" t="t"/>
                <a:pathLst>
                  <a:path extrusionOk="0" h="16472" w="16204">
                    <a:moveTo>
                      <a:pt x="0" y="0"/>
                    </a:moveTo>
                    <a:lnTo>
                      <a:pt x="4" y="313"/>
                    </a:lnTo>
                    <a:lnTo>
                      <a:pt x="6054" y="6364"/>
                    </a:lnTo>
                    <a:lnTo>
                      <a:pt x="6082" y="6391"/>
                    </a:lnTo>
                    <a:lnTo>
                      <a:pt x="13829" y="14138"/>
                    </a:lnTo>
                    <a:lnTo>
                      <a:pt x="13856" y="14165"/>
                    </a:lnTo>
                    <a:lnTo>
                      <a:pt x="16162" y="16472"/>
                    </a:lnTo>
                    <a:cubicBezTo>
                      <a:pt x="16176" y="16383"/>
                      <a:pt x="16189" y="16291"/>
                      <a:pt x="16203" y="16199"/>
                    </a:cubicBezTo>
                    <a:lnTo>
                      <a:pt x="14036" y="14036"/>
                    </a:lnTo>
                    <a:lnTo>
                      <a:pt x="14009" y="14008"/>
                    </a:lnTo>
                    <a:lnTo>
                      <a:pt x="13982" y="13981"/>
                    </a:lnTo>
                    <a:lnTo>
                      <a:pt x="6211" y="6207"/>
                    </a:lnTo>
                    <a:lnTo>
                      <a:pt x="6184" y="6180"/>
                    </a:lnTo>
                    <a:lnTo>
                      <a:pt x="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33"/>
              <p:cNvSpPr/>
              <p:nvPr/>
            </p:nvSpPr>
            <p:spPr>
              <a:xfrm>
                <a:off x="4898950" y="3035450"/>
                <a:ext cx="189175" cy="190300"/>
              </a:xfrm>
              <a:custGeom>
                <a:rect b="b" l="l" r="r" t="t"/>
                <a:pathLst>
                  <a:path extrusionOk="0" h="7612" w="7567">
                    <a:moveTo>
                      <a:pt x="1" y="0"/>
                    </a:moveTo>
                    <a:lnTo>
                      <a:pt x="1" y="314"/>
                    </a:lnTo>
                    <a:lnTo>
                      <a:pt x="5145" y="5458"/>
                    </a:lnTo>
                    <a:lnTo>
                      <a:pt x="5172" y="5486"/>
                    </a:lnTo>
                    <a:lnTo>
                      <a:pt x="5200" y="5513"/>
                    </a:lnTo>
                    <a:lnTo>
                      <a:pt x="7298" y="7612"/>
                    </a:lnTo>
                    <a:cubicBezTo>
                      <a:pt x="7390" y="7598"/>
                      <a:pt x="7479" y="7584"/>
                      <a:pt x="7567" y="7567"/>
                    </a:cubicBezTo>
                    <a:lnTo>
                      <a:pt x="5356" y="5356"/>
                    </a:lnTo>
                    <a:lnTo>
                      <a:pt x="5329" y="5329"/>
                    </a:lnTo>
                    <a:lnTo>
                      <a:pt x="5302" y="5302"/>
                    </a:lnTo>
                    <a:lnTo>
                      <a:pt x="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33"/>
              <p:cNvSpPr/>
              <p:nvPr/>
            </p:nvSpPr>
            <p:spPr>
              <a:xfrm>
                <a:off x="4898025" y="2878500"/>
                <a:ext cx="300475" cy="303725"/>
              </a:xfrm>
              <a:custGeom>
                <a:rect b="b" l="l" r="r" t="t"/>
                <a:pathLst>
                  <a:path extrusionOk="0" h="12149" w="12019">
                    <a:moveTo>
                      <a:pt x="0" y="0"/>
                    </a:moveTo>
                    <a:lnTo>
                      <a:pt x="4" y="314"/>
                    </a:lnTo>
                    <a:lnTo>
                      <a:pt x="528" y="841"/>
                    </a:lnTo>
                    <a:lnTo>
                      <a:pt x="556" y="869"/>
                    </a:lnTo>
                    <a:lnTo>
                      <a:pt x="8303" y="8616"/>
                    </a:lnTo>
                    <a:lnTo>
                      <a:pt x="8330" y="8643"/>
                    </a:lnTo>
                    <a:lnTo>
                      <a:pt x="8357" y="8670"/>
                    </a:lnTo>
                    <a:lnTo>
                      <a:pt x="11835" y="12149"/>
                    </a:lnTo>
                    <a:cubicBezTo>
                      <a:pt x="11896" y="12108"/>
                      <a:pt x="11962" y="12063"/>
                      <a:pt x="12019" y="12022"/>
                    </a:cubicBezTo>
                    <a:lnTo>
                      <a:pt x="8514" y="8514"/>
                    </a:lnTo>
                    <a:lnTo>
                      <a:pt x="8487" y="8486"/>
                    </a:lnTo>
                    <a:lnTo>
                      <a:pt x="8459" y="8459"/>
                    </a:lnTo>
                    <a:lnTo>
                      <a:pt x="712" y="712"/>
                    </a:lnTo>
                    <a:lnTo>
                      <a:pt x="685" y="685"/>
                    </a:lnTo>
                    <a:lnTo>
                      <a:pt x="658" y="657"/>
                    </a:lnTo>
                    <a:lnTo>
                      <a:pt x="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33"/>
              <p:cNvSpPr/>
              <p:nvPr/>
            </p:nvSpPr>
            <p:spPr>
              <a:xfrm>
                <a:off x="4897600" y="2800050"/>
                <a:ext cx="341900" cy="345975"/>
              </a:xfrm>
              <a:custGeom>
                <a:rect b="b" l="l" r="r" t="t"/>
                <a:pathLst>
                  <a:path extrusionOk="0" h="13839" w="13676">
                    <a:moveTo>
                      <a:pt x="1" y="1"/>
                    </a:moveTo>
                    <a:lnTo>
                      <a:pt x="1" y="314"/>
                    </a:lnTo>
                    <a:lnTo>
                      <a:pt x="2078" y="2392"/>
                    </a:lnTo>
                    <a:lnTo>
                      <a:pt x="2106" y="2419"/>
                    </a:lnTo>
                    <a:lnTo>
                      <a:pt x="2133" y="2446"/>
                    </a:lnTo>
                    <a:lnTo>
                      <a:pt x="9880" y="10193"/>
                    </a:lnTo>
                    <a:lnTo>
                      <a:pt x="9907" y="10221"/>
                    </a:lnTo>
                    <a:lnTo>
                      <a:pt x="13525" y="13839"/>
                    </a:lnTo>
                    <a:cubicBezTo>
                      <a:pt x="13576" y="13787"/>
                      <a:pt x="13627" y="13733"/>
                      <a:pt x="13675" y="13679"/>
                    </a:cubicBezTo>
                    <a:lnTo>
                      <a:pt x="10091" y="10091"/>
                    </a:lnTo>
                    <a:lnTo>
                      <a:pt x="10064" y="10064"/>
                    </a:lnTo>
                    <a:lnTo>
                      <a:pt x="2290" y="2290"/>
                    </a:lnTo>
                    <a:lnTo>
                      <a:pt x="2262" y="2262"/>
                    </a:lnTo>
                    <a:lnTo>
                      <a:pt x="2235" y="2235"/>
                    </a:lnTo>
                    <a:lnTo>
                      <a:pt x="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33"/>
              <p:cNvSpPr/>
              <p:nvPr/>
            </p:nvSpPr>
            <p:spPr>
              <a:xfrm>
                <a:off x="4897100" y="2721600"/>
                <a:ext cx="374750" cy="379700"/>
              </a:xfrm>
              <a:custGeom>
                <a:rect b="b" l="l" r="r" t="t"/>
                <a:pathLst>
                  <a:path extrusionOk="0" h="15188" w="14990">
                    <a:moveTo>
                      <a:pt x="0" y="1"/>
                    </a:moveTo>
                    <a:lnTo>
                      <a:pt x="4" y="315"/>
                    </a:lnTo>
                    <a:lnTo>
                      <a:pt x="3659" y="3970"/>
                    </a:lnTo>
                    <a:lnTo>
                      <a:pt x="3686" y="3997"/>
                    </a:lnTo>
                    <a:lnTo>
                      <a:pt x="11460" y="11771"/>
                    </a:lnTo>
                    <a:lnTo>
                      <a:pt x="11488" y="11798"/>
                    </a:lnTo>
                    <a:lnTo>
                      <a:pt x="11515" y="11826"/>
                    </a:lnTo>
                    <a:lnTo>
                      <a:pt x="14877" y="15188"/>
                    </a:lnTo>
                    <a:cubicBezTo>
                      <a:pt x="14914" y="15120"/>
                      <a:pt x="14952" y="15056"/>
                      <a:pt x="14990" y="14991"/>
                    </a:cubicBezTo>
                    <a:lnTo>
                      <a:pt x="11672" y="11669"/>
                    </a:lnTo>
                    <a:lnTo>
                      <a:pt x="11644" y="11642"/>
                    </a:lnTo>
                    <a:lnTo>
                      <a:pt x="11617" y="11614"/>
                    </a:lnTo>
                    <a:lnTo>
                      <a:pt x="3870" y="3867"/>
                    </a:lnTo>
                    <a:lnTo>
                      <a:pt x="3843" y="3840"/>
                    </a:lnTo>
                    <a:lnTo>
                      <a:pt x="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33"/>
              <p:cNvSpPr/>
              <p:nvPr/>
            </p:nvSpPr>
            <p:spPr>
              <a:xfrm>
                <a:off x="4898700" y="2996200"/>
                <a:ext cx="220950" cy="222650"/>
              </a:xfrm>
              <a:custGeom>
                <a:rect b="b" l="l" r="r" t="t"/>
                <a:pathLst>
                  <a:path extrusionOk="0" h="8906" w="8838">
                    <a:moveTo>
                      <a:pt x="1" y="1"/>
                    </a:moveTo>
                    <a:lnTo>
                      <a:pt x="4" y="314"/>
                    </a:lnTo>
                    <a:lnTo>
                      <a:pt x="5935" y="6248"/>
                    </a:lnTo>
                    <a:lnTo>
                      <a:pt x="5962" y="6276"/>
                    </a:lnTo>
                    <a:lnTo>
                      <a:pt x="5990" y="6303"/>
                    </a:lnTo>
                    <a:lnTo>
                      <a:pt x="8592" y="8905"/>
                    </a:lnTo>
                    <a:cubicBezTo>
                      <a:pt x="8674" y="8882"/>
                      <a:pt x="8756" y="8861"/>
                      <a:pt x="8838" y="8837"/>
                    </a:cubicBezTo>
                    <a:lnTo>
                      <a:pt x="6146" y="6146"/>
                    </a:lnTo>
                    <a:lnTo>
                      <a:pt x="6119" y="6119"/>
                    </a:lnTo>
                    <a:lnTo>
                      <a:pt x="6092" y="6092"/>
                    </a:lnTo>
                    <a:lnTo>
                      <a:pt x="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33"/>
              <p:cNvSpPr/>
              <p:nvPr/>
            </p:nvSpPr>
            <p:spPr>
              <a:xfrm>
                <a:off x="4898275" y="2917750"/>
                <a:ext cx="276400" cy="279050"/>
              </a:xfrm>
              <a:custGeom>
                <a:rect b="b" l="l" r="r" t="t"/>
                <a:pathLst>
                  <a:path extrusionOk="0" h="11162" w="11056">
                    <a:moveTo>
                      <a:pt x="1" y="1"/>
                    </a:moveTo>
                    <a:lnTo>
                      <a:pt x="1" y="314"/>
                    </a:lnTo>
                    <a:lnTo>
                      <a:pt x="7512" y="7826"/>
                    </a:lnTo>
                    <a:lnTo>
                      <a:pt x="7540" y="7853"/>
                    </a:lnTo>
                    <a:lnTo>
                      <a:pt x="7567" y="7881"/>
                    </a:lnTo>
                    <a:lnTo>
                      <a:pt x="10851" y="11161"/>
                    </a:lnTo>
                    <a:cubicBezTo>
                      <a:pt x="10919" y="11127"/>
                      <a:pt x="10987" y="11093"/>
                      <a:pt x="11056" y="11056"/>
                    </a:cubicBezTo>
                    <a:lnTo>
                      <a:pt x="7724" y="7724"/>
                    </a:lnTo>
                    <a:lnTo>
                      <a:pt x="7696" y="7697"/>
                    </a:lnTo>
                    <a:lnTo>
                      <a:pt x="7669" y="7669"/>
                    </a:lnTo>
                    <a:lnTo>
                      <a:pt x="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33"/>
              <p:cNvSpPr/>
              <p:nvPr/>
            </p:nvSpPr>
            <p:spPr>
              <a:xfrm>
                <a:off x="4897775" y="2839325"/>
                <a:ext cx="322375" cy="325950"/>
              </a:xfrm>
              <a:custGeom>
                <a:rect b="b" l="l" r="r" t="t"/>
                <a:pathLst>
                  <a:path extrusionOk="0" h="13038" w="12895">
                    <a:moveTo>
                      <a:pt x="0" y="0"/>
                    </a:moveTo>
                    <a:lnTo>
                      <a:pt x="4" y="314"/>
                    </a:lnTo>
                    <a:lnTo>
                      <a:pt x="1291" y="1601"/>
                    </a:lnTo>
                    <a:lnTo>
                      <a:pt x="1318" y="1628"/>
                    </a:lnTo>
                    <a:lnTo>
                      <a:pt x="1346" y="1656"/>
                    </a:lnTo>
                    <a:lnTo>
                      <a:pt x="9093" y="9403"/>
                    </a:lnTo>
                    <a:lnTo>
                      <a:pt x="9120" y="9430"/>
                    </a:lnTo>
                    <a:lnTo>
                      <a:pt x="12728" y="13037"/>
                    </a:lnTo>
                    <a:cubicBezTo>
                      <a:pt x="12782" y="12990"/>
                      <a:pt x="12840" y="12939"/>
                      <a:pt x="12895" y="12891"/>
                    </a:cubicBezTo>
                    <a:lnTo>
                      <a:pt x="9304" y="9301"/>
                    </a:lnTo>
                    <a:lnTo>
                      <a:pt x="9277" y="9273"/>
                    </a:lnTo>
                    <a:lnTo>
                      <a:pt x="1475" y="1472"/>
                    </a:lnTo>
                    <a:lnTo>
                      <a:pt x="1448" y="1444"/>
                    </a:lnTo>
                    <a:lnTo>
                      <a:pt x="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33"/>
              <p:cNvSpPr/>
              <p:nvPr/>
            </p:nvSpPr>
            <p:spPr>
              <a:xfrm>
                <a:off x="4897350" y="2760800"/>
                <a:ext cx="359425" cy="363925"/>
              </a:xfrm>
              <a:custGeom>
                <a:rect b="b" l="l" r="r" t="t"/>
                <a:pathLst>
                  <a:path extrusionOk="0" h="14557" w="14377">
                    <a:moveTo>
                      <a:pt x="0" y="0"/>
                    </a:moveTo>
                    <a:lnTo>
                      <a:pt x="0" y="313"/>
                    </a:lnTo>
                    <a:lnTo>
                      <a:pt x="2868" y="3182"/>
                    </a:lnTo>
                    <a:lnTo>
                      <a:pt x="2896" y="3209"/>
                    </a:lnTo>
                    <a:lnTo>
                      <a:pt x="2923" y="3236"/>
                    </a:lnTo>
                    <a:lnTo>
                      <a:pt x="10670" y="10983"/>
                    </a:lnTo>
                    <a:lnTo>
                      <a:pt x="10697" y="11011"/>
                    </a:lnTo>
                    <a:lnTo>
                      <a:pt x="10725" y="11038"/>
                    </a:lnTo>
                    <a:lnTo>
                      <a:pt x="14244" y="14557"/>
                    </a:lnTo>
                    <a:cubicBezTo>
                      <a:pt x="14288" y="14499"/>
                      <a:pt x="14332" y="14438"/>
                      <a:pt x="14376" y="14376"/>
                    </a:cubicBezTo>
                    <a:lnTo>
                      <a:pt x="10881" y="10881"/>
                    </a:lnTo>
                    <a:lnTo>
                      <a:pt x="10854" y="10854"/>
                    </a:lnTo>
                    <a:lnTo>
                      <a:pt x="10827" y="10827"/>
                    </a:lnTo>
                    <a:lnTo>
                      <a:pt x="3080" y="3080"/>
                    </a:lnTo>
                    <a:lnTo>
                      <a:pt x="3052" y="3052"/>
                    </a:lnTo>
                    <a:lnTo>
                      <a:pt x="3025" y="3025"/>
                    </a:lnTo>
                    <a:lnTo>
                      <a:pt x="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33"/>
              <p:cNvSpPr/>
              <p:nvPr/>
            </p:nvSpPr>
            <p:spPr>
              <a:xfrm>
                <a:off x="4899375" y="3113900"/>
                <a:ext cx="115000" cy="115000"/>
              </a:xfrm>
              <a:custGeom>
                <a:rect b="b" l="l" r="r" t="t"/>
                <a:pathLst>
                  <a:path extrusionOk="0" h="4600" w="4600">
                    <a:moveTo>
                      <a:pt x="1" y="0"/>
                    </a:moveTo>
                    <a:lnTo>
                      <a:pt x="4" y="314"/>
                    </a:lnTo>
                    <a:lnTo>
                      <a:pt x="3568" y="3878"/>
                    </a:lnTo>
                    <a:lnTo>
                      <a:pt x="3595" y="3905"/>
                    </a:lnTo>
                    <a:lnTo>
                      <a:pt x="3622" y="3931"/>
                    </a:lnTo>
                    <a:lnTo>
                      <a:pt x="4266" y="4576"/>
                    </a:lnTo>
                    <a:cubicBezTo>
                      <a:pt x="4378" y="4586"/>
                      <a:pt x="4491" y="4593"/>
                      <a:pt x="4600" y="4599"/>
                    </a:cubicBezTo>
                    <a:lnTo>
                      <a:pt x="3779" y="3779"/>
                    </a:lnTo>
                    <a:lnTo>
                      <a:pt x="3752" y="3751"/>
                    </a:lnTo>
                    <a:lnTo>
                      <a:pt x="3724" y="3724"/>
                    </a:lnTo>
                    <a:lnTo>
                      <a:pt x="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33"/>
              <p:cNvSpPr/>
              <p:nvPr/>
            </p:nvSpPr>
            <p:spPr>
              <a:xfrm>
                <a:off x="4899225" y="3074625"/>
                <a:ext cx="154075" cy="154625"/>
              </a:xfrm>
              <a:custGeom>
                <a:rect b="b" l="l" r="r" t="t"/>
                <a:pathLst>
                  <a:path extrusionOk="0" h="6185" w="6163">
                    <a:moveTo>
                      <a:pt x="0" y="1"/>
                    </a:moveTo>
                    <a:lnTo>
                      <a:pt x="0" y="318"/>
                    </a:lnTo>
                    <a:lnTo>
                      <a:pt x="4354" y="4672"/>
                    </a:lnTo>
                    <a:lnTo>
                      <a:pt x="4381" y="4699"/>
                    </a:lnTo>
                    <a:lnTo>
                      <a:pt x="5870" y="6184"/>
                    </a:lnTo>
                    <a:cubicBezTo>
                      <a:pt x="5969" y="6180"/>
                      <a:pt x="6064" y="6174"/>
                      <a:pt x="6163" y="6167"/>
                    </a:cubicBezTo>
                    <a:lnTo>
                      <a:pt x="4565" y="4570"/>
                    </a:lnTo>
                    <a:lnTo>
                      <a:pt x="4538" y="4542"/>
                    </a:lnTo>
                    <a:lnTo>
                      <a:pt x="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33"/>
              <p:cNvSpPr/>
              <p:nvPr/>
            </p:nvSpPr>
            <p:spPr>
              <a:xfrm>
                <a:off x="5198925" y="2485200"/>
                <a:ext cx="135175" cy="131750"/>
              </a:xfrm>
              <a:custGeom>
                <a:rect b="b" l="l" r="r" t="t"/>
                <a:pathLst>
                  <a:path extrusionOk="0" h="5270" w="5407">
                    <a:moveTo>
                      <a:pt x="0" y="0"/>
                    </a:moveTo>
                    <a:lnTo>
                      <a:pt x="2508" y="2507"/>
                    </a:lnTo>
                    <a:lnTo>
                      <a:pt x="2535" y="2535"/>
                    </a:lnTo>
                    <a:lnTo>
                      <a:pt x="2562" y="2562"/>
                    </a:lnTo>
                    <a:lnTo>
                      <a:pt x="5270" y="5270"/>
                    </a:lnTo>
                    <a:cubicBezTo>
                      <a:pt x="5315" y="5213"/>
                      <a:pt x="5363" y="5155"/>
                      <a:pt x="5407" y="5093"/>
                    </a:cubicBezTo>
                    <a:lnTo>
                      <a:pt x="2715" y="2405"/>
                    </a:lnTo>
                    <a:lnTo>
                      <a:pt x="2688" y="2378"/>
                    </a:lnTo>
                    <a:lnTo>
                      <a:pt x="2661" y="2351"/>
                    </a:lnTo>
                    <a:lnTo>
                      <a:pt x="31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33"/>
              <p:cNvSpPr/>
              <p:nvPr/>
            </p:nvSpPr>
            <p:spPr>
              <a:xfrm>
                <a:off x="5159925" y="2485200"/>
                <a:ext cx="156300" cy="152550"/>
              </a:xfrm>
              <a:custGeom>
                <a:rect b="b" l="l" r="r" t="t"/>
                <a:pathLst>
                  <a:path extrusionOk="0" h="6102" w="6252">
                    <a:moveTo>
                      <a:pt x="0" y="0"/>
                    </a:moveTo>
                    <a:lnTo>
                      <a:pt x="3288" y="3287"/>
                    </a:lnTo>
                    <a:lnTo>
                      <a:pt x="3315" y="3315"/>
                    </a:lnTo>
                    <a:lnTo>
                      <a:pt x="6101" y="6101"/>
                    </a:lnTo>
                    <a:cubicBezTo>
                      <a:pt x="6153" y="6047"/>
                      <a:pt x="6203" y="5996"/>
                      <a:pt x="6252" y="5941"/>
                    </a:cubicBezTo>
                    <a:lnTo>
                      <a:pt x="3495" y="3185"/>
                    </a:lnTo>
                    <a:lnTo>
                      <a:pt x="3468" y="3158"/>
                    </a:lnTo>
                    <a:lnTo>
                      <a:pt x="3441" y="3131"/>
                    </a:lnTo>
                    <a:lnTo>
                      <a:pt x="31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33"/>
              <p:cNvSpPr/>
              <p:nvPr/>
            </p:nvSpPr>
            <p:spPr>
              <a:xfrm>
                <a:off x="5003900" y="2485200"/>
                <a:ext cx="246225" cy="244175"/>
              </a:xfrm>
              <a:custGeom>
                <a:rect b="b" l="l" r="r" t="t"/>
                <a:pathLst>
                  <a:path extrusionOk="0" h="9767" w="9849">
                    <a:moveTo>
                      <a:pt x="0" y="0"/>
                    </a:moveTo>
                    <a:lnTo>
                      <a:pt x="6435" y="6432"/>
                    </a:lnTo>
                    <a:lnTo>
                      <a:pt x="6463" y="6460"/>
                    </a:lnTo>
                    <a:lnTo>
                      <a:pt x="9771" y="9767"/>
                    </a:lnTo>
                    <a:cubicBezTo>
                      <a:pt x="9791" y="9689"/>
                      <a:pt x="9821" y="9611"/>
                      <a:pt x="9848" y="9535"/>
                    </a:cubicBezTo>
                    <a:lnTo>
                      <a:pt x="6592" y="6279"/>
                    </a:lnTo>
                    <a:lnTo>
                      <a:pt x="6565" y="6251"/>
                    </a:lnTo>
                    <a:lnTo>
                      <a:pt x="31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33"/>
              <p:cNvSpPr/>
              <p:nvPr/>
            </p:nvSpPr>
            <p:spPr>
              <a:xfrm>
                <a:off x="4898450" y="2956950"/>
                <a:ext cx="249900" cy="252175"/>
              </a:xfrm>
              <a:custGeom>
                <a:rect b="b" l="l" r="r" t="t"/>
                <a:pathLst>
                  <a:path extrusionOk="0" h="10087" w="9996">
                    <a:moveTo>
                      <a:pt x="0" y="0"/>
                    </a:moveTo>
                    <a:lnTo>
                      <a:pt x="4" y="316"/>
                    </a:lnTo>
                    <a:lnTo>
                      <a:pt x="6753" y="7065"/>
                    </a:lnTo>
                    <a:lnTo>
                      <a:pt x="6780" y="7093"/>
                    </a:lnTo>
                    <a:lnTo>
                      <a:pt x="9774" y="10087"/>
                    </a:lnTo>
                    <a:cubicBezTo>
                      <a:pt x="9849" y="10057"/>
                      <a:pt x="9921" y="10026"/>
                      <a:pt x="9996" y="9995"/>
                    </a:cubicBezTo>
                    <a:lnTo>
                      <a:pt x="6909" y="6909"/>
                    </a:lnTo>
                    <a:lnTo>
                      <a:pt x="6882" y="6881"/>
                    </a:lnTo>
                    <a:lnTo>
                      <a:pt x="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33"/>
              <p:cNvSpPr/>
              <p:nvPr/>
            </p:nvSpPr>
            <p:spPr>
              <a:xfrm>
                <a:off x="4896825" y="2682350"/>
                <a:ext cx="387800" cy="393175"/>
              </a:xfrm>
              <a:custGeom>
                <a:rect b="b" l="l" r="r" t="t"/>
                <a:pathLst>
                  <a:path extrusionOk="0" h="15727" w="15512">
                    <a:moveTo>
                      <a:pt x="1" y="0"/>
                    </a:moveTo>
                    <a:lnTo>
                      <a:pt x="4" y="314"/>
                    </a:lnTo>
                    <a:lnTo>
                      <a:pt x="4450" y="4760"/>
                    </a:lnTo>
                    <a:lnTo>
                      <a:pt x="4477" y="4787"/>
                    </a:lnTo>
                    <a:lnTo>
                      <a:pt x="12279" y="12588"/>
                    </a:lnTo>
                    <a:lnTo>
                      <a:pt x="12306" y="12616"/>
                    </a:lnTo>
                    <a:lnTo>
                      <a:pt x="15416" y="15726"/>
                    </a:lnTo>
                    <a:cubicBezTo>
                      <a:pt x="15450" y="15654"/>
                      <a:pt x="15480" y="15583"/>
                      <a:pt x="15512" y="15511"/>
                    </a:cubicBezTo>
                    <a:lnTo>
                      <a:pt x="12435" y="12432"/>
                    </a:lnTo>
                    <a:lnTo>
                      <a:pt x="12408" y="12404"/>
                    </a:lnTo>
                    <a:lnTo>
                      <a:pt x="4661" y="4657"/>
                    </a:lnTo>
                    <a:lnTo>
                      <a:pt x="4634" y="4630"/>
                    </a:lnTo>
                    <a:lnTo>
                      <a:pt x="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33"/>
              <p:cNvSpPr/>
              <p:nvPr/>
            </p:nvSpPr>
            <p:spPr>
              <a:xfrm>
                <a:off x="4899900" y="3192325"/>
                <a:ext cx="14925" cy="15025"/>
              </a:xfrm>
              <a:custGeom>
                <a:rect b="b" l="l" r="r" t="t"/>
                <a:pathLst>
                  <a:path extrusionOk="0" h="601" w="597">
                    <a:moveTo>
                      <a:pt x="0" y="1"/>
                    </a:moveTo>
                    <a:lnTo>
                      <a:pt x="0" y="315"/>
                    </a:lnTo>
                    <a:lnTo>
                      <a:pt x="65" y="382"/>
                    </a:lnTo>
                    <a:cubicBezTo>
                      <a:pt x="242" y="458"/>
                      <a:pt x="420" y="532"/>
                      <a:pt x="596" y="601"/>
                    </a:cubicBezTo>
                    <a:lnTo>
                      <a:pt x="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33"/>
              <p:cNvSpPr/>
              <p:nvPr/>
            </p:nvSpPr>
            <p:spPr>
              <a:xfrm>
                <a:off x="4899650" y="3153175"/>
                <a:ext cx="70125" cy="70100"/>
              </a:xfrm>
              <a:custGeom>
                <a:rect b="b" l="l" r="r" t="t"/>
                <a:pathLst>
                  <a:path extrusionOk="0" h="2804" w="2805">
                    <a:moveTo>
                      <a:pt x="0" y="0"/>
                    </a:moveTo>
                    <a:lnTo>
                      <a:pt x="0" y="313"/>
                    </a:lnTo>
                    <a:lnTo>
                      <a:pt x="2405" y="2715"/>
                    </a:lnTo>
                    <a:cubicBezTo>
                      <a:pt x="2538" y="2746"/>
                      <a:pt x="2671" y="2777"/>
                      <a:pt x="2804" y="2804"/>
                    </a:cubicBezTo>
                    <a:lnTo>
                      <a:pt x="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33"/>
              <p:cNvSpPr/>
              <p:nvPr/>
            </p:nvSpPr>
            <p:spPr>
              <a:xfrm>
                <a:off x="5276925" y="2485200"/>
                <a:ext cx="83325" cy="81775"/>
              </a:xfrm>
              <a:custGeom>
                <a:rect b="b" l="l" r="r" t="t"/>
                <a:pathLst>
                  <a:path extrusionOk="0" h="3271" w="3333">
                    <a:moveTo>
                      <a:pt x="1" y="0"/>
                    </a:moveTo>
                    <a:lnTo>
                      <a:pt x="975" y="974"/>
                    </a:lnTo>
                    <a:lnTo>
                      <a:pt x="1002" y="1002"/>
                    </a:lnTo>
                    <a:lnTo>
                      <a:pt x="3271" y="3271"/>
                    </a:lnTo>
                    <a:cubicBezTo>
                      <a:pt x="3295" y="3189"/>
                      <a:pt x="3315" y="3103"/>
                      <a:pt x="3333" y="3021"/>
                    </a:cubicBezTo>
                    <a:lnTo>
                      <a:pt x="1128" y="818"/>
                    </a:lnTo>
                    <a:lnTo>
                      <a:pt x="1101" y="790"/>
                    </a:lnTo>
                    <a:lnTo>
                      <a:pt x="31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33"/>
              <p:cNvSpPr/>
              <p:nvPr/>
            </p:nvSpPr>
            <p:spPr>
              <a:xfrm>
                <a:off x="5237925" y="2485200"/>
                <a:ext cx="111600" cy="108875"/>
              </a:xfrm>
              <a:custGeom>
                <a:rect b="b" l="l" r="r" t="t"/>
                <a:pathLst>
                  <a:path extrusionOk="0" h="4355" w="4464">
                    <a:moveTo>
                      <a:pt x="1" y="0"/>
                    </a:moveTo>
                    <a:lnTo>
                      <a:pt x="1755" y="1754"/>
                    </a:lnTo>
                    <a:lnTo>
                      <a:pt x="1782" y="1782"/>
                    </a:lnTo>
                    <a:lnTo>
                      <a:pt x="4355" y="4354"/>
                    </a:lnTo>
                    <a:cubicBezTo>
                      <a:pt x="4391" y="4285"/>
                      <a:pt x="4426" y="4218"/>
                      <a:pt x="4463" y="4150"/>
                    </a:cubicBezTo>
                    <a:lnTo>
                      <a:pt x="1908" y="1598"/>
                    </a:lnTo>
                    <a:lnTo>
                      <a:pt x="1885" y="1570"/>
                    </a:lnTo>
                    <a:lnTo>
                      <a:pt x="1881" y="1570"/>
                    </a:lnTo>
                    <a:lnTo>
                      <a:pt x="31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33"/>
              <p:cNvSpPr/>
              <p:nvPr/>
            </p:nvSpPr>
            <p:spPr>
              <a:xfrm>
                <a:off x="5120925" y="2485200"/>
                <a:ext cx="176475" cy="172750"/>
              </a:xfrm>
              <a:custGeom>
                <a:rect b="b" l="l" r="r" t="t"/>
                <a:pathLst>
                  <a:path extrusionOk="0" h="6910" w="7059">
                    <a:moveTo>
                      <a:pt x="0" y="0"/>
                    </a:moveTo>
                    <a:lnTo>
                      <a:pt x="4068" y="4068"/>
                    </a:lnTo>
                    <a:lnTo>
                      <a:pt x="4095" y="4092"/>
                    </a:lnTo>
                    <a:lnTo>
                      <a:pt x="4122" y="4119"/>
                    </a:lnTo>
                    <a:lnTo>
                      <a:pt x="6909" y="6909"/>
                    </a:lnTo>
                    <a:cubicBezTo>
                      <a:pt x="6960" y="6854"/>
                      <a:pt x="7011" y="6800"/>
                      <a:pt x="7059" y="6746"/>
                    </a:cubicBezTo>
                    <a:lnTo>
                      <a:pt x="4275" y="3966"/>
                    </a:lnTo>
                    <a:lnTo>
                      <a:pt x="4248" y="3938"/>
                    </a:lnTo>
                    <a:lnTo>
                      <a:pt x="4224" y="3911"/>
                    </a:lnTo>
                    <a:lnTo>
                      <a:pt x="31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33"/>
              <p:cNvSpPr/>
              <p:nvPr/>
            </p:nvSpPr>
            <p:spPr>
              <a:xfrm>
                <a:off x="4964875" y="2485200"/>
                <a:ext cx="279450" cy="279450"/>
              </a:xfrm>
              <a:custGeom>
                <a:rect b="b" l="l" r="r" t="t"/>
                <a:pathLst>
                  <a:path extrusionOk="0" h="11178" w="11178">
                    <a:moveTo>
                      <a:pt x="0" y="0"/>
                    </a:moveTo>
                    <a:lnTo>
                      <a:pt x="7189" y="7185"/>
                    </a:lnTo>
                    <a:lnTo>
                      <a:pt x="7216" y="7212"/>
                    </a:lnTo>
                    <a:lnTo>
                      <a:pt x="7244" y="7240"/>
                    </a:lnTo>
                    <a:lnTo>
                      <a:pt x="11178" y="11177"/>
                    </a:lnTo>
                    <a:cubicBezTo>
                      <a:pt x="11175" y="11072"/>
                      <a:pt x="11175" y="10966"/>
                      <a:pt x="11178" y="10861"/>
                    </a:cubicBezTo>
                    <a:lnTo>
                      <a:pt x="7400" y="7086"/>
                    </a:lnTo>
                    <a:lnTo>
                      <a:pt x="7373" y="7059"/>
                    </a:lnTo>
                    <a:lnTo>
                      <a:pt x="7346" y="7032"/>
                    </a:lnTo>
                    <a:lnTo>
                      <a:pt x="31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33"/>
              <p:cNvSpPr/>
              <p:nvPr/>
            </p:nvSpPr>
            <p:spPr>
              <a:xfrm>
                <a:off x="5042900" y="2485200"/>
                <a:ext cx="219750" cy="216850"/>
              </a:xfrm>
              <a:custGeom>
                <a:rect b="b" l="l" r="r" t="t"/>
                <a:pathLst>
                  <a:path extrusionOk="0" h="8674" w="8790">
                    <a:moveTo>
                      <a:pt x="0" y="0"/>
                    </a:moveTo>
                    <a:lnTo>
                      <a:pt x="5628" y="5625"/>
                    </a:lnTo>
                    <a:lnTo>
                      <a:pt x="5656" y="5652"/>
                    </a:lnTo>
                    <a:lnTo>
                      <a:pt x="5683" y="5679"/>
                    </a:lnTo>
                    <a:lnTo>
                      <a:pt x="8677" y="8674"/>
                    </a:lnTo>
                    <a:cubicBezTo>
                      <a:pt x="8714" y="8609"/>
                      <a:pt x="8749" y="8540"/>
                      <a:pt x="8790" y="8476"/>
                    </a:cubicBezTo>
                    <a:lnTo>
                      <a:pt x="5840" y="5526"/>
                    </a:lnTo>
                    <a:lnTo>
                      <a:pt x="5812" y="5499"/>
                    </a:lnTo>
                    <a:lnTo>
                      <a:pt x="5785" y="5471"/>
                    </a:lnTo>
                    <a:lnTo>
                      <a:pt x="31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33"/>
              <p:cNvSpPr/>
              <p:nvPr/>
            </p:nvSpPr>
            <p:spPr>
              <a:xfrm>
                <a:off x="4895975" y="2525375"/>
                <a:ext cx="403625" cy="411475"/>
              </a:xfrm>
              <a:custGeom>
                <a:rect b="b" l="l" r="r" t="t"/>
                <a:pathLst>
                  <a:path extrusionOk="0" h="16459" w="16145">
                    <a:moveTo>
                      <a:pt x="0" y="1"/>
                    </a:moveTo>
                    <a:lnTo>
                      <a:pt x="0" y="32"/>
                    </a:lnTo>
                    <a:lnTo>
                      <a:pt x="0" y="318"/>
                    </a:lnTo>
                    <a:lnTo>
                      <a:pt x="7604" y="7919"/>
                    </a:lnTo>
                    <a:lnTo>
                      <a:pt x="7632" y="7946"/>
                    </a:lnTo>
                    <a:lnTo>
                      <a:pt x="7659" y="7973"/>
                    </a:lnTo>
                    <a:lnTo>
                      <a:pt x="15406" y="15719"/>
                    </a:lnTo>
                    <a:lnTo>
                      <a:pt x="15433" y="15747"/>
                    </a:lnTo>
                    <a:lnTo>
                      <a:pt x="15460" y="15774"/>
                    </a:lnTo>
                    <a:lnTo>
                      <a:pt x="16145" y="16458"/>
                    </a:lnTo>
                    <a:cubicBezTo>
                      <a:pt x="16118" y="16326"/>
                      <a:pt x="16087" y="16189"/>
                      <a:pt x="16053" y="16057"/>
                    </a:cubicBezTo>
                    <a:lnTo>
                      <a:pt x="15613" y="15617"/>
                    </a:lnTo>
                    <a:lnTo>
                      <a:pt x="15586" y="15590"/>
                    </a:lnTo>
                    <a:lnTo>
                      <a:pt x="15559" y="15563"/>
                    </a:lnTo>
                    <a:lnTo>
                      <a:pt x="7816" y="7816"/>
                    </a:lnTo>
                    <a:lnTo>
                      <a:pt x="7788" y="7789"/>
                    </a:lnTo>
                    <a:lnTo>
                      <a:pt x="7761" y="7762"/>
                    </a:lnTo>
                    <a:lnTo>
                      <a:pt x="14" y="18"/>
                    </a:lnTo>
                    <a:lnTo>
                      <a:pt x="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33"/>
              <p:cNvSpPr/>
              <p:nvPr/>
            </p:nvSpPr>
            <p:spPr>
              <a:xfrm>
                <a:off x="5081900" y="2485200"/>
                <a:ext cx="197175" cy="193700"/>
              </a:xfrm>
              <a:custGeom>
                <a:rect b="b" l="l" r="r" t="t"/>
                <a:pathLst>
                  <a:path extrusionOk="0" h="7748" w="7887">
                    <a:moveTo>
                      <a:pt x="0" y="0"/>
                    </a:moveTo>
                    <a:lnTo>
                      <a:pt x="4848" y="4845"/>
                    </a:lnTo>
                    <a:lnTo>
                      <a:pt x="4876" y="4872"/>
                    </a:lnTo>
                    <a:lnTo>
                      <a:pt x="4903" y="4899"/>
                    </a:lnTo>
                    <a:lnTo>
                      <a:pt x="7747" y="7747"/>
                    </a:lnTo>
                    <a:cubicBezTo>
                      <a:pt x="7795" y="7689"/>
                      <a:pt x="7840" y="7631"/>
                      <a:pt x="7887" y="7573"/>
                    </a:cubicBezTo>
                    <a:lnTo>
                      <a:pt x="5056" y="4746"/>
                    </a:lnTo>
                    <a:lnTo>
                      <a:pt x="5032" y="4718"/>
                    </a:lnTo>
                    <a:lnTo>
                      <a:pt x="5005" y="4691"/>
                    </a:lnTo>
                    <a:lnTo>
                      <a:pt x="31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33"/>
              <p:cNvSpPr/>
              <p:nvPr/>
            </p:nvSpPr>
            <p:spPr>
              <a:xfrm>
                <a:off x="4895725" y="2486225"/>
                <a:ext cx="384475" cy="392300"/>
              </a:xfrm>
              <a:custGeom>
                <a:rect b="b" l="l" r="r" t="t"/>
                <a:pathLst>
                  <a:path extrusionOk="0" h="15692" w="15379">
                    <a:moveTo>
                      <a:pt x="1" y="0"/>
                    </a:moveTo>
                    <a:lnTo>
                      <a:pt x="4" y="313"/>
                    </a:lnTo>
                    <a:lnTo>
                      <a:pt x="620" y="933"/>
                    </a:lnTo>
                    <a:lnTo>
                      <a:pt x="648" y="961"/>
                    </a:lnTo>
                    <a:lnTo>
                      <a:pt x="8395" y="8704"/>
                    </a:lnTo>
                    <a:lnTo>
                      <a:pt x="8422" y="8732"/>
                    </a:lnTo>
                    <a:lnTo>
                      <a:pt x="8449" y="8759"/>
                    </a:lnTo>
                    <a:lnTo>
                      <a:pt x="15378" y="15691"/>
                    </a:lnTo>
                    <a:cubicBezTo>
                      <a:pt x="15300" y="15507"/>
                      <a:pt x="15222" y="15323"/>
                      <a:pt x="15140" y="15139"/>
                    </a:cubicBezTo>
                    <a:lnTo>
                      <a:pt x="8606" y="8602"/>
                    </a:lnTo>
                    <a:lnTo>
                      <a:pt x="8579" y="8578"/>
                    </a:lnTo>
                    <a:lnTo>
                      <a:pt x="8551" y="8551"/>
                    </a:lnTo>
                    <a:lnTo>
                      <a:pt x="804" y="804"/>
                    </a:lnTo>
                    <a:lnTo>
                      <a:pt x="777" y="777"/>
                    </a:lnTo>
                    <a:lnTo>
                      <a:pt x="750" y="749"/>
                    </a:lnTo>
                    <a:lnTo>
                      <a:pt x="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33"/>
              <p:cNvSpPr/>
              <p:nvPr/>
            </p:nvSpPr>
            <p:spPr>
              <a:xfrm>
                <a:off x="4925875" y="2485200"/>
                <a:ext cx="327650" cy="327575"/>
              </a:xfrm>
              <a:custGeom>
                <a:rect b="b" l="l" r="r" t="t"/>
                <a:pathLst>
                  <a:path extrusionOk="0" h="13103" w="13106">
                    <a:moveTo>
                      <a:pt x="0" y="0"/>
                    </a:moveTo>
                    <a:lnTo>
                      <a:pt x="167" y="167"/>
                    </a:lnTo>
                    <a:lnTo>
                      <a:pt x="194" y="194"/>
                    </a:lnTo>
                    <a:lnTo>
                      <a:pt x="222" y="221"/>
                    </a:lnTo>
                    <a:lnTo>
                      <a:pt x="7969" y="7965"/>
                    </a:lnTo>
                    <a:lnTo>
                      <a:pt x="7996" y="7993"/>
                    </a:lnTo>
                    <a:lnTo>
                      <a:pt x="13106" y="13103"/>
                    </a:lnTo>
                    <a:cubicBezTo>
                      <a:pt x="13059" y="12955"/>
                      <a:pt x="13018" y="12809"/>
                      <a:pt x="12977" y="12663"/>
                    </a:cubicBezTo>
                    <a:lnTo>
                      <a:pt x="8180" y="7866"/>
                    </a:lnTo>
                    <a:lnTo>
                      <a:pt x="8153" y="7839"/>
                    </a:lnTo>
                    <a:lnTo>
                      <a:pt x="378" y="65"/>
                    </a:lnTo>
                    <a:lnTo>
                      <a:pt x="351" y="37"/>
                    </a:lnTo>
                    <a:lnTo>
                      <a:pt x="324" y="10"/>
                    </a:lnTo>
                    <a:lnTo>
                      <a:pt x="31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83" name="Google Shape;583;p33"/>
          <p:cNvSpPr/>
          <p:nvPr/>
        </p:nvSpPr>
        <p:spPr>
          <a:xfrm rot="10800000">
            <a:off x="-25632" y="440147"/>
            <a:ext cx="1733468" cy="6432287"/>
          </a:xfrm>
          <a:custGeom>
            <a:rect b="b" l="l" r="r" t="t"/>
            <a:pathLst>
              <a:path extrusionOk="0" h="56384" w="49457">
                <a:moveTo>
                  <a:pt x="26052" y="1"/>
                </a:moveTo>
                <a:cubicBezTo>
                  <a:pt x="26452" y="1670"/>
                  <a:pt x="26646" y="3363"/>
                  <a:pt x="26302" y="5033"/>
                </a:cubicBezTo>
                <a:cubicBezTo>
                  <a:pt x="25788" y="7540"/>
                  <a:pt x="23582" y="9869"/>
                  <a:pt x="21120" y="9869"/>
                </a:cubicBezTo>
                <a:cubicBezTo>
                  <a:pt x="20849" y="9869"/>
                  <a:pt x="20574" y="9841"/>
                  <a:pt x="20299" y="9782"/>
                </a:cubicBezTo>
                <a:cubicBezTo>
                  <a:pt x="18318" y="9357"/>
                  <a:pt x="16978" y="7566"/>
                  <a:pt x="15743" y="5957"/>
                </a:cubicBezTo>
                <a:cubicBezTo>
                  <a:pt x="14512" y="4345"/>
                  <a:pt x="12946" y="2661"/>
                  <a:pt x="10918" y="2610"/>
                </a:cubicBezTo>
                <a:cubicBezTo>
                  <a:pt x="10884" y="2609"/>
                  <a:pt x="10851" y="2608"/>
                  <a:pt x="10817" y="2608"/>
                </a:cubicBezTo>
                <a:cubicBezTo>
                  <a:pt x="8301" y="2608"/>
                  <a:pt x="6557" y="5052"/>
                  <a:pt x="4495" y="6523"/>
                </a:cubicBezTo>
                <a:cubicBezTo>
                  <a:pt x="3156" y="7481"/>
                  <a:pt x="1609" y="8014"/>
                  <a:pt x="1" y="8202"/>
                </a:cubicBezTo>
                <a:cubicBezTo>
                  <a:pt x="1307" y="14936"/>
                  <a:pt x="5566" y="21137"/>
                  <a:pt x="11645" y="24368"/>
                </a:cubicBezTo>
                <a:cubicBezTo>
                  <a:pt x="14611" y="25938"/>
                  <a:pt x="17888" y="26839"/>
                  <a:pt x="20906" y="28306"/>
                </a:cubicBezTo>
                <a:cubicBezTo>
                  <a:pt x="23929" y="29773"/>
                  <a:pt x="26816" y="31984"/>
                  <a:pt x="27952" y="35139"/>
                </a:cubicBezTo>
                <a:cubicBezTo>
                  <a:pt x="29456" y="39313"/>
                  <a:pt x="27580" y="44118"/>
                  <a:pt x="29014" y="48315"/>
                </a:cubicBezTo>
                <a:cubicBezTo>
                  <a:pt x="30163" y="51696"/>
                  <a:pt x="33276" y="54050"/>
                  <a:pt x="36534" y="55507"/>
                </a:cubicBezTo>
                <a:cubicBezTo>
                  <a:pt x="37276" y="55837"/>
                  <a:pt x="38034" y="56129"/>
                  <a:pt x="38804" y="56384"/>
                </a:cubicBezTo>
                <a:cubicBezTo>
                  <a:pt x="40256" y="54366"/>
                  <a:pt x="42058" y="52612"/>
                  <a:pt x="43741" y="50772"/>
                </a:cubicBezTo>
                <a:cubicBezTo>
                  <a:pt x="45645" y="48688"/>
                  <a:pt x="47443" y="46400"/>
                  <a:pt x="48277" y="43708"/>
                </a:cubicBezTo>
                <a:cubicBezTo>
                  <a:pt x="49456" y="39897"/>
                  <a:pt x="48551" y="35728"/>
                  <a:pt x="46985" y="32059"/>
                </a:cubicBezTo>
                <a:cubicBezTo>
                  <a:pt x="45419" y="28391"/>
                  <a:pt x="43207" y="25028"/>
                  <a:pt x="41614" y="21374"/>
                </a:cubicBezTo>
                <a:cubicBezTo>
                  <a:pt x="40015" y="17713"/>
                  <a:pt x="39048" y="13573"/>
                  <a:pt x="40138" y="9734"/>
                </a:cubicBezTo>
                <a:cubicBezTo>
                  <a:pt x="41397" y="5298"/>
                  <a:pt x="45151" y="2100"/>
                  <a:pt x="4934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33"/>
          <p:cNvSpPr/>
          <p:nvPr/>
        </p:nvSpPr>
        <p:spPr>
          <a:xfrm rot="10800000">
            <a:off x="1663796" y="-216632"/>
            <a:ext cx="2346884" cy="1498213"/>
          </a:xfrm>
          <a:custGeom>
            <a:rect b="b" l="l" r="r" t="t"/>
            <a:pathLst>
              <a:path extrusionOk="0" h="13133" w="36850">
                <a:moveTo>
                  <a:pt x="14044" y="0"/>
                </a:moveTo>
                <a:cubicBezTo>
                  <a:pt x="12205" y="0"/>
                  <a:pt x="10289" y="657"/>
                  <a:pt x="8668" y="1584"/>
                </a:cubicBezTo>
                <a:cubicBezTo>
                  <a:pt x="4371" y="4041"/>
                  <a:pt x="1189" y="8337"/>
                  <a:pt x="0" y="13133"/>
                </a:cubicBezTo>
                <a:lnTo>
                  <a:pt x="36850" y="13133"/>
                </a:lnTo>
                <a:cubicBezTo>
                  <a:pt x="36845" y="12656"/>
                  <a:pt x="36812" y="12180"/>
                  <a:pt x="36680" y="11722"/>
                </a:cubicBezTo>
                <a:cubicBezTo>
                  <a:pt x="36001" y="9374"/>
                  <a:pt x="33171" y="8431"/>
                  <a:pt x="30733" y="8327"/>
                </a:cubicBezTo>
                <a:cubicBezTo>
                  <a:pt x="28290" y="8224"/>
                  <a:pt x="25678" y="8553"/>
                  <a:pt x="23555" y="7341"/>
                </a:cubicBezTo>
                <a:cubicBezTo>
                  <a:pt x="20919" y="5837"/>
                  <a:pt x="19882" y="2400"/>
                  <a:pt x="17278" y="843"/>
                </a:cubicBezTo>
                <a:cubicBezTo>
                  <a:pt x="16288" y="251"/>
                  <a:pt x="15181" y="0"/>
                  <a:pt x="14044" y="0"/>
                </a:cubicBezTo>
                <a:close/>
              </a:path>
            </a:pathLst>
          </a:custGeom>
          <a:solidFill>
            <a:srgbClr val="FCC01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33"/>
          <p:cNvSpPr/>
          <p:nvPr/>
        </p:nvSpPr>
        <p:spPr>
          <a:xfrm rot="10800000">
            <a:off x="-952031" y="-174780"/>
            <a:ext cx="1670156" cy="6945614"/>
          </a:xfrm>
          <a:custGeom>
            <a:rect b="b" l="l" r="r" t="t"/>
            <a:pathLst>
              <a:path extrusionOk="0" h="57701" w="25919">
                <a:moveTo>
                  <a:pt x="10540" y="1"/>
                </a:moveTo>
                <a:cubicBezTo>
                  <a:pt x="6348" y="2100"/>
                  <a:pt x="2594" y="5298"/>
                  <a:pt x="1335" y="9734"/>
                </a:cubicBezTo>
                <a:cubicBezTo>
                  <a:pt x="245" y="13573"/>
                  <a:pt x="1212" y="17713"/>
                  <a:pt x="2811" y="21374"/>
                </a:cubicBezTo>
                <a:cubicBezTo>
                  <a:pt x="4404" y="25028"/>
                  <a:pt x="6616" y="28391"/>
                  <a:pt x="8182" y="32059"/>
                </a:cubicBezTo>
                <a:cubicBezTo>
                  <a:pt x="9748" y="35728"/>
                  <a:pt x="10653" y="39897"/>
                  <a:pt x="9474" y="43708"/>
                </a:cubicBezTo>
                <a:cubicBezTo>
                  <a:pt x="8640" y="46400"/>
                  <a:pt x="6842" y="48688"/>
                  <a:pt x="4938" y="50772"/>
                </a:cubicBezTo>
                <a:cubicBezTo>
                  <a:pt x="3255" y="52612"/>
                  <a:pt x="1453" y="54366"/>
                  <a:pt x="1" y="56384"/>
                </a:cubicBezTo>
                <a:cubicBezTo>
                  <a:pt x="2642" y="57263"/>
                  <a:pt x="5429" y="57701"/>
                  <a:pt x="8215" y="57701"/>
                </a:cubicBezTo>
                <a:cubicBezTo>
                  <a:pt x="12497" y="57701"/>
                  <a:pt x="16780" y="56668"/>
                  <a:pt x="20543" y="54620"/>
                </a:cubicBezTo>
                <a:cubicBezTo>
                  <a:pt x="22504" y="53554"/>
                  <a:pt x="24311" y="52224"/>
                  <a:pt x="25919" y="50683"/>
                </a:cubicBezTo>
                <a:lnTo>
                  <a:pt x="2591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33"/>
          <p:cNvSpPr/>
          <p:nvPr/>
        </p:nvSpPr>
        <p:spPr>
          <a:xfrm rot="10800000">
            <a:off x="-952067" y="-216629"/>
            <a:ext cx="1801210" cy="1205712"/>
          </a:xfrm>
          <a:custGeom>
            <a:rect b="b" l="l" r="r" t="t"/>
            <a:pathLst>
              <a:path extrusionOk="0" h="10569" w="28282">
                <a:moveTo>
                  <a:pt x="28282" y="1"/>
                </a:moveTo>
                <a:cubicBezTo>
                  <a:pt x="26674" y="1542"/>
                  <a:pt x="24867" y="2872"/>
                  <a:pt x="22906" y="3938"/>
                </a:cubicBezTo>
                <a:cubicBezTo>
                  <a:pt x="19143" y="5986"/>
                  <a:pt x="14860" y="7019"/>
                  <a:pt x="10578" y="7019"/>
                </a:cubicBezTo>
                <a:cubicBezTo>
                  <a:pt x="7792" y="7019"/>
                  <a:pt x="5005" y="6581"/>
                  <a:pt x="2364" y="5702"/>
                </a:cubicBezTo>
                <a:cubicBezTo>
                  <a:pt x="2170" y="5966"/>
                  <a:pt x="1986" y="6235"/>
                  <a:pt x="1807" y="6513"/>
                </a:cubicBezTo>
                <a:cubicBezTo>
                  <a:pt x="1005" y="7754"/>
                  <a:pt x="359" y="9135"/>
                  <a:pt x="0" y="10569"/>
                </a:cubicBezTo>
                <a:lnTo>
                  <a:pt x="28282" y="10569"/>
                </a:lnTo>
                <a:lnTo>
                  <a:pt x="28282" y="1"/>
                </a:lnTo>
                <a:close/>
              </a:path>
            </a:pathLst>
          </a:custGeom>
          <a:solidFill>
            <a:srgbClr val="FCC01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33"/>
          <p:cNvSpPr/>
          <p:nvPr/>
        </p:nvSpPr>
        <p:spPr>
          <a:xfrm rot="10800000">
            <a:off x="1422014" y="-216633"/>
            <a:ext cx="3317609" cy="1708234"/>
          </a:xfrm>
          <a:custGeom>
            <a:rect b="b" l="l" r="r" t="t"/>
            <a:pathLst>
              <a:path extrusionOk="0" h="14974" w="52092">
                <a:moveTo>
                  <a:pt x="10073" y="5769"/>
                </a:moveTo>
                <a:cubicBezTo>
                  <a:pt x="7479" y="5769"/>
                  <a:pt x="4891" y="6731"/>
                  <a:pt x="3028" y="8466"/>
                </a:cubicBezTo>
                <a:cubicBezTo>
                  <a:pt x="1213" y="10159"/>
                  <a:pt x="137" y="12540"/>
                  <a:pt x="0" y="14974"/>
                </a:cubicBezTo>
                <a:lnTo>
                  <a:pt x="11446" y="14974"/>
                </a:lnTo>
                <a:cubicBezTo>
                  <a:pt x="12158" y="12102"/>
                  <a:pt x="13582" y="9408"/>
                  <a:pt x="15534" y="7183"/>
                </a:cubicBezTo>
                <a:cubicBezTo>
                  <a:pt x="14502" y="6711"/>
                  <a:pt x="13450" y="6278"/>
                  <a:pt x="12337" y="6023"/>
                </a:cubicBezTo>
                <a:cubicBezTo>
                  <a:pt x="11597" y="5853"/>
                  <a:pt x="10833" y="5769"/>
                  <a:pt x="10073" y="5769"/>
                </a:cubicBezTo>
                <a:close/>
                <a:moveTo>
                  <a:pt x="45074" y="1"/>
                </a:moveTo>
                <a:cubicBezTo>
                  <a:pt x="43566" y="1"/>
                  <a:pt x="41995" y="486"/>
                  <a:pt x="40619" y="1128"/>
                </a:cubicBezTo>
                <a:cubicBezTo>
                  <a:pt x="37595" y="2533"/>
                  <a:pt x="34973" y="4604"/>
                  <a:pt x="32144" y="6344"/>
                </a:cubicBezTo>
                <a:cubicBezTo>
                  <a:pt x="32964" y="7452"/>
                  <a:pt x="33822" y="8509"/>
                  <a:pt x="35001" y="9182"/>
                </a:cubicBezTo>
                <a:cubicBezTo>
                  <a:pt x="37124" y="10394"/>
                  <a:pt x="39736" y="10065"/>
                  <a:pt x="42179" y="10168"/>
                </a:cubicBezTo>
                <a:cubicBezTo>
                  <a:pt x="44617" y="10272"/>
                  <a:pt x="47447" y="11215"/>
                  <a:pt x="48126" y="13563"/>
                </a:cubicBezTo>
                <a:cubicBezTo>
                  <a:pt x="48258" y="14021"/>
                  <a:pt x="48291" y="14497"/>
                  <a:pt x="48296" y="14974"/>
                </a:cubicBezTo>
                <a:lnTo>
                  <a:pt x="51884" y="14974"/>
                </a:lnTo>
                <a:cubicBezTo>
                  <a:pt x="52092" y="11470"/>
                  <a:pt x="51993" y="7956"/>
                  <a:pt x="50790" y="4670"/>
                </a:cubicBezTo>
                <a:cubicBezTo>
                  <a:pt x="50211" y="3085"/>
                  <a:pt x="49299" y="1505"/>
                  <a:pt x="47791" y="661"/>
                </a:cubicBezTo>
                <a:cubicBezTo>
                  <a:pt x="46951" y="194"/>
                  <a:pt x="46027" y="1"/>
                  <a:pt x="45074" y="1"/>
                </a:cubicBezTo>
                <a:close/>
              </a:path>
            </a:pathLst>
          </a:custGeom>
          <a:solidFill>
            <a:srgbClr val="FFF2CE"/>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33"/>
          <p:cNvSpPr/>
          <p:nvPr/>
        </p:nvSpPr>
        <p:spPr>
          <a:xfrm rot="10800000">
            <a:off x="1663796" y="-216627"/>
            <a:ext cx="2346884" cy="984624"/>
          </a:xfrm>
          <a:custGeom>
            <a:rect b="b" l="l" r="r" t="t"/>
            <a:pathLst>
              <a:path extrusionOk="0" h="8631" w="36850">
                <a:moveTo>
                  <a:pt x="20698" y="1"/>
                </a:moveTo>
                <a:cubicBezTo>
                  <a:pt x="20434" y="166"/>
                  <a:pt x="20169" y="321"/>
                  <a:pt x="19905" y="477"/>
                </a:cubicBezTo>
                <a:cubicBezTo>
                  <a:pt x="17354" y="1968"/>
                  <a:pt x="14431" y="3137"/>
                  <a:pt x="11488" y="3137"/>
                </a:cubicBezTo>
                <a:cubicBezTo>
                  <a:pt x="10814" y="3137"/>
                  <a:pt x="10134" y="3076"/>
                  <a:pt x="9460" y="2943"/>
                </a:cubicBezTo>
                <a:cubicBezTo>
                  <a:pt x="7564" y="2566"/>
                  <a:pt x="5847" y="1642"/>
                  <a:pt x="4088" y="840"/>
                </a:cubicBezTo>
                <a:cubicBezTo>
                  <a:pt x="2136" y="3065"/>
                  <a:pt x="712" y="5759"/>
                  <a:pt x="0" y="8631"/>
                </a:cubicBezTo>
                <a:lnTo>
                  <a:pt x="36850" y="8631"/>
                </a:lnTo>
                <a:cubicBezTo>
                  <a:pt x="36845" y="8154"/>
                  <a:pt x="36812" y="7678"/>
                  <a:pt x="36680" y="7220"/>
                </a:cubicBezTo>
                <a:cubicBezTo>
                  <a:pt x="36001" y="4872"/>
                  <a:pt x="33171" y="3929"/>
                  <a:pt x="30733" y="3825"/>
                </a:cubicBezTo>
                <a:cubicBezTo>
                  <a:pt x="28290" y="3722"/>
                  <a:pt x="25678" y="4051"/>
                  <a:pt x="23555" y="2839"/>
                </a:cubicBezTo>
                <a:cubicBezTo>
                  <a:pt x="22376" y="2166"/>
                  <a:pt x="21518" y="1109"/>
                  <a:pt x="20698" y="1"/>
                </a:cubicBezTo>
                <a:close/>
              </a:path>
            </a:pathLst>
          </a:custGeom>
          <a:solidFill>
            <a:srgbClr val="FFF2CE"/>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33"/>
          <p:cNvSpPr/>
          <p:nvPr/>
        </p:nvSpPr>
        <p:spPr>
          <a:xfrm rot="10800000">
            <a:off x="174620" y="1480064"/>
            <a:ext cx="514394" cy="1868516"/>
          </a:xfrm>
          <a:custGeom>
            <a:rect b="b" l="l" r="r" t="t"/>
            <a:pathLst>
              <a:path extrusionOk="0" h="16379" w="14676">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rgbClr val="F9AD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33"/>
          <p:cNvSpPr/>
          <p:nvPr/>
        </p:nvSpPr>
        <p:spPr>
          <a:xfrm rot="10800000">
            <a:off x="-476598" y="1271998"/>
            <a:ext cx="38213" cy="68334"/>
          </a:xfrm>
          <a:custGeom>
            <a:rect b="b" l="l" r="r" t="t"/>
            <a:pathLst>
              <a:path extrusionOk="0" h="599" w="600">
                <a:moveTo>
                  <a:pt x="302" y="0"/>
                </a:moveTo>
                <a:cubicBezTo>
                  <a:pt x="137" y="0"/>
                  <a:pt x="1" y="137"/>
                  <a:pt x="1" y="301"/>
                </a:cubicBezTo>
                <a:cubicBezTo>
                  <a:pt x="1" y="467"/>
                  <a:pt x="137" y="599"/>
                  <a:pt x="302" y="599"/>
                </a:cubicBezTo>
                <a:cubicBezTo>
                  <a:pt x="467" y="599"/>
                  <a:pt x="600" y="467"/>
                  <a:pt x="600" y="301"/>
                </a:cubicBezTo>
                <a:cubicBezTo>
                  <a:pt x="600" y="137"/>
                  <a:pt x="467" y="0"/>
                  <a:pt x="302"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33"/>
          <p:cNvSpPr/>
          <p:nvPr/>
        </p:nvSpPr>
        <p:spPr>
          <a:xfrm rot="10800000">
            <a:off x="-413230" y="1192257"/>
            <a:ext cx="19297" cy="34110"/>
          </a:xfrm>
          <a:custGeom>
            <a:rect b="b" l="l" r="r" t="t"/>
            <a:pathLst>
              <a:path extrusionOk="0" h="299" w="303">
                <a:moveTo>
                  <a:pt x="0" y="1"/>
                </a:moveTo>
                <a:lnTo>
                  <a:pt x="0" y="298"/>
                </a:lnTo>
                <a:lnTo>
                  <a:pt x="303" y="298"/>
                </a:lnTo>
                <a:cubicBezTo>
                  <a:pt x="303" y="133"/>
                  <a:pt x="166" y="1"/>
                  <a:pt x="0"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33"/>
          <p:cNvSpPr/>
          <p:nvPr/>
        </p:nvSpPr>
        <p:spPr>
          <a:xfrm rot="10800000">
            <a:off x="-412593" y="1385393"/>
            <a:ext cx="18660" cy="29204"/>
          </a:xfrm>
          <a:custGeom>
            <a:rect b="b" l="l" r="r" t="t"/>
            <a:pathLst>
              <a:path extrusionOk="0" h="256" w="293">
                <a:moveTo>
                  <a:pt x="292" y="0"/>
                </a:moveTo>
                <a:lnTo>
                  <a:pt x="292" y="0"/>
                </a:lnTo>
                <a:cubicBezTo>
                  <a:pt x="194" y="10"/>
                  <a:pt x="99" y="29"/>
                  <a:pt x="0" y="42"/>
                </a:cubicBezTo>
                <a:lnTo>
                  <a:pt x="0" y="255"/>
                </a:lnTo>
                <a:cubicBezTo>
                  <a:pt x="151" y="255"/>
                  <a:pt x="269" y="142"/>
                  <a:pt x="292"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33"/>
          <p:cNvSpPr/>
          <p:nvPr/>
        </p:nvSpPr>
        <p:spPr>
          <a:xfrm rot="10800000">
            <a:off x="-413230" y="1157919"/>
            <a:ext cx="19297" cy="34452"/>
          </a:xfrm>
          <a:custGeom>
            <a:rect b="b" l="l" r="r" t="t"/>
            <a:pathLst>
              <a:path extrusionOk="0" h="302" w="303">
                <a:moveTo>
                  <a:pt x="0" y="0"/>
                </a:moveTo>
                <a:lnTo>
                  <a:pt x="0" y="301"/>
                </a:lnTo>
                <a:cubicBezTo>
                  <a:pt x="166" y="301"/>
                  <a:pt x="303" y="164"/>
                  <a:pt x="303"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33"/>
          <p:cNvSpPr/>
          <p:nvPr/>
        </p:nvSpPr>
        <p:spPr>
          <a:xfrm rot="10800000">
            <a:off x="-413230" y="964783"/>
            <a:ext cx="19297" cy="33882"/>
          </a:xfrm>
          <a:custGeom>
            <a:rect b="b" l="l" r="r" t="t"/>
            <a:pathLst>
              <a:path extrusionOk="0" h="297" w="303">
                <a:moveTo>
                  <a:pt x="0" y="0"/>
                </a:moveTo>
                <a:lnTo>
                  <a:pt x="0" y="297"/>
                </a:lnTo>
                <a:lnTo>
                  <a:pt x="303" y="297"/>
                </a:lnTo>
                <a:cubicBezTo>
                  <a:pt x="303" y="131"/>
                  <a:pt x="166" y="0"/>
                  <a:pt x="0"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33"/>
          <p:cNvSpPr/>
          <p:nvPr/>
        </p:nvSpPr>
        <p:spPr>
          <a:xfrm rot="10800000">
            <a:off x="-476598" y="1044410"/>
            <a:ext cx="38213" cy="68448"/>
          </a:xfrm>
          <a:custGeom>
            <a:rect b="b" l="l" r="r" t="t"/>
            <a:pathLst>
              <a:path extrusionOk="0" h="600" w="600">
                <a:moveTo>
                  <a:pt x="302" y="1"/>
                </a:moveTo>
                <a:cubicBezTo>
                  <a:pt x="137" y="1"/>
                  <a:pt x="1" y="137"/>
                  <a:pt x="1" y="303"/>
                </a:cubicBezTo>
                <a:cubicBezTo>
                  <a:pt x="1" y="468"/>
                  <a:pt x="137" y="599"/>
                  <a:pt x="302" y="599"/>
                </a:cubicBezTo>
                <a:cubicBezTo>
                  <a:pt x="467" y="599"/>
                  <a:pt x="600" y="468"/>
                  <a:pt x="600" y="303"/>
                </a:cubicBezTo>
                <a:cubicBezTo>
                  <a:pt x="600" y="137"/>
                  <a:pt x="467" y="1"/>
                  <a:pt x="302"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33"/>
          <p:cNvSpPr/>
          <p:nvPr/>
        </p:nvSpPr>
        <p:spPr>
          <a:xfrm rot="10800000">
            <a:off x="-413230" y="930331"/>
            <a:ext cx="19297" cy="34566"/>
          </a:xfrm>
          <a:custGeom>
            <a:rect b="b" l="l" r="r" t="t"/>
            <a:pathLst>
              <a:path extrusionOk="0" h="303" w="303">
                <a:moveTo>
                  <a:pt x="0" y="1"/>
                </a:moveTo>
                <a:lnTo>
                  <a:pt x="0" y="303"/>
                </a:lnTo>
                <a:cubicBezTo>
                  <a:pt x="166" y="303"/>
                  <a:pt x="303" y="170"/>
                  <a:pt x="303"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33"/>
          <p:cNvSpPr/>
          <p:nvPr/>
        </p:nvSpPr>
        <p:spPr>
          <a:xfrm rot="10800000">
            <a:off x="-476598" y="816823"/>
            <a:ext cx="38213" cy="67878"/>
          </a:xfrm>
          <a:custGeom>
            <a:rect b="b" l="l" r="r" t="t"/>
            <a:pathLst>
              <a:path extrusionOk="0" h="595" w="600">
                <a:moveTo>
                  <a:pt x="302" y="0"/>
                </a:moveTo>
                <a:cubicBezTo>
                  <a:pt x="137" y="0"/>
                  <a:pt x="1" y="133"/>
                  <a:pt x="1" y="297"/>
                </a:cubicBezTo>
                <a:cubicBezTo>
                  <a:pt x="1" y="462"/>
                  <a:pt x="137" y="595"/>
                  <a:pt x="302" y="595"/>
                </a:cubicBezTo>
                <a:cubicBezTo>
                  <a:pt x="467" y="595"/>
                  <a:pt x="600" y="462"/>
                  <a:pt x="600" y="297"/>
                </a:cubicBezTo>
                <a:cubicBezTo>
                  <a:pt x="600" y="133"/>
                  <a:pt x="467" y="0"/>
                  <a:pt x="302"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33"/>
          <p:cNvSpPr/>
          <p:nvPr/>
        </p:nvSpPr>
        <p:spPr>
          <a:xfrm rot="10800000">
            <a:off x="-413230" y="736625"/>
            <a:ext cx="19297" cy="34566"/>
          </a:xfrm>
          <a:custGeom>
            <a:rect b="b" l="l" r="r" t="t"/>
            <a:pathLst>
              <a:path extrusionOk="0" h="303" w="303">
                <a:moveTo>
                  <a:pt x="0" y="0"/>
                </a:moveTo>
                <a:lnTo>
                  <a:pt x="0" y="302"/>
                </a:lnTo>
                <a:lnTo>
                  <a:pt x="303" y="302"/>
                </a:lnTo>
                <a:cubicBezTo>
                  <a:pt x="303" y="133"/>
                  <a:pt x="166" y="0"/>
                  <a:pt x="0"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33"/>
          <p:cNvSpPr/>
          <p:nvPr/>
        </p:nvSpPr>
        <p:spPr>
          <a:xfrm rot="10800000">
            <a:off x="-413230" y="509152"/>
            <a:ext cx="19297" cy="34452"/>
          </a:xfrm>
          <a:custGeom>
            <a:rect b="b" l="l" r="r" t="t"/>
            <a:pathLst>
              <a:path extrusionOk="0" h="302" w="303">
                <a:moveTo>
                  <a:pt x="0" y="1"/>
                </a:moveTo>
                <a:lnTo>
                  <a:pt x="0" y="302"/>
                </a:lnTo>
                <a:lnTo>
                  <a:pt x="303" y="302"/>
                </a:lnTo>
                <a:cubicBezTo>
                  <a:pt x="303" y="136"/>
                  <a:pt x="166" y="1"/>
                  <a:pt x="0"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33"/>
          <p:cNvSpPr/>
          <p:nvPr/>
        </p:nvSpPr>
        <p:spPr>
          <a:xfrm rot="10800000">
            <a:off x="-413230" y="702858"/>
            <a:ext cx="19297" cy="33882"/>
          </a:xfrm>
          <a:custGeom>
            <a:rect b="b" l="l" r="r" t="t"/>
            <a:pathLst>
              <a:path extrusionOk="0" h="297" w="303">
                <a:moveTo>
                  <a:pt x="0" y="0"/>
                </a:moveTo>
                <a:lnTo>
                  <a:pt x="0" y="297"/>
                </a:lnTo>
                <a:cubicBezTo>
                  <a:pt x="166" y="297"/>
                  <a:pt x="303" y="166"/>
                  <a:pt x="303"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33"/>
          <p:cNvSpPr/>
          <p:nvPr/>
        </p:nvSpPr>
        <p:spPr>
          <a:xfrm rot="10800000">
            <a:off x="-476598" y="588665"/>
            <a:ext cx="38213" cy="68562"/>
          </a:xfrm>
          <a:custGeom>
            <a:rect b="b" l="l" r="r" t="t"/>
            <a:pathLst>
              <a:path extrusionOk="0" h="601" w="600">
                <a:moveTo>
                  <a:pt x="302" y="1"/>
                </a:moveTo>
                <a:cubicBezTo>
                  <a:pt x="137" y="1"/>
                  <a:pt x="1" y="133"/>
                  <a:pt x="1" y="298"/>
                </a:cubicBezTo>
                <a:cubicBezTo>
                  <a:pt x="1" y="464"/>
                  <a:pt x="137" y="601"/>
                  <a:pt x="302" y="601"/>
                </a:cubicBezTo>
                <a:cubicBezTo>
                  <a:pt x="467" y="601"/>
                  <a:pt x="600" y="464"/>
                  <a:pt x="600" y="298"/>
                </a:cubicBezTo>
                <a:cubicBezTo>
                  <a:pt x="600" y="133"/>
                  <a:pt x="467" y="1"/>
                  <a:pt x="302"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33"/>
          <p:cNvSpPr/>
          <p:nvPr/>
        </p:nvSpPr>
        <p:spPr>
          <a:xfrm rot="10800000">
            <a:off x="-413230" y="281450"/>
            <a:ext cx="19297" cy="34680"/>
          </a:xfrm>
          <a:custGeom>
            <a:rect b="b" l="l" r="r" t="t"/>
            <a:pathLst>
              <a:path extrusionOk="0" h="304" w="303">
                <a:moveTo>
                  <a:pt x="0" y="1"/>
                </a:moveTo>
                <a:lnTo>
                  <a:pt x="0" y="303"/>
                </a:lnTo>
                <a:lnTo>
                  <a:pt x="303" y="303"/>
                </a:lnTo>
                <a:cubicBezTo>
                  <a:pt x="303" y="138"/>
                  <a:pt x="166" y="1"/>
                  <a:pt x="0"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33"/>
          <p:cNvSpPr/>
          <p:nvPr/>
        </p:nvSpPr>
        <p:spPr>
          <a:xfrm rot="10800000">
            <a:off x="-413230" y="475156"/>
            <a:ext cx="19297" cy="34110"/>
          </a:xfrm>
          <a:custGeom>
            <a:rect b="b" l="l" r="r" t="t"/>
            <a:pathLst>
              <a:path extrusionOk="0" h="299" w="303">
                <a:moveTo>
                  <a:pt x="0" y="1"/>
                </a:moveTo>
                <a:lnTo>
                  <a:pt x="0" y="298"/>
                </a:lnTo>
                <a:cubicBezTo>
                  <a:pt x="166" y="298"/>
                  <a:pt x="303" y="166"/>
                  <a:pt x="303"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33"/>
          <p:cNvSpPr/>
          <p:nvPr/>
        </p:nvSpPr>
        <p:spPr>
          <a:xfrm rot="10800000">
            <a:off x="-476598" y="361191"/>
            <a:ext cx="38213" cy="68334"/>
          </a:xfrm>
          <a:custGeom>
            <a:rect b="b" l="l" r="r" t="t"/>
            <a:pathLst>
              <a:path extrusionOk="0" h="599" w="600">
                <a:moveTo>
                  <a:pt x="302" y="0"/>
                </a:moveTo>
                <a:cubicBezTo>
                  <a:pt x="137" y="0"/>
                  <a:pt x="1" y="132"/>
                  <a:pt x="1" y="297"/>
                </a:cubicBezTo>
                <a:cubicBezTo>
                  <a:pt x="1" y="462"/>
                  <a:pt x="137" y="599"/>
                  <a:pt x="302" y="599"/>
                </a:cubicBezTo>
                <a:cubicBezTo>
                  <a:pt x="467" y="599"/>
                  <a:pt x="600" y="462"/>
                  <a:pt x="600" y="297"/>
                </a:cubicBezTo>
                <a:cubicBezTo>
                  <a:pt x="600" y="132"/>
                  <a:pt x="467" y="0"/>
                  <a:pt x="302"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33"/>
          <p:cNvSpPr/>
          <p:nvPr/>
        </p:nvSpPr>
        <p:spPr>
          <a:xfrm rot="10800000">
            <a:off x="-413230" y="247683"/>
            <a:ext cx="19297" cy="33882"/>
          </a:xfrm>
          <a:custGeom>
            <a:rect b="b" l="l" r="r" t="t"/>
            <a:pathLst>
              <a:path extrusionOk="0" h="297" w="303">
                <a:moveTo>
                  <a:pt x="0" y="0"/>
                </a:moveTo>
                <a:lnTo>
                  <a:pt x="0" y="297"/>
                </a:lnTo>
                <a:cubicBezTo>
                  <a:pt x="166" y="297"/>
                  <a:pt x="303" y="165"/>
                  <a:pt x="303"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33"/>
          <p:cNvSpPr/>
          <p:nvPr/>
        </p:nvSpPr>
        <p:spPr>
          <a:xfrm rot="10800000">
            <a:off x="-413230" y="53976"/>
            <a:ext cx="19297" cy="34452"/>
          </a:xfrm>
          <a:custGeom>
            <a:rect b="b" l="l" r="r" t="t"/>
            <a:pathLst>
              <a:path extrusionOk="0" h="302" w="303">
                <a:moveTo>
                  <a:pt x="0" y="0"/>
                </a:moveTo>
                <a:lnTo>
                  <a:pt x="0" y="301"/>
                </a:lnTo>
                <a:lnTo>
                  <a:pt x="303" y="301"/>
                </a:lnTo>
                <a:cubicBezTo>
                  <a:pt x="303" y="136"/>
                  <a:pt x="166" y="0"/>
                  <a:pt x="0"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33"/>
          <p:cNvSpPr/>
          <p:nvPr/>
        </p:nvSpPr>
        <p:spPr>
          <a:xfrm rot="10800000">
            <a:off x="-476598" y="133489"/>
            <a:ext cx="38213" cy="68562"/>
          </a:xfrm>
          <a:custGeom>
            <a:rect b="b" l="l" r="r" t="t"/>
            <a:pathLst>
              <a:path extrusionOk="0" h="601" w="600">
                <a:moveTo>
                  <a:pt x="302" y="0"/>
                </a:moveTo>
                <a:cubicBezTo>
                  <a:pt x="137" y="0"/>
                  <a:pt x="1" y="133"/>
                  <a:pt x="1" y="298"/>
                </a:cubicBezTo>
                <a:cubicBezTo>
                  <a:pt x="1" y="463"/>
                  <a:pt x="137" y="600"/>
                  <a:pt x="302" y="600"/>
                </a:cubicBezTo>
                <a:cubicBezTo>
                  <a:pt x="467" y="600"/>
                  <a:pt x="600" y="463"/>
                  <a:pt x="600" y="298"/>
                </a:cubicBezTo>
                <a:cubicBezTo>
                  <a:pt x="600" y="133"/>
                  <a:pt x="467" y="0"/>
                  <a:pt x="302"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33"/>
          <p:cNvSpPr/>
          <p:nvPr/>
        </p:nvSpPr>
        <p:spPr>
          <a:xfrm rot="10800000">
            <a:off x="-413230" y="20095"/>
            <a:ext cx="19297" cy="33996"/>
          </a:xfrm>
          <a:custGeom>
            <a:rect b="b" l="l" r="r" t="t"/>
            <a:pathLst>
              <a:path extrusionOk="0" h="298" w="303">
                <a:moveTo>
                  <a:pt x="0" y="0"/>
                </a:moveTo>
                <a:lnTo>
                  <a:pt x="0" y="298"/>
                </a:lnTo>
                <a:cubicBezTo>
                  <a:pt x="166" y="298"/>
                  <a:pt x="303" y="166"/>
                  <a:pt x="303"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33"/>
          <p:cNvSpPr/>
          <p:nvPr/>
        </p:nvSpPr>
        <p:spPr>
          <a:xfrm rot="10800000">
            <a:off x="-476598" y="-93984"/>
            <a:ext cx="38213" cy="68448"/>
          </a:xfrm>
          <a:custGeom>
            <a:rect b="b" l="l" r="r" t="t"/>
            <a:pathLst>
              <a:path extrusionOk="0" h="600" w="600">
                <a:moveTo>
                  <a:pt x="302" y="1"/>
                </a:moveTo>
                <a:cubicBezTo>
                  <a:pt x="137" y="1"/>
                  <a:pt x="1" y="133"/>
                  <a:pt x="1" y="297"/>
                </a:cubicBezTo>
                <a:cubicBezTo>
                  <a:pt x="1" y="462"/>
                  <a:pt x="137" y="599"/>
                  <a:pt x="302" y="599"/>
                </a:cubicBezTo>
                <a:cubicBezTo>
                  <a:pt x="467" y="599"/>
                  <a:pt x="600" y="462"/>
                  <a:pt x="600" y="297"/>
                </a:cubicBezTo>
                <a:cubicBezTo>
                  <a:pt x="600" y="133"/>
                  <a:pt x="467" y="1"/>
                  <a:pt x="302"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33"/>
          <p:cNvSpPr/>
          <p:nvPr/>
        </p:nvSpPr>
        <p:spPr>
          <a:xfrm rot="10800000">
            <a:off x="-393997" y="1192257"/>
            <a:ext cx="19043" cy="34110"/>
          </a:xfrm>
          <a:custGeom>
            <a:rect b="b" l="l" r="r" t="t"/>
            <a:pathLst>
              <a:path extrusionOk="0" h="299" w="299">
                <a:moveTo>
                  <a:pt x="298" y="1"/>
                </a:moveTo>
                <a:cubicBezTo>
                  <a:pt x="133" y="1"/>
                  <a:pt x="1" y="133"/>
                  <a:pt x="1" y="298"/>
                </a:cubicBezTo>
                <a:lnTo>
                  <a:pt x="298" y="298"/>
                </a:lnTo>
                <a:lnTo>
                  <a:pt x="298" y="1"/>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33"/>
          <p:cNvSpPr/>
          <p:nvPr/>
        </p:nvSpPr>
        <p:spPr>
          <a:xfrm rot="10800000">
            <a:off x="-393997" y="1385393"/>
            <a:ext cx="17196" cy="24413"/>
          </a:xfrm>
          <a:custGeom>
            <a:rect b="b" l="l" r="r" t="t"/>
            <a:pathLst>
              <a:path extrusionOk="0" h="214" w="270">
                <a:moveTo>
                  <a:pt x="269" y="0"/>
                </a:moveTo>
                <a:cubicBezTo>
                  <a:pt x="180" y="11"/>
                  <a:pt x="91" y="24"/>
                  <a:pt x="0" y="39"/>
                </a:cubicBezTo>
                <a:cubicBezTo>
                  <a:pt x="48" y="142"/>
                  <a:pt x="152" y="213"/>
                  <a:pt x="269" y="213"/>
                </a:cubicBezTo>
                <a:lnTo>
                  <a:pt x="269"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33"/>
          <p:cNvSpPr/>
          <p:nvPr/>
        </p:nvSpPr>
        <p:spPr>
          <a:xfrm rot="10800000">
            <a:off x="-286178" y="1192257"/>
            <a:ext cx="19297" cy="34110"/>
          </a:xfrm>
          <a:custGeom>
            <a:rect b="b" l="l" r="r" t="t"/>
            <a:pathLst>
              <a:path extrusionOk="0" h="299" w="303">
                <a:moveTo>
                  <a:pt x="0" y="1"/>
                </a:moveTo>
                <a:lnTo>
                  <a:pt x="0" y="298"/>
                </a:lnTo>
                <a:lnTo>
                  <a:pt x="302" y="298"/>
                </a:lnTo>
                <a:cubicBezTo>
                  <a:pt x="302" y="133"/>
                  <a:pt x="165" y="1"/>
                  <a:pt x="0"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33"/>
          <p:cNvSpPr/>
          <p:nvPr/>
        </p:nvSpPr>
        <p:spPr>
          <a:xfrm rot="10800000">
            <a:off x="-349546" y="1271998"/>
            <a:ext cx="38213" cy="68334"/>
          </a:xfrm>
          <a:custGeom>
            <a:rect b="b" l="l" r="r" t="t"/>
            <a:pathLst>
              <a:path extrusionOk="0" h="599" w="600">
                <a:moveTo>
                  <a:pt x="303" y="0"/>
                </a:moveTo>
                <a:cubicBezTo>
                  <a:pt x="137" y="0"/>
                  <a:pt x="0" y="137"/>
                  <a:pt x="0" y="301"/>
                </a:cubicBezTo>
                <a:cubicBezTo>
                  <a:pt x="0" y="467"/>
                  <a:pt x="137" y="599"/>
                  <a:pt x="303" y="599"/>
                </a:cubicBezTo>
                <a:cubicBezTo>
                  <a:pt x="468" y="599"/>
                  <a:pt x="599" y="467"/>
                  <a:pt x="599" y="301"/>
                </a:cubicBezTo>
                <a:cubicBezTo>
                  <a:pt x="599" y="137"/>
                  <a:pt x="468" y="0"/>
                  <a:pt x="303"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33"/>
          <p:cNvSpPr/>
          <p:nvPr/>
        </p:nvSpPr>
        <p:spPr>
          <a:xfrm rot="10800000">
            <a:off x="-349546" y="1044410"/>
            <a:ext cx="38213" cy="68448"/>
          </a:xfrm>
          <a:custGeom>
            <a:rect b="b" l="l" r="r" t="t"/>
            <a:pathLst>
              <a:path extrusionOk="0" h="600" w="600">
                <a:moveTo>
                  <a:pt x="303" y="1"/>
                </a:moveTo>
                <a:cubicBezTo>
                  <a:pt x="137" y="1"/>
                  <a:pt x="0" y="137"/>
                  <a:pt x="0" y="303"/>
                </a:cubicBezTo>
                <a:cubicBezTo>
                  <a:pt x="0" y="468"/>
                  <a:pt x="137" y="599"/>
                  <a:pt x="303" y="599"/>
                </a:cubicBezTo>
                <a:cubicBezTo>
                  <a:pt x="468" y="599"/>
                  <a:pt x="599" y="468"/>
                  <a:pt x="599" y="303"/>
                </a:cubicBezTo>
                <a:cubicBezTo>
                  <a:pt x="599" y="137"/>
                  <a:pt x="468" y="1"/>
                  <a:pt x="303"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33"/>
          <p:cNvSpPr/>
          <p:nvPr/>
        </p:nvSpPr>
        <p:spPr>
          <a:xfrm rot="10800000">
            <a:off x="-393997" y="964783"/>
            <a:ext cx="19043" cy="33882"/>
          </a:xfrm>
          <a:custGeom>
            <a:rect b="b" l="l" r="r" t="t"/>
            <a:pathLst>
              <a:path extrusionOk="0" h="297" w="299">
                <a:moveTo>
                  <a:pt x="298" y="0"/>
                </a:moveTo>
                <a:cubicBezTo>
                  <a:pt x="133" y="0"/>
                  <a:pt x="1" y="131"/>
                  <a:pt x="1" y="297"/>
                </a:cubicBezTo>
                <a:lnTo>
                  <a:pt x="298" y="297"/>
                </a:lnTo>
                <a:lnTo>
                  <a:pt x="298"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33"/>
          <p:cNvSpPr/>
          <p:nvPr/>
        </p:nvSpPr>
        <p:spPr>
          <a:xfrm rot="10800000">
            <a:off x="-286178" y="964783"/>
            <a:ext cx="19297" cy="33882"/>
          </a:xfrm>
          <a:custGeom>
            <a:rect b="b" l="l" r="r" t="t"/>
            <a:pathLst>
              <a:path extrusionOk="0" h="297" w="303">
                <a:moveTo>
                  <a:pt x="0" y="0"/>
                </a:moveTo>
                <a:lnTo>
                  <a:pt x="0" y="297"/>
                </a:lnTo>
                <a:lnTo>
                  <a:pt x="302" y="297"/>
                </a:lnTo>
                <a:cubicBezTo>
                  <a:pt x="302" y="131"/>
                  <a:pt x="165" y="0"/>
                  <a:pt x="0"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33"/>
          <p:cNvSpPr/>
          <p:nvPr/>
        </p:nvSpPr>
        <p:spPr>
          <a:xfrm rot="10800000">
            <a:off x="-393997" y="1157919"/>
            <a:ext cx="19043" cy="34452"/>
          </a:xfrm>
          <a:custGeom>
            <a:rect b="b" l="l" r="r" t="t"/>
            <a:pathLst>
              <a:path extrusionOk="0" h="302" w="299">
                <a:moveTo>
                  <a:pt x="1" y="0"/>
                </a:moveTo>
                <a:cubicBezTo>
                  <a:pt x="1" y="164"/>
                  <a:pt x="133" y="301"/>
                  <a:pt x="298" y="301"/>
                </a:cubicBezTo>
                <a:lnTo>
                  <a:pt x="298"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33"/>
          <p:cNvSpPr/>
          <p:nvPr/>
        </p:nvSpPr>
        <p:spPr>
          <a:xfrm rot="10800000">
            <a:off x="-286178" y="1157919"/>
            <a:ext cx="19297" cy="34452"/>
          </a:xfrm>
          <a:custGeom>
            <a:rect b="b" l="l" r="r" t="t"/>
            <a:pathLst>
              <a:path extrusionOk="0" h="302" w="303">
                <a:moveTo>
                  <a:pt x="0" y="0"/>
                </a:moveTo>
                <a:lnTo>
                  <a:pt x="0" y="301"/>
                </a:lnTo>
                <a:cubicBezTo>
                  <a:pt x="165" y="301"/>
                  <a:pt x="302" y="164"/>
                  <a:pt x="302"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33"/>
          <p:cNvSpPr/>
          <p:nvPr/>
        </p:nvSpPr>
        <p:spPr>
          <a:xfrm rot="10800000">
            <a:off x="-349546" y="816823"/>
            <a:ext cx="38213" cy="67878"/>
          </a:xfrm>
          <a:custGeom>
            <a:rect b="b" l="l" r="r" t="t"/>
            <a:pathLst>
              <a:path extrusionOk="0" h="595" w="600">
                <a:moveTo>
                  <a:pt x="303" y="0"/>
                </a:moveTo>
                <a:cubicBezTo>
                  <a:pt x="137" y="0"/>
                  <a:pt x="0" y="133"/>
                  <a:pt x="0" y="297"/>
                </a:cubicBezTo>
                <a:cubicBezTo>
                  <a:pt x="0" y="462"/>
                  <a:pt x="137" y="595"/>
                  <a:pt x="303" y="595"/>
                </a:cubicBezTo>
                <a:cubicBezTo>
                  <a:pt x="468" y="595"/>
                  <a:pt x="599" y="462"/>
                  <a:pt x="599" y="297"/>
                </a:cubicBezTo>
                <a:cubicBezTo>
                  <a:pt x="599" y="133"/>
                  <a:pt x="468" y="0"/>
                  <a:pt x="303"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33"/>
          <p:cNvSpPr/>
          <p:nvPr/>
        </p:nvSpPr>
        <p:spPr>
          <a:xfrm rot="10800000">
            <a:off x="-286178" y="736625"/>
            <a:ext cx="19297" cy="34566"/>
          </a:xfrm>
          <a:custGeom>
            <a:rect b="b" l="l" r="r" t="t"/>
            <a:pathLst>
              <a:path extrusionOk="0" h="303" w="303">
                <a:moveTo>
                  <a:pt x="0" y="0"/>
                </a:moveTo>
                <a:lnTo>
                  <a:pt x="0" y="302"/>
                </a:lnTo>
                <a:lnTo>
                  <a:pt x="302" y="302"/>
                </a:lnTo>
                <a:cubicBezTo>
                  <a:pt x="302" y="133"/>
                  <a:pt x="165" y="0"/>
                  <a:pt x="0"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33"/>
          <p:cNvSpPr/>
          <p:nvPr/>
        </p:nvSpPr>
        <p:spPr>
          <a:xfrm rot="10800000">
            <a:off x="-393997" y="930331"/>
            <a:ext cx="19043" cy="34566"/>
          </a:xfrm>
          <a:custGeom>
            <a:rect b="b" l="l" r="r" t="t"/>
            <a:pathLst>
              <a:path extrusionOk="0" h="303" w="299">
                <a:moveTo>
                  <a:pt x="1" y="1"/>
                </a:moveTo>
                <a:cubicBezTo>
                  <a:pt x="1" y="170"/>
                  <a:pt x="133" y="303"/>
                  <a:pt x="298" y="303"/>
                </a:cubicBezTo>
                <a:lnTo>
                  <a:pt x="298" y="1"/>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33"/>
          <p:cNvSpPr/>
          <p:nvPr/>
        </p:nvSpPr>
        <p:spPr>
          <a:xfrm rot="10800000">
            <a:off x="-286178" y="930331"/>
            <a:ext cx="19297" cy="34566"/>
          </a:xfrm>
          <a:custGeom>
            <a:rect b="b" l="l" r="r" t="t"/>
            <a:pathLst>
              <a:path extrusionOk="0" h="303" w="303">
                <a:moveTo>
                  <a:pt x="0" y="1"/>
                </a:moveTo>
                <a:lnTo>
                  <a:pt x="0" y="303"/>
                </a:lnTo>
                <a:cubicBezTo>
                  <a:pt x="165" y="303"/>
                  <a:pt x="302" y="170"/>
                  <a:pt x="302"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33"/>
          <p:cNvSpPr/>
          <p:nvPr/>
        </p:nvSpPr>
        <p:spPr>
          <a:xfrm rot="10800000">
            <a:off x="-393997" y="736625"/>
            <a:ext cx="19043" cy="34566"/>
          </a:xfrm>
          <a:custGeom>
            <a:rect b="b" l="l" r="r" t="t"/>
            <a:pathLst>
              <a:path extrusionOk="0" h="303" w="299">
                <a:moveTo>
                  <a:pt x="298" y="0"/>
                </a:moveTo>
                <a:cubicBezTo>
                  <a:pt x="133" y="0"/>
                  <a:pt x="1" y="133"/>
                  <a:pt x="1" y="302"/>
                </a:cubicBezTo>
                <a:lnTo>
                  <a:pt x="298" y="302"/>
                </a:lnTo>
                <a:lnTo>
                  <a:pt x="298"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33"/>
          <p:cNvSpPr/>
          <p:nvPr/>
        </p:nvSpPr>
        <p:spPr>
          <a:xfrm rot="10800000">
            <a:off x="-393997" y="509152"/>
            <a:ext cx="19043" cy="34452"/>
          </a:xfrm>
          <a:custGeom>
            <a:rect b="b" l="l" r="r" t="t"/>
            <a:pathLst>
              <a:path extrusionOk="0" h="302" w="299">
                <a:moveTo>
                  <a:pt x="298" y="1"/>
                </a:moveTo>
                <a:cubicBezTo>
                  <a:pt x="133" y="1"/>
                  <a:pt x="1" y="136"/>
                  <a:pt x="1" y="302"/>
                </a:cubicBezTo>
                <a:lnTo>
                  <a:pt x="298" y="302"/>
                </a:lnTo>
                <a:lnTo>
                  <a:pt x="298" y="1"/>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33"/>
          <p:cNvSpPr/>
          <p:nvPr/>
        </p:nvSpPr>
        <p:spPr>
          <a:xfrm rot="10800000">
            <a:off x="-286178" y="702858"/>
            <a:ext cx="19297" cy="33882"/>
          </a:xfrm>
          <a:custGeom>
            <a:rect b="b" l="l" r="r" t="t"/>
            <a:pathLst>
              <a:path extrusionOk="0" h="297" w="303">
                <a:moveTo>
                  <a:pt x="0" y="0"/>
                </a:moveTo>
                <a:lnTo>
                  <a:pt x="0" y="297"/>
                </a:lnTo>
                <a:cubicBezTo>
                  <a:pt x="165" y="297"/>
                  <a:pt x="302" y="166"/>
                  <a:pt x="302"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33"/>
          <p:cNvSpPr/>
          <p:nvPr/>
        </p:nvSpPr>
        <p:spPr>
          <a:xfrm rot="10800000">
            <a:off x="-393997" y="702858"/>
            <a:ext cx="19043" cy="33882"/>
          </a:xfrm>
          <a:custGeom>
            <a:rect b="b" l="l" r="r" t="t"/>
            <a:pathLst>
              <a:path extrusionOk="0" h="297" w="299">
                <a:moveTo>
                  <a:pt x="1" y="0"/>
                </a:moveTo>
                <a:cubicBezTo>
                  <a:pt x="1" y="166"/>
                  <a:pt x="133" y="297"/>
                  <a:pt x="298" y="297"/>
                </a:cubicBezTo>
                <a:lnTo>
                  <a:pt x="298"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33"/>
          <p:cNvSpPr/>
          <p:nvPr/>
        </p:nvSpPr>
        <p:spPr>
          <a:xfrm rot="10800000">
            <a:off x="-349546" y="588665"/>
            <a:ext cx="38213" cy="68562"/>
          </a:xfrm>
          <a:custGeom>
            <a:rect b="b" l="l" r="r" t="t"/>
            <a:pathLst>
              <a:path extrusionOk="0" h="601" w="600">
                <a:moveTo>
                  <a:pt x="303" y="1"/>
                </a:moveTo>
                <a:cubicBezTo>
                  <a:pt x="137" y="1"/>
                  <a:pt x="0" y="133"/>
                  <a:pt x="0" y="298"/>
                </a:cubicBezTo>
                <a:cubicBezTo>
                  <a:pt x="0" y="464"/>
                  <a:pt x="137" y="601"/>
                  <a:pt x="303" y="601"/>
                </a:cubicBezTo>
                <a:cubicBezTo>
                  <a:pt x="468" y="601"/>
                  <a:pt x="599" y="464"/>
                  <a:pt x="599" y="298"/>
                </a:cubicBezTo>
                <a:cubicBezTo>
                  <a:pt x="599" y="133"/>
                  <a:pt x="468" y="1"/>
                  <a:pt x="303"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33"/>
          <p:cNvSpPr/>
          <p:nvPr/>
        </p:nvSpPr>
        <p:spPr>
          <a:xfrm rot="10800000">
            <a:off x="-286178" y="509152"/>
            <a:ext cx="19297" cy="34452"/>
          </a:xfrm>
          <a:custGeom>
            <a:rect b="b" l="l" r="r" t="t"/>
            <a:pathLst>
              <a:path extrusionOk="0" h="302" w="303">
                <a:moveTo>
                  <a:pt x="0" y="1"/>
                </a:moveTo>
                <a:lnTo>
                  <a:pt x="0" y="302"/>
                </a:lnTo>
                <a:lnTo>
                  <a:pt x="302" y="302"/>
                </a:lnTo>
                <a:cubicBezTo>
                  <a:pt x="302" y="136"/>
                  <a:pt x="165" y="1"/>
                  <a:pt x="0"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33"/>
          <p:cNvSpPr/>
          <p:nvPr/>
        </p:nvSpPr>
        <p:spPr>
          <a:xfrm rot="10800000">
            <a:off x="-286178" y="281450"/>
            <a:ext cx="19297" cy="34680"/>
          </a:xfrm>
          <a:custGeom>
            <a:rect b="b" l="l" r="r" t="t"/>
            <a:pathLst>
              <a:path extrusionOk="0" h="304" w="303">
                <a:moveTo>
                  <a:pt x="0" y="1"/>
                </a:moveTo>
                <a:lnTo>
                  <a:pt x="0" y="303"/>
                </a:lnTo>
                <a:lnTo>
                  <a:pt x="302" y="303"/>
                </a:lnTo>
                <a:cubicBezTo>
                  <a:pt x="302" y="138"/>
                  <a:pt x="165" y="1"/>
                  <a:pt x="0"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33"/>
          <p:cNvSpPr/>
          <p:nvPr/>
        </p:nvSpPr>
        <p:spPr>
          <a:xfrm rot="10800000">
            <a:off x="-286178" y="475156"/>
            <a:ext cx="19297" cy="34110"/>
          </a:xfrm>
          <a:custGeom>
            <a:rect b="b" l="l" r="r" t="t"/>
            <a:pathLst>
              <a:path extrusionOk="0" h="299" w="303">
                <a:moveTo>
                  <a:pt x="0" y="1"/>
                </a:moveTo>
                <a:lnTo>
                  <a:pt x="0" y="298"/>
                </a:lnTo>
                <a:cubicBezTo>
                  <a:pt x="165" y="298"/>
                  <a:pt x="302" y="166"/>
                  <a:pt x="302"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33"/>
          <p:cNvSpPr/>
          <p:nvPr/>
        </p:nvSpPr>
        <p:spPr>
          <a:xfrm rot="10800000">
            <a:off x="-349546" y="361191"/>
            <a:ext cx="38213" cy="68334"/>
          </a:xfrm>
          <a:custGeom>
            <a:rect b="b" l="l" r="r" t="t"/>
            <a:pathLst>
              <a:path extrusionOk="0" h="599" w="600">
                <a:moveTo>
                  <a:pt x="303" y="0"/>
                </a:moveTo>
                <a:cubicBezTo>
                  <a:pt x="137" y="0"/>
                  <a:pt x="0" y="132"/>
                  <a:pt x="0" y="297"/>
                </a:cubicBezTo>
                <a:cubicBezTo>
                  <a:pt x="0" y="462"/>
                  <a:pt x="137" y="599"/>
                  <a:pt x="303" y="599"/>
                </a:cubicBezTo>
                <a:cubicBezTo>
                  <a:pt x="468" y="599"/>
                  <a:pt x="599" y="462"/>
                  <a:pt x="599" y="297"/>
                </a:cubicBezTo>
                <a:cubicBezTo>
                  <a:pt x="599" y="132"/>
                  <a:pt x="468" y="0"/>
                  <a:pt x="303"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33"/>
          <p:cNvSpPr/>
          <p:nvPr/>
        </p:nvSpPr>
        <p:spPr>
          <a:xfrm rot="10800000">
            <a:off x="-393997" y="281450"/>
            <a:ext cx="19043" cy="34680"/>
          </a:xfrm>
          <a:custGeom>
            <a:rect b="b" l="l" r="r" t="t"/>
            <a:pathLst>
              <a:path extrusionOk="0" h="304" w="299">
                <a:moveTo>
                  <a:pt x="298" y="1"/>
                </a:moveTo>
                <a:cubicBezTo>
                  <a:pt x="133" y="1"/>
                  <a:pt x="1" y="138"/>
                  <a:pt x="1" y="303"/>
                </a:cubicBezTo>
                <a:lnTo>
                  <a:pt x="298" y="303"/>
                </a:lnTo>
                <a:lnTo>
                  <a:pt x="298" y="1"/>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33"/>
          <p:cNvSpPr/>
          <p:nvPr/>
        </p:nvSpPr>
        <p:spPr>
          <a:xfrm rot="10800000">
            <a:off x="-393997" y="475156"/>
            <a:ext cx="19043" cy="34110"/>
          </a:xfrm>
          <a:custGeom>
            <a:rect b="b" l="l" r="r" t="t"/>
            <a:pathLst>
              <a:path extrusionOk="0" h="299" w="299">
                <a:moveTo>
                  <a:pt x="1" y="1"/>
                </a:moveTo>
                <a:cubicBezTo>
                  <a:pt x="1" y="166"/>
                  <a:pt x="133" y="298"/>
                  <a:pt x="298" y="298"/>
                </a:cubicBezTo>
                <a:lnTo>
                  <a:pt x="298" y="1"/>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33"/>
          <p:cNvSpPr/>
          <p:nvPr/>
        </p:nvSpPr>
        <p:spPr>
          <a:xfrm rot="10800000">
            <a:off x="-393997" y="53976"/>
            <a:ext cx="19043" cy="34452"/>
          </a:xfrm>
          <a:custGeom>
            <a:rect b="b" l="l" r="r" t="t"/>
            <a:pathLst>
              <a:path extrusionOk="0" h="302" w="299">
                <a:moveTo>
                  <a:pt x="298" y="0"/>
                </a:moveTo>
                <a:cubicBezTo>
                  <a:pt x="133" y="0"/>
                  <a:pt x="1" y="136"/>
                  <a:pt x="1" y="301"/>
                </a:cubicBezTo>
                <a:lnTo>
                  <a:pt x="298" y="301"/>
                </a:lnTo>
                <a:lnTo>
                  <a:pt x="298"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33"/>
          <p:cNvSpPr/>
          <p:nvPr/>
        </p:nvSpPr>
        <p:spPr>
          <a:xfrm rot="10800000">
            <a:off x="-393997" y="247683"/>
            <a:ext cx="19043" cy="33882"/>
          </a:xfrm>
          <a:custGeom>
            <a:rect b="b" l="l" r="r" t="t"/>
            <a:pathLst>
              <a:path extrusionOk="0" h="297" w="299">
                <a:moveTo>
                  <a:pt x="1" y="0"/>
                </a:moveTo>
                <a:cubicBezTo>
                  <a:pt x="1" y="165"/>
                  <a:pt x="133" y="297"/>
                  <a:pt x="298" y="297"/>
                </a:cubicBezTo>
                <a:lnTo>
                  <a:pt x="298"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33"/>
          <p:cNvSpPr/>
          <p:nvPr/>
        </p:nvSpPr>
        <p:spPr>
          <a:xfrm rot="10800000">
            <a:off x="-286178" y="53976"/>
            <a:ext cx="19297" cy="34452"/>
          </a:xfrm>
          <a:custGeom>
            <a:rect b="b" l="l" r="r" t="t"/>
            <a:pathLst>
              <a:path extrusionOk="0" h="302" w="303">
                <a:moveTo>
                  <a:pt x="0" y="0"/>
                </a:moveTo>
                <a:lnTo>
                  <a:pt x="0" y="301"/>
                </a:lnTo>
                <a:lnTo>
                  <a:pt x="302" y="301"/>
                </a:lnTo>
                <a:cubicBezTo>
                  <a:pt x="302" y="136"/>
                  <a:pt x="165" y="0"/>
                  <a:pt x="0"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33"/>
          <p:cNvSpPr/>
          <p:nvPr/>
        </p:nvSpPr>
        <p:spPr>
          <a:xfrm rot="10800000">
            <a:off x="-286178" y="247683"/>
            <a:ext cx="19297" cy="33882"/>
          </a:xfrm>
          <a:custGeom>
            <a:rect b="b" l="l" r="r" t="t"/>
            <a:pathLst>
              <a:path extrusionOk="0" h="297" w="303">
                <a:moveTo>
                  <a:pt x="0" y="0"/>
                </a:moveTo>
                <a:lnTo>
                  <a:pt x="0" y="297"/>
                </a:lnTo>
                <a:cubicBezTo>
                  <a:pt x="165" y="297"/>
                  <a:pt x="302" y="165"/>
                  <a:pt x="302"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33"/>
          <p:cNvSpPr/>
          <p:nvPr/>
        </p:nvSpPr>
        <p:spPr>
          <a:xfrm rot="10800000">
            <a:off x="-349546" y="133489"/>
            <a:ext cx="38213" cy="68562"/>
          </a:xfrm>
          <a:custGeom>
            <a:rect b="b" l="l" r="r" t="t"/>
            <a:pathLst>
              <a:path extrusionOk="0" h="601" w="600">
                <a:moveTo>
                  <a:pt x="303" y="0"/>
                </a:moveTo>
                <a:cubicBezTo>
                  <a:pt x="137" y="0"/>
                  <a:pt x="0" y="133"/>
                  <a:pt x="0" y="298"/>
                </a:cubicBezTo>
                <a:cubicBezTo>
                  <a:pt x="0" y="463"/>
                  <a:pt x="137" y="600"/>
                  <a:pt x="303" y="600"/>
                </a:cubicBezTo>
                <a:cubicBezTo>
                  <a:pt x="468" y="600"/>
                  <a:pt x="599" y="463"/>
                  <a:pt x="599" y="298"/>
                </a:cubicBezTo>
                <a:cubicBezTo>
                  <a:pt x="599" y="133"/>
                  <a:pt x="468" y="0"/>
                  <a:pt x="303"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33"/>
          <p:cNvSpPr/>
          <p:nvPr/>
        </p:nvSpPr>
        <p:spPr>
          <a:xfrm rot="10800000">
            <a:off x="-349546" y="-93984"/>
            <a:ext cx="38213" cy="68448"/>
          </a:xfrm>
          <a:custGeom>
            <a:rect b="b" l="l" r="r" t="t"/>
            <a:pathLst>
              <a:path extrusionOk="0" h="600" w="600">
                <a:moveTo>
                  <a:pt x="303" y="1"/>
                </a:moveTo>
                <a:cubicBezTo>
                  <a:pt x="137" y="1"/>
                  <a:pt x="0" y="133"/>
                  <a:pt x="0" y="297"/>
                </a:cubicBezTo>
                <a:cubicBezTo>
                  <a:pt x="0" y="462"/>
                  <a:pt x="137" y="599"/>
                  <a:pt x="303" y="599"/>
                </a:cubicBezTo>
                <a:cubicBezTo>
                  <a:pt x="468" y="599"/>
                  <a:pt x="599" y="462"/>
                  <a:pt x="599" y="297"/>
                </a:cubicBezTo>
                <a:cubicBezTo>
                  <a:pt x="599" y="133"/>
                  <a:pt x="468" y="1"/>
                  <a:pt x="303"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33"/>
          <p:cNvSpPr/>
          <p:nvPr/>
        </p:nvSpPr>
        <p:spPr>
          <a:xfrm rot="10800000">
            <a:off x="-393997" y="20095"/>
            <a:ext cx="19043" cy="33996"/>
          </a:xfrm>
          <a:custGeom>
            <a:rect b="b" l="l" r="r" t="t"/>
            <a:pathLst>
              <a:path extrusionOk="0" h="298" w="299">
                <a:moveTo>
                  <a:pt x="1" y="0"/>
                </a:moveTo>
                <a:cubicBezTo>
                  <a:pt x="1" y="166"/>
                  <a:pt x="133" y="298"/>
                  <a:pt x="298" y="298"/>
                </a:cubicBezTo>
                <a:lnTo>
                  <a:pt x="298"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33"/>
          <p:cNvSpPr/>
          <p:nvPr/>
        </p:nvSpPr>
        <p:spPr>
          <a:xfrm rot="10800000">
            <a:off x="-286178" y="20095"/>
            <a:ext cx="19297" cy="33996"/>
          </a:xfrm>
          <a:custGeom>
            <a:rect b="b" l="l" r="r" t="t"/>
            <a:pathLst>
              <a:path extrusionOk="0" h="298" w="303">
                <a:moveTo>
                  <a:pt x="0" y="0"/>
                </a:moveTo>
                <a:lnTo>
                  <a:pt x="0" y="298"/>
                </a:lnTo>
                <a:cubicBezTo>
                  <a:pt x="165" y="298"/>
                  <a:pt x="302" y="166"/>
                  <a:pt x="302"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33"/>
          <p:cNvSpPr/>
          <p:nvPr/>
        </p:nvSpPr>
        <p:spPr>
          <a:xfrm rot="10800000">
            <a:off x="-222493" y="1271998"/>
            <a:ext cx="37002" cy="50195"/>
          </a:xfrm>
          <a:custGeom>
            <a:rect b="b" l="l" r="r" t="t"/>
            <a:pathLst>
              <a:path extrusionOk="0" h="440" w="581">
                <a:moveTo>
                  <a:pt x="538" y="1"/>
                </a:moveTo>
                <a:cubicBezTo>
                  <a:pt x="359" y="77"/>
                  <a:pt x="180" y="153"/>
                  <a:pt x="0" y="237"/>
                </a:cubicBezTo>
                <a:cubicBezTo>
                  <a:pt x="43" y="355"/>
                  <a:pt x="152" y="440"/>
                  <a:pt x="283" y="440"/>
                </a:cubicBezTo>
                <a:cubicBezTo>
                  <a:pt x="448" y="440"/>
                  <a:pt x="581" y="308"/>
                  <a:pt x="581" y="142"/>
                </a:cubicBezTo>
                <a:cubicBezTo>
                  <a:pt x="581" y="91"/>
                  <a:pt x="562" y="44"/>
                  <a:pt x="538"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33"/>
          <p:cNvSpPr/>
          <p:nvPr/>
        </p:nvSpPr>
        <p:spPr>
          <a:xfrm rot="10800000">
            <a:off x="-266945" y="1192257"/>
            <a:ext cx="18979" cy="34110"/>
          </a:xfrm>
          <a:custGeom>
            <a:rect b="b" l="l" r="r" t="t"/>
            <a:pathLst>
              <a:path extrusionOk="0" h="299" w="298">
                <a:moveTo>
                  <a:pt x="297" y="1"/>
                </a:moveTo>
                <a:cubicBezTo>
                  <a:pt x="133" y="1"/>
                  <a:pt x="1" y="133"/>
                  <a:pt x="1" y="298"/>
                </a:cubicBezTo>
                <a:lnTo>
                  <a:pt x="297" y="298"/>
                </a:lnTo>
                <a:lnTo>
                  <a:pt x="297" y="1"/>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33"/>
          <p:cNvSpPr/>
          <p:nvPr/>
        </p:nvSpPr>
        <p:spPr>
          <a:xfrm rot="10800000">
            <a:off x="-158807" y="1192257"/>
            <a:ext cx="18979" cy="34110"/>
          </a:xfrm>
          <a:custGeom>
            <a:rect b="b" l="l" r="r" t="t"/>
            <a:pathLst>
              <a:path extrusionOk="0" h="299" w="298">
                <a:moveTo>
                  <a:pt x="1" y="1"/>
                </a:moveTo>
                <a:lnTo>
                  <a:pt x="1" y="298"/>
                </a:lnTo>
                <a:lnTo>
                  <a:pt x="297" y="298"/>
                </a:lnTo>
                <a:cubicBezTo>
                  <a:pt x="297" y="133"/>
                  <a:pt x="166" y="1"/>
                  <a:pt x="1"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33"/>
          <p:cNvSpPr/>
          <p:nvPr/>
        </p:nvSpPr>
        <p:spPr>
          <a:xfrm rot="10800000">
            <a:off x="-158807" y="1157919"/>
            <a:ext cx="18979" cy="34452"/>
          </a:xfrm>
          <a:custGeom>
            <a:rect b="b" l="l" r="r" t="t"/>
            <a:pathLst>
              <a:path extrusionOk="0" h="302" w="298">
                <a:moveTo>
                  <a:pt x="1" y="0"/>
                </a:moveTo>
                <a:lnTo>
                  <a:pt x="1" y="301"/>
                </a:lnTo>
                <a:cubicBezTo>
                  <a:pt x="166" y="301"/>
                  <a:pt x="297" y="164"/>
                  <a:pt x="297"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33"/>
          <p:cNvSpPr/>
          <p:nvPr/>
        </p:nvSpPr>
        <p:spPr>
          <a:xfrm rot="10800000">
            <a:off x="-158807" y="964783"/>
            <a:ext cx="18979" cy="33882"/>
          </a:xfrm>
          <a:custGeom>
            <a:rect b="b" l="l" r="r" t="t"/>
            <a:pathLst>
              <a:path extrusionOk="0" h="297" w="298">
                <a:moveTo>
                  <a:pt x="1" y="0"/>
                </a:moveTo>
                <a:lnTo>
                  <a:pt x="1" y="297"/>
                </a:lnTo>
                <a:lnTo>
                  <a:pt x="297" y="297"/>
                </a:lnTo>
                <a:cubicBezTo>
                  <a:pt x="297" y="131"/>
                  <a:pt x="166" y="0"/>
                  <a:pt x="1"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33"/>
          <p:cNvSpPr/>
          <p:nvPr/>
        </p:nvSpPr>
        <p:spPr>
          <a:xfrm rot="10800000">
            <a:off x="-222493" y="1044410"/>
            <a:ext cx="38149" cy="68448"/>
          </a:xfrm>
          <a:custGeom>
            <a:rect b="b" l="l" r="r" t="t"/>
            <a:pathLst>
              <a:path extrusionOk="0" h="600" w="599">
                <a:moveTo>
                  <a:pt x="301" y="1"/>
                </a:moveTo>
                <a:cubicBezTo>
                  <a:pt x="131" y="1"/>
                  <a:pt x="0" y="137"/>
                  <a:pt x="0" y="303"/>
                </a:cubicBezTo>
                <a:cubicBezTo>
                  <a:pt x="0" y="468"/>
                  <a:pt x="131" y="599"/>
                  <a:pt x="301" y="599"/>
                </a:cubicBezTo>
                <a:cubicBezTo>
                  <a:pt x="466" y="599"/>
                  <a:pt x="599" y="468"/>
                  <a:pt x="599" y="303"/>
                </a:cubicBezTo>
                <a:cubicBezTo>
                  <a:pt x="599" y="137"/>
                  <a:pt x="466" y="1"/>
                  <a:pt x="301"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33"/>
          <p:cNvSpPr/>
          <p:nvPr/>
        </p:nvSpPr>
        <p:spPr>
          <a:xfrm rot="10800000">
            <a:off x="-266945" y="1157919"/>
            <a:ext cx="18979" cy="34452"/>
          </a:xfrm>
          <a:custGeom>
            <a:rect b="b" l="l" r="r" t="t"/>
            <a:pathLst>
              <a:path extrusionOk="0" h="302" w="298">
                <a:moveTo>
                  <a:pt x="1" y="0"/>
                </a:moveTo>
                <a:cubicBezTo>
                  <a:pt x="1" y="164"/>
                  <a:pt x="133" y="301"/>
                  <a:pt x="297" y="301"/>
                </a:cubicBezTo>
                <a:lnTo>
                  <a:pt x="297"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33"/>
          <p:cNvSpPr/>
          <p:nvPr/>
        </p:nvSpPr>
        <p:spPr>
          <a:xfrm rot="10800000">
            <a:off x="-266945" y="964783"/>
            <a:ext cx="18979" cy="33882"/>
          </a:xfrm>
          <a:custGeom>
            <a:rect b="b" l="l" r="r" t="t"/>
            <a:pathLst>
              <a:path extrusionOk="0" h="297" w="298">
                <a:moveTo>
                  <a:pt x="297" y="0"/>
                </a:moveTo>
                <a:cubicBezTo>
                  <a:pt x="133" y="0"/>
                  <a:pt x="1" y="131"/>
                  <a:pt x="1" y="297"/>
                </a:cubicBezTo>
                <a:lnTo>
                  <a:pt x="297" y="297"/>
                </a:lnTo>
                <a:lnTo>
                  <a:pt x="297"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33"/>
          <p:cNvSpPr/>
          <p:nvPr/>
        </p:nvSpPr>
        <p:spPr>
          <a:xfrm rot="10800000">
            <a:off x="-222493" y="816823"/>
            <a:ext cx="38149" cy="67878"/>
          </a:xfrm>
          <a:custGeom>
            <a:rect b="b" l="l" r="r" t="t"/>
            <a:pathLst>
              <a:path extrusionOk="0" h="595" w="599">
                <a:moveTo>
                  <a:pt x="301" y="0"/>
                </a:moveTo>
                <a:cubicBezTo>
                  <a:pt x="131" y="0"/>
                  <a:pt x="0" y="133"/>
                  <a:pt x="0" y="297"/>
                </a:cubicBezTo>
                <a:cubicBezTo>
                  <a:pt x="0" y="462"/>
                  <a:pt x="131" y="595"/>
                  <a:pt x="301" y="595"/>
                </a:cubicBezTo>
                <a:cubicBezTo>
                  <a:pt x="466" y="595"/>
                  <a:pt x="599" y="462"/>
                  <a:pt x="599" y="297"/>
                </a:cubicBezTo>
                <a:cubicBezTo>
                  <a:pt x="599" y="133"/>
                  <a:pt x="466" y="0"/>
                  <a:pt x="301"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33"/>
          <p:cNvSpPr/>
          <p:nvPr/>
        </p:nvSpPr>
        <p:spPr>
          <a:xfrm rot="10800000">
            <a:off x="-266945" y="930331"/>
            <a:ext cx="18979" cy="34566"/>
          </a:xfrm>
          <a:custGeom>
            <a:rect b="b" l="l" r="r" t="t"/>
            <a:pathLst>
              <a:path extrusionOk="0" h="303" w="298">
                <a:moveTo>
                  <a:pt x="1" y="1"/>
                </a:moveTo>
                <a:cubicBezTo>
                  <a:pt x="1" y="170"/>
                  <a:pt x="133" y="303"/>
                  <a:pt x="297" y="303"/>
                </a:cubicBezTo>
                <a:lnTo>
                  <a:pt x="297" y="1"/>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33"/>
          <p:cNvSpPr/>
          <p:nvPr/>
        </p:nvSpPr>
        <p:spPr>
          <a:xfrm rot="10800000">
            <a:off x="-158807" y="736625"/>
            <a:ext cx="18979" cy="34566"/>
          </a:xfrm>
          <a:custGeom>
            <a:rect b="b" l="l" r="r" t="t"/>
            <a:pathLst>
              <a:path extrusionOk="0" h="303" w="298">
                <a:moveTo>
                  <a:pt x="1" y="0"/>
                </a:moveTo>
                <a:lnTo>
                  <a:pt x="1" y="302"/>
                </a:lnTo>
                <a:lnTo>
                  <a:pt x="297" y="302"/>
                </a:lnTo>
                <a:cubicBezTo>
                  <a:pt x="297" y="133"/>
                  <a:pt x="166" y="0"/>
                  <a:pt x="1"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33"/>
          <p:cNvSpPr/>
          <p:nvPr/>
        </p:nvSpPr>
        <p:spPr>
          <a:xfrm rot="10800000">
            <a:off x="-158807" y="930331"/>
            <a:ext cx="18979" cy="34566"/>
          </a:xfrm>
          <a:custGeom>
            <a:rect b="b" l="l" r="r" t="t"/>
            <a:pathLst>
              <a:path extrusionOk="0" h="303" w="298">
                <a:moveTo>
                  <a:pt x="1" y="1"/>
                </a:moveTo>
                <a:lnTo>
                  <a:pt x="1" y="303"/>
                </a:lnTo>
                <a:cubicBezTo>
                  <a:pt x="166" y="303"/>
                  <a:pt x="297" y="170"/>
                  <a:pt x="297"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33"/>
          <p:cNvSpPr/>
          <p:nvPr/>
        </p:nvSpPr>
        <p:spPr>
          <a:xfrm rot="10800000">
            <a:off x="-266945" y="736625"/>
            <a:ext cx="18979" cy="34566"/>
          </a:xfrm>
          <a:custGeom>
            <a:rect b="b" l="l" r="r" t="t"/>
            <a:pathLst>
              <a:path extrusionOk="0" h="303" w="298">
                <a:moveTo>
                  <a:pt x="297" y="0"/>
                </a:moveTo>
                <a:cubicBezTo>
                  <a:pt x="133" y="0"/>
                  <a:pt x="1" y="133"/>
                  <a:pt x="1" y="302"/>
                </a:cubicBezTo>
                <a:lnTo>
                  <a:pt x="297" y="302"/>
                </a:lnTo>
                <a:lnTo>
                  <a:pt x="297"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33"/>
          <p:cNvSpPr/>
          <p:nvPr/>
        </p:nvSpPr>
        <p:spPr>
          <a:xfrm rot="10800000">
            <a:off x="-222493" y="588665"/>
            <a:ext cx="38149" cy="68562"/>
          </a:xfrm>
          <a:custGeom>
            <a:rect b="b" l="l" r="r" t="t"/>
            <a:pathLst>
              <a:path extrusionOk="0" h="601" w="599">
                <a:moveTo>
                  <a:pt x="301" y="1"/>
                </a:moveTo>
                <a:cubicBezTo>
                  <a:pt x="131" y="1"/>
                  <a:pt x="0" y="133"/>
                  <a:pt x="0" y="298"/>
                </a:cubicBezTo>
                <a:cubicBezTo>
                  <a:pt x="0" y="464"/>
                  <a:pt x="131" y="601"/>
                  <a:pt x="301" y="601"/>
                </a:cubicBezTo>
                <a:cubicBezTo>
                  <a:pt x="466" y="601"/>
                  <a:pt x="599" y="464"/>
                  <a:pt x="599" y="298"/>
                </a:cubicBezTo>
                <a:cubicBezTo>
                  <a:pt x="599" y="133"/>
                  <a:pt x="466" y="1"/>
                  <a:pt x="301"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33"/>
          <p:cNvSpPr/>
          <p:nvPr/>
        </p:nvSpPr>
        <p:spPr>
          <a:xfrm rot="10800000">
            <a:off x="-158807" y="702858"/>
            <a:ext cx="18979" cy="33882"/>
          </a:xfrm>
          <a:custGeom>
            <a:rect b="b" l="l" r="r" t="t"/>
            <a:pathLst>
              <a:path extrusionOk="0" h="297" w="298">
                <a:moveTo>
                  <a:pt x="1" y="0"/>
                </a:moveTo>
                <a:lnTo>
                  <a:pt x="1" y="297"/>
                </a:lnTo>
                <a:cubicBezTo>
                  <a:pt x="166" y="297"/>
                  <a:pt x="297" y="166"/>
                  <a:pt x="297"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33"/>
          <p:cNvSpPr/>
          <p:nvPr/>
        </p:nvSpPr>
        <p:spPr>
          <a:xfrm rot="10800000">
            <a:off x="-158807" y="509152"/>
            <a:ext cx="18979" cy="34452"/>
          </a:xfrm>
          <a:custGeom>
            <a:rect b="b" l="l" r="r" t="t"/>
            <a:pathLst>
              <a:path extrusionOk="0" h="302" w="298">
                <a:moveTo>
                  <a:pt x="1" y="1"/>
                </a:moveTo>
                <a:lnTo>
                  <a:pt x="1" y="302"/>
                </a:lnTo>
                <a:lnTo>
                  <a:pt x="297" y="302"/>
                </a:lnTo>
                <a:cubicBezTo>
                  <a:pt x="297" y="136"/>
                  <a:pt x="166" y="1"/>
                  <a:pt x="1"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33"/>
          <p:cNvSpPr/>
          <p:nvPr/>
        </p:nvSpPr>
        <p:spPr>
          <a:xfrm rot="10800000">
            <a:off x="-266945" y="509152"/>
            <a:ext cx="18979" cy="34452"/>
          </a:xfrm>
          <a:custGeom>
            <a:rect b="b" l="l" r="r" t="t"/>
            <a:pathLst>
              <a:path extrusionOk="0" h="302" w="298">
                <a:moveTo>
                  <a:pt x="297" y="1"/>
                </a:moveTo>
                <a:cubicBezTo>
                  <a:pt x="133" y="1"/>
                  <a:pt x="1" y="136"/>
                  <a:pt x="1" y="302"/>
                </a:cubicBezTo>
                <a:lnTo>
                  <a:pt x="297" y="302"/>
                </a:lnTo>
                <a:lnTo>
                  <a:pt x="297" y="1"/>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33"/>
          <p:cNvSpPr/>
          <p:nvPr/>
        </p:nvSpPr>
        <p:spPr>
          <a:xfrm rot="10800000">
            <a:off x="-266945" y="702858"/>
            <a:ext cx="18979" cy="33882"/>
          </a:xfrm>
          <a:custGeom>
            <a:rect b="b" l="l" r="r" t="t"/>
            <a:pathLst>
              <a:path extrusionOk="0" h="297" w="298">
                <a:moveTo>
                  <a:pt x="1" y="0"/>
                </a:moveTo>
                <a:cubicBezTo>
                  <a:pt x="1" y="166"/>
                  <a:pt x="133" y="297"/>
                  <a:pt x="297" y="297"/>
                </a:cubicBezTo>
                <a:lnTo>
                  <a:pt x="297"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33"/>
          <p:cNvSpPr/>
          <p:nvPr/>
        </p:nvSpPr>
        <p:spPr>
          <a:xfrm rot="10800000">
            <a:off x="-266945" y="281450"/>
            <a:ext cx="18979" cy="34680"/>
          </a:xfrm>
          <a:custGeom>
            <a:rect b="b" l="l" r="r" t="t"/>
            <a:pathLst>
              <a:path extrusionOk="0" h="304" w="298">
                <a:moveTo>
                  <a:pt x="297" y="1"/>
                </a:moveTo>
                <a:cubicBezTo>
                  <a:pt x="133" y="1"/>
                  <a:pt x="1" y="138"/>
                  <a:pt x="1" y="303"/>
                </a:cubicBezTo>
                <a:lnTo>
                  <a:pt x="297" y="303"/>
                </a:lnTo>
                <a:lnTo>
                  <a:pt x="297" y="1"/>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33"/>
          <p:cNvSpPr/>
          <p:nvPr/>
        </p:nvSpPr>
        <p:spPr>
          <a:xfrm rot="10800000">
            <a:off x="-158807" y="281450"/>
            <a:ext cx="18979" cy="34680"/>
          </a:xfrm>
          <a:custGeom>
            <a:rect b="b" l="l" r="r" t="t"/>
            <a:pathLst>
              <a:path extrusionOk="0" h="304" w="298">
                <a:moveTo>
                  <a:pt x="1" y="1"/>
                </a:moveTo>
                <a:lnTo>
                  <a:pt x="1" y="303"/>
                </a:lnTo>
                <a:lnTo>
                  <a:pt x="297" y="303"/>
                </a:lnTo>
                <a:cubicBezTo>
                  <a:pt x="297" y="138"/>
                  <a:pt x="166" y="1"/>
                  <a:pt x="1"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33"/>
          <p:cNvSpPr/>
          <p:nvPr/>
        </p:nvSpPr>
        <p:spPr>
          <a:xfrm rot="10800000">
            <a:off x="-158807" y="475156"/>
            <a:ext cx="18979" cy="34110"/>
          </a:xfrm>
          <a:custGeom>
            <a:rect b="b" l="l" r="r" t="t"/>
            <a:pathLst>
              <a:path extrusionOk="0" h="299" w="298">
                <a:moveTo>
                  <a:pt x="1" y="1"/>
                </a:moveTo>
                <a:lnTo>
                  <a:pt x="1" y="298"/>
                </a:lnTo>
                <a:cubicBezTo>
                  <a:pt x="166" y="298"/>
                  <a:pt x="297" y="166"/>
                  <a:pt x="297"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33"/>
          <p:cNvSpPr/>
          <p:nvPr/>
        </p:nvSpPr>
        <p:spPr>
          <a:xfrm rot="10800000">
            <a:off x="-266945" y="475156"/>
            <a:ext cx="18979" cy="34110"/>
          </a:xfrm>
          <a:custGeom>
            <a:rect b="b" l="l" r="r" t="t"/>
            <a:pathLst>
              <a:path extrusionOk="0" h="299" w="298">
                <a:moveTo>
                  <a:pt x="1" y="1"/>
                </a:moveTo>
                <a:cubicBezTo>
                  <a:pt x="1" y="166"/>
                  <a:pt x="133" y="298"/>
                  <a:pt x="297" y="298"/>
                </a:cubicBezTo>
                <a:lnTo>
                  <a:pt x="297" y="1"/>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33"/>
          <p:cNvSpPr/>
          <p:nvPr/>
        </p:nvSpPr>
        <p:spPr>
          <a:xfrm rot="10800000">
            <a:off x="-222493" y="361191"/>
            <a:ext cx="38149" cy="68334"/>
          </a:xfrm>
          <a:custGeom>
            <a:rect b="b" l="l" r="r" t="t"/>
            <a:pathLst>
              <a:path extrusionOk="0" h="599" w="599">
                <a:moveTo>
                  <a:pt x="301" y="0"/>
                </a:moveTo>
                <a:cubicBezTo>
                  <a:pt x="131" y="0"/>
                  <a:pt x="0" y="132"/>
                  <a:pt x="0" y="297"/>
                </a:cubicBezTo>
                <a:cubicBezTo>
                  <a:pt x="0" y="462"/>
                  <a:pt x="131" y="599"/>
                  <a:pt x="301" y="599"/>
                </a:cubicBezTo>
                <a:cubicBezTo>
                  <a:pt x="466" y="599"/>
                  <a:pt x="599" y="462"/>
                  <a:pt x="599" y="297"/>
                </a:cubicBezTo>
                <a:cubicBezTo>
                  <a:pt x="599" y="132"/>
                  <a:pt x="466" y="0"/>
                  <a:pt x="301"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33"/>
          <p:cNvSpPr/>
          <p:nvPr/>
        </p:nvSpPr>
        <p:spPr>
          <a:xfrm rot="10800000">
            <a:off x="-266945" y="247683"/>
            <a:ext cx="18979" cy="33882"/>
          </a:xfrm>
          <a:custGeom>
            <a:rect b="b" l="l" r="r" t="t"/>
            <a:pathLst>
              <a:path extrusionOk="0" h="297" w="298">
                <a:moveTo>
                  <a:pt x="1" y="0"/>
                </a:moveTo>
                <a:cubicBezTo>
                  <a:pt x="1" y="165"/>
                  <a:pt x="133" y="297"/>
                  <a:pt x="297" y="297"/>
                </a:cubicBezTo>
                <a:lnTo>
                  <a:pt x="297"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33"/>
          <p:cNvSpPr/>
          <p:nvPr/>
        </p:nvSpPr>
        <p:spPr>
          <a:xfrm rot="10800000">
            <a:off x="-158807" y="53976"/>
            <a:ext cx="18979" cy="34452"/>
          </a:xfrm>
          <a:custGeom>
            <a:rect b="b" l="l" r="r" t="t"/>
            <a:pathLst>
              <a:path extrusionOk="0" h="302" w="298">
                <a:moveTo>
                  <a:pt x="1" y="0"/>
                </a:moveTo>
                <a:lnTo>
                  <a:pt x="1" y="301"/>
                </a:lnTo>
                <a:lnTo>
                  <a:pt x="297" y="301"/>
                </a:lnTo>
                <a:cubicBezTo>
                  <a:pt x="297" y="136"/>
                  <a:pt x="166" y="0"/>
                  <a:pt x="1"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33"/>
          <p:cNvSpPr/>
          <p:nvPr/>
        </p:nvSpPr>
        <p:spPr>
          <a:xfrm rot="10800000">
            <a:off x="-266945" y="53976"/>
            <a:ext cx="18979" cy="34452"/>
          </a:xfrm>
          <a:custGeom>
            <a:rect b="b" l="l" r="r" t="t"/>
            <a:pathLst>
              <a:path extrusionOk="0" h="302" w="298">
                <a:moveTo>
                  <a:pt x="297" y="0"/>
                </a:moveTo>
                <a:cubicBezTo>
                  <a:pt x="133" y="0"/>
                  <a:pt x="1" y="136"/>
                  <a:pt x="1" y="301"/>
                </a:cubicBezTo>
                <a:lnTo>
                  <a:pt x="297" y="301"/>
                </a:lnTo>
                <a:lnTo>
                  <a:pt x="297"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33"/>
          <p:cNvSpPr/>
          <p:nvPr/>
        </p:nvSpPr>
        <p:spPr>
          <a:xfrm rot="10800000">
            <a:off x="-158807" y="247683"/>
            <a:ext cx="18979" cy="33882"/>
          </a:xfrm>
          <a:custGeom>
            <a:rect b="b" l="l" r="r" t="t"/>
            <a:pathLst>
              <a:path extrusionOk="0" h="297" w="298">
                <a:moveTo>
                  <a:pt x="1" y="0"/>
                </a:moveTo>
                <a:lnTo>
                  <a:pt x="1" y="297"/>
                </a:lnTo>
                <a:cubicBezTo>
                  <a:pt x="166" y="297"/>
                  <a:pt x="297" y="165"/>
                  <a:pt x="297"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33"/>
          <p:cNvSpPr/>
          <p:nvPr/>
        </p:nvSpPr>
        <p:spPr>
          <a:xfrm rot="10800000">
            <a:off x="-222493" y="133489"/>
            <a:ext cx="38149" cy="68562"/>
          </a:xfrm>
          <a:custGeom>
            <a:rect b="b" l="l" r="r" t="t"/>
            <a:pathLst>
              <a:path extrusionOk="0" h="601" w="599">
                <a:moveTo>
                  <a:pt x="301" y="0"/>
                </a:moveTo>
                <a:cubicBezTo>
                  <a:pt x="131" y="0"/>
                  <a:pt x="0" y="133"/>
                  <a:pt x="0" y="298"/>
                </a:cubicBezTo>
                <a:cubicBezTo>
                  <a:pt x="0" y="463"/>
                  <a:pt x="131" y="600"/>
                  <a:pt x="301" y="600"/>
                </a:cubicBezTo>
                <a:cubicBezTo>
                  <a:pt x="466" y="600"/>
                  <a:pt x="599" y="463"/>
                  <a:pt x="599" y="298"/>
                </a:cubicBezTo>
                <a:cubicBezTo>
                  <a:pt x="599" y="133"/>
                  <a:pt x="466" y="0"/>
                  <a:pt x="301"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33"/>
          <p:cNvSpPr/>
          <p:nvPr/>
        </p:nvSpPr>
        <p:spPr>
          <a:xfrm rot="10800000">
            <a:off x="-222493" y="-93984"/>
            <a:ext cx="38149" cy="68448"/>
          </a:xfrm>
          <a:custGeom>
            <a:rect b="b" l="l" r="r" t="t"/>
            <a:pathLst>
              <a:path extrusionOk="0" h="600" w="599">
                <a:moveTo>
                  <a:pt x="301" y="1"/>
                </a:moveTo>
                <a:cubicBezTo>
                  <a:pt x="131" y="1"/>
                  <a:pt x="0" y="133"/>
                  <a:pt x="0" y="297"/>
                </a:cubicBezTo>
                <a:cubicBezTo>
                  <a:pt x="0" y="462"/>
                  <a:pt x="131" y="599"/>
                  <a:pt x="301" y="599"/>
                </a:cubicBezTo>
                <a:cubicBezTo>
                  <a:pt x="466" y="599"/>
                  <a:pt x="599" y="462"/>
                  <a:pt x="599" y="297"/>
                </a:cubicBezTo>
                <a:cubicBezTo>
                  <a:pt x="599" y="133"/>
                  <a:pt x="466" y="1"/>
                  <a:pt x="301"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33"/>
          <p:cNvSpPr/>
          <p:nvPr/>
        </p:nvSpPr>
        <p:spPr>
          <a:xfrm rot="10800000">
            <a:off x="-266945" y="20095"/>
            <a:ext cx="18979" cy="33996"/>
          </a:xfrm>
          <a:custGeom>
            <a:rect b="b" l="l" r="r" t="t"/>
            <a:pathLst>
              <a:path extrusionOk="0" h="298" w="298">
                <a:moveTo>
                  <a:pt x="1" y="0"/>
                </a:moveTo>
                <a:cubicBezTo>
                  <a:pt x="1" y="166"/>
                  <a:pt x="133" y="298"/>
                  <a:pt x="297" y="298"/>
                </a:cubicBezTo>
                <a:lnTo>
                  <a:pt x="297"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33"/>
          <p:cNvSpPr/>
          <p:nvPr/>
        </p:nvSpPr>
        <p:spPr>
          <a:xfrm rot="10800000">
            <a:off x="-158807" y="20095"/>
            <a:ext cx="18979" cy="33996"/>
          </a:xfrm>
          <a:custGeom>
            <a:rect b="b" l="l" r="r" t="t"/>
            <a:pathLst>
              <a:path extrusionOk="0" h="298" w="298">
                <a:moveTo>
                  <a:pt x="1" y="0"/>
                </a:moveTo>
                <a:lnTo>
                  <a:pt x="1" y="298"/>
                </a:lnTo>
                <a:cubicBezTo>
                  <a:pt x="166" y="298"/>
                  <a:pt x="297" y="166"/>
                  <a:pt x="297"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33"/>
          <p:cNvSpPr/>
          <p:nvPr/>
        </p:nvSpPr>
        <p:spPr>
          <a:xfrm rot="10800000">
            <a:off x="-139892" y="1192257"/>
            <a:ext cx="18979" cy="34110"/>
          </a:xfrm>
          <a:custGeom>
            <a:rect b="b" l="l" r="r" t="t"/>
            <a:pathLst>
              <a:path extrusionOk="0" h="299" w="298">
                <a:moveTo>
                  <a:pt x="298" y="1"/>
                </a:moveTo>
                <a:cubicBezTo>
                  <a:pt x="133" y="1"/>
                  <a:pt x="0" y="133"/>
                  <a:pt x="0" y="298"/>
                </a:cubicBezTo>
                <a:lnTo>
                  <a:pt x="298" y="298"/>
                </a:lnTo>
                <a:lnTo>
                  <a:pt x="298" y="1"/>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33"/>
          <p:cNvSpPr/>
          <p:nvPr/>
        </p:nvSpPr>
        <p:spPr>
          <a:xfrm rot="10800000">
            <a:off x="-95441" y="1044410"/>
            <a:ext cx="38213" cy="68448"/>
          </a:xfrm>
          <a:custGeom>
            <a:rect b="b" l="l" r="r" t="t"/>
            <a:pathLst>
              <a:path extrusionOk="0" h="600" w="600">
                <a:moveTo>
                  <a:pt x="298" y="1"/>
                </a:moveTo>
                <a:cubicBezTo>
                  <a:pt x="133" y="1"/>
                  <a:pt x="1" y="137"/>
                  <a:pt x="1" y="303"/>
                </a:cubicBezTo>
                <a:cubicBezTo>
                  <a:pt x="1" y="468"/>
                  <a:pt x="133" y="599"/>
                  <a:pt x="298" y="599"/>
                </a:cubicBezTo>
                <a:cubicBezTo>
                  <a:pt x="468" y="599"/>
                  <a:pt x="600" y="468"/>
                  <a:pt x="600" y="303"/>
                </a:cubicBezTo>
                <a:cubicBezTo>
                  <a:pt x="600" y="137"/>
                  <a:pt x="468" y="1"/>
                  <a:pt x="298"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33"/>
          <p:cNvSpPr/>
          <p:nvPr/>
        </p:nvSpPr>
        <p:spPr>
          <a:xfrm rot="10800000">
            <a:off x="-139892" y="1157919"/>
            <a:ext cx="18979" cy="34452"/>
          </a:xfrm>
          <a:custGeom>
            <a:rect b="b" l="l" r="r" t="t"/>
            <a:pathLst>
              <a:path extrusionOk="0" h="302" w="298">
                <a:moveTo>
                  <a:pt x="0" y="0"/>
                </a:moveTo>
                <a:cubicBezTo>
                  <a:pt x="0" y="164"/>
                  <a:pt x="133" y="301"/>
                  <a:pt x="298" y="301"/>
                </a:cubicBezTo>
                <a:lnTo>
                  <a:pt x="298"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33"/>
          <p:cNvSpPr/>
          <p:nvPr/>
        </p:nvSpPr>
        <p:spPr>
          <a:xfrm rot="10800000">
            <a:off x="-31818" y="964783"/>
            <a:ext cx="19043" cy="33882"/>
          </a:xfrm>
          <a:custGeom>
            <a:rect b="b" l="l" r="r" t="t"/>
            <a:pathLst>
              <a:path extrusionOk="0" h="297" w="299">
                <a:moveTo>
                  <a:pt x="1" y="0"/>
                </a:moveTo>
                <a:lnTo>
                  <a:pt x="1" y="297"/>
                </a:lnTo>
                <a:lnTo>
                  <a:pt x="298" y="297"/>
                </a:lnTo>
                <a:cubicBezTo>
                  <a:pt x="298" y="131"/>
                  <a:pt x="166" y="0"/>
                  <a:pt x="1"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33"/>
          <p:cNvSpPr/>
          <p:nvPr/>
        </p:nvSpPr>
        <p:spPr>
          <a:xfrm rot="10800000">
            <a:off x="-139892" y="964783"/>
            <a:ext cx="18979" cy="33882"/>
          </a:xfrm>
          <a:custGeom>
            <a:rect b="b" l="l" r="r" t="t"/>
            <a:pathLst>
              <a:path extrusionOk="0" h="297" w="298">
                <a:moveTo>
                  <a:pt x="298" y="0"/>
                </a:moveTo>
                <a:cubicBezTo>
                  <a:pt x="133" y="0"/>
                  <a:pt x="0" y="131"/>
                  <a:pt x="0" y="297"/>
                </a:cubicBezTo>
                <a:lnTo>
                  <a:pt x="298" y="297"/>
                </a:lnTo>
                <a:lnTo>
                  <a:pt x="298"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33"/>
          <p:cNvSpPr/>
          <p:nvPr/>
        </p:nvSpPr>
        <p:spPr>
          <a:xfrm rot="10800000">
            <a:off x="-139892" y="930331"/>
            <a:ext cx="18979" cy="34566"/>
          </a:xfrm>
          <a:custGeom>
            <a:rect b="b" l="l" r="r" t="t"/>
            <a:pathLst>
              <a:path extrusionOk="0" h="303" w="298">
                <a:moveTo>
                  <a:pt x="0" y="1"/>
                </a:moveTo>
                <a:cubicBezTo>
                  <a:pt x="0" y="170"/>
                  <a:pt x="133" y="303"/>
                  <a:pt x="298" y="303"/>
                </a:cubicBezTo>
                <a:lnTo>
                  <a:pt x="298" y="1"/>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33"/>
          <p:cNvSpPr/>
          <p:nvPr/>
        </p:nvSpPr>
        <p:spPr>
          <a:xfrm rot="10800000">
            <a:off x="-31818" y="930331"/>
            <a:ext cx="19043" cy="34566"/>
          </a:xfrm>
          <a:custGeom>
            <a:rect b="b" l="l" r="r" t="t"/>
            <a:pathLst>
              <a:path extrusionOk="0" h="303" w="299">
                <a:moveTo>
                  <a:pt x="1" y="1"/>
                </a:moveTo>
                <a:lnTo>
                  <a:pt x="1" y="303"/>
                </a:lnTo>
                <a:cubicBezTo>
                  <a:pt x="166" y="303"/>
                  <a:pt x="298" y="170"/>
                  <a:pt x="298"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33"/>
          <p:cNvSpPr/>
          <p:nvPr/>
        </p:nvSpPr>
        <p:spPr>
          <a:xfrm rot="10800000">
            <a:off x="-31818" y="736625"/>
            <a:ext cx="19043" cy="34566"/>
          </a:xfrm>
          <a:custGeom>
            <a:rect b="b" l="l" r="r" t="t"/>
            <a:pathLst>
              <a:path extrusionOk="0" h="303" w="299">
                <a:moveTo>
                  <a:pt x="1" y="0"/>
                </a:moveTo>
                <a:lnTo>
                  <a:pt x="1" y="302"/>
                </a:lnTo>
                <a:lnTo>
                  <a:pt x="298" y="302"/>
                </a:lnTo>
                <a:cubicBezTo>
                  <a:pt x="298" y="133"/>
                  <a:pt x="166" y="0"/>
                  <a:pt x="1"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33"/>
          <p:cNvSpPr/>
          <p:nvPr/>
        </p:nvSpPr>
        <p:spPr>
          <a:xfrm rot="10800000">
            <a:off x="-95441" y="816823"/>
            <a:ext cx="38213" cy="67878"/>
          </a:xfrm>
          <a:custGeom>
            <a:rect b="b" l="l" r="r" t="t"/>
            <a:pathLst>
              <a:path extrusionOk="0" h="595" w="600">
                <a:moveTo>
                  <a:pt x="298" y="0"/>
                </a:moveTo>
                <a:cubicBezTo>
                  <a:pt x="133" y="0"/>
                  <a:pt x="1" y="133"/>
                  <a:pt x="1" y="297"/>
                </a:cubicBezTo>
                <a:cubicBezTo>
                  <a:pt x="1" y="462"/>
                  <a:pt x="133" y="595"/>
                  <a:pt x="298" y="595"/>
                </a:cubicBezTo>
                <a:cubicBezTo>
                  <a:pt x="468" y="595"/>
                  <a:pt x="600" y="462"/>
                  <a:pt x="600" y="297"/>
                </a:cubicBezTo>
                <a:cubicBezTo>
                  <a:pt x="600" y="133"/>
                  <a:pt x="468" y="0"/>
                  <a:pt x="298"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33"/>
          <p:cNvSpPr/>
          <p:nvPr/>
        </p:nvSpPr>
        <p:spPr>
          <a:xfrm rot="10800000">
            <a:off x="-139892" y="736625"/>
            <a:ext cx="18979" cy="34566"/>
          </a:xfrm>
          <a:custGeom>
            <a:rect b="b" l="l" r="r" t="t"/>
            <a:pathLst>
              <a:path extrusionOk="0" h="303" w="298">
                <a:moveTo>
                  <a:pt x="298" y="0"/>
                </a:moveTo>
                <a:cubicBezTo>
                  <a:pt x="133" y="0"/>
                  <a:pt x="0" y="133"/>
                  <a:pt x="0" y="302"/>
                </a:cubicBezTo>
                <a:lnTo>
                  <a:pt x="298" y="302"/>
                </a:lnTo>
                <a:lnTo>
                  <a:pt x="298"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33"/>
          <p:cNvSpPr/>
          <p:nvPr/>
        </p:nvSpPr>
        <p:spPr>
          <a:xfrm rot="10800000">
            <a:off x="-139892" y="509152"/>
            <a:ext cx="18979" cy="34452"/>
          </a:xfrm>
          <a:custGeom>
            <a:rect b="b" l="l" r="r" t="t"/>
            <a:pathLst>
              <a:path extrusionOk="0" h="302" w="298">
                <a:moveTo>
                  <a:pt x="298" y="1"/>
                </a:moveTo>
                <a:cubicBezTo>
                  <a:pt x="133" y="1"/>
                  <a:pt x="0" y="136"/>
                  <a:pt x="0" y="302"/>
                </a:cubicBezTo>
                <a:lnTo>
                  <a:pt x="298" y="302"/>
                </a:lnTo>
                <a:lnTo>
                  <a:pt x="298" y="1"/>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33"/>
          <p:cNvSpPr/>
          <p:nvPr/>
        </p:nvSpPr>
        <p:spPr>
          <a:xfrm rot="10800000">
            <a:off x="-139892" y="702858"/>
            <a:ext cx="18979" cy="33882"/>
          </a:xfrm>
          <a:custGeom>
            <a:rect b="b" l="l" r="r" t="t"/>
            <a:pathLst>
              <a:path extrusionOk="0" h="297" w="298">
                <a:moveTo>
                  <a:pt x="0" y="0"/>
                </a:moveTo>
                <a:cubicBezTo>
                  <a:pt x="0" y="166"/>
                  <a:pt x="133" y="297"/>
                  <a:pt x="298" y="297"/>
                </a:cubicBezTo>
                <a:lnTo>
                  <a:pt x="298"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33"/>
          <p:cNvSpPr/>
          <p:nvPr/>
        </p:nvSpPr>
        <p:spPr>
          <a:xfrm rot="10800000">
            <a:off x="-31818" y="509152"/>
            <a:ext cx="19043" cy="34452"/>
          </a:xfrm>
          <a:custGeom>
            <a:rect b="b" l="l" r="r" t="t"/>
            <a:pathLst>
              <a:path extrusionOk="0" h="302" w="299">
                <a:moveTo>
                  <a:pt x="1" y="1"/>
                </a:moveTo>
                <a:lnTo>
                  <a:pt x="1" y="302"/>
                </a:lnTo>
                <a:lnTo>
                  <a:pt x="298" y="302"/>
                </a:lnTo>
                <a:cubicBezTo>
                  <a:pt x="298" y="136"/>
                  <a:pt x="166" y="1"/>
                  <a:pt x="1"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33"/>
          <p:cNvSpPr/>
          <p:nvPr/>
        </p:nvSpPr>
        <p:spPr>
          <a:xfrm rot="10800000">
            <a:off x="-95441" y="588665"/>
            <a:ext cx="38213" cy="68562"/>
          </a:xfrm>
          <a:custGeom>
            <a:rect b="b" l="l" r="r" t="t"/>
            <a:pathLst>
              <a:path extrusionOk="0" h="601" w="600">
                <a:moveTo>
                  <a:pt x="298" y="1"/>
                </a:moveTo>
                <a:cubicBezTo>
                  <a:pt x="133" y="1"/>
                  <a:pt x="1" y="133"/>
                  <a:pt x="1" y="298"/>
                </a:cubicBezTo>
                <a:cubicBezTo>
                  <a:pt x="1" y="464"/>
                  <a:pt x="133" y="601"/>
                  <a:pt x="298" y="601"/>
                </a:cubicBezTo>
                <a:cubicBezTo>
                  <a:pt x="468" y="601"/>
                  <a:pt x="600" y="464"/>
                  <a:pt x="600" y="298"/>
                </a:cubicBezTo>
                <a:cubicBezTo>
                  <a:pt x="600" y="133"/>
                  <a:pt x="468" y="1"/>
                  <a:pt x="298"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33"/>
          <p:cNvSpPr/>
          <p:nvPr/>
        </p:nvSpPr>
        <p:spPr>
          <a:xfrm rot="10800000">
            <a:off x="-31818" y="702858"/>
            <a:ext cx="19043" cy="33882"/>
          </a:xfrm>
          <a:custGeom>
            <a:rect b="b" l="l" r="r" t="t"/>
            <a:pathLst>
              <a:path extrusionOk="0" h="297" w="299">
                <a:moveTo>
                  <a:pt x="1" y="0"/>
                </a:moveTo>
                <a:lnTo>
                  <a:pt x="1" y="297"/>
                </a:lnTo>
                <a:cubicBezTo>
                  <a:pt x="166" y="297"/>
                  <a:pt x="298" y="166"/>
                  <a:pt x="298"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33"/>
          <p:cNvSpPr/>
          <p:nvPr/>
        </p:nvSpPr>
        <p:spPr>
          <a:xfrm rot="10800000">
            <a:off x="-139892" y="281450"/>
            <a:ext cx="18979" cy="34680"/>
          </a:xfrm>
          <a:custGeom>
            <a:rect b="b" l="l" r="r" t="t"/>
            <a:pathLst>
              <a:path extrusionOk="0" h="304" w="298">
                <a:moveTo>
                  <a:pt x="298" y="1"/>
                </a:moveTo>
                <a:cubicBezTo>
                  <a:pt x="133" y="1"/>
                  <a:pt x="0" y="138"/>
                  <a:pt x="0" y="303"/>
                </a:cubicBezTo>
                <a:lnTo>
                  <a:pt x="298" y="303"/>
                </a:lnTo>
                <a:lnTo>
                  <a:pt x="298" y="1"/>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33"/>
          <p:cNvSpPr/>
          <p:nvPr/>
        </p:nvSpPr>
        <p:spPr>
          <a:xfrm rot="10800000">
            <a:off x="-31818" y="475156"/>
            <a:ext cx="19043" cy="34110"/>
          </a:xfrm>
          <a:custGeom>
            <a:rect b="b" l="l" r="r" t="t"/>
            <a:pathLst>
              <a:path extrusionOk="0" h="299" w="299">
                <a:moveTo>
                  <a:pt x="1" y="1"/>
                </a:moveTo>
                <a:lnTo>
                  <a:pt x="1" y="298"/>
                </a:lnTo>
                <a:cubicBezTo>
                  <a:pt x="166" y="298"/>
                  <a:pt x="298" y="166"/>
                  <a:pt x="298"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33"/>
          <p:cNvSpPr/>
          <p:nvPr/>
        </p:nvSpPr>
        <p:spPr>
          <a:xfrm rot="10800000">
            <a:off x="-139892" y="475156"/>
            <a:ext cx="18979" cy="34110"/>
          </a:xfrm>
          <a:custGeom>
            <a:rect b="b" l="l" r="r" t="t"/>
            <a:pathLst>
              <a:path extrusionOk="0" h="299" w="298">
                <a:moveTo>
                  <a:pt x="0" y="1"/>
                </a:moveTo>
                <a:cubicBezTo>
                  <a:pt x="0" y="166"/>
                  <a:pt x="133" y="298"/>
                  <a:pt x="298" y="298"/>
                </a:cubicBezTo>
                <a:lnTo>
                  <a:pt x="298" y="1"/>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33"/>
          <p:cNvSpPr/>
          <p:nvPr/>
        </p:nvSpPr>
        <p:spPr>
          <a:xfrm rot="10800000">
            <a:off x="-95441" y="361191"/>
            <a:ext cx="38213" cy="68334"/>
          </a:xfrm>
          <a:custGeom>
            <a:rect b="b" l="l" r="r" t="t"/>
            <a:pathLst>
              <a:path extrusionOk="0" h="599" w="600">
                <a:moveTo>
                  <a:pt x="298" y="0"/>
                </a:moveTo>
                <a:cubicBezTo>
                  <a:pt x="133" y="0"/>
                  <a:pt x="1" y="132"/>
                  <a:pt x="1" y="297"/>
                </a:cubicBezTo>
                <a:cubicBezTo>
                  <a:pt x="1" y="462"/>
                  <a:pt x="133" y="599"/>
                  <a:pt x="298" y="599"/>
                </a:cubicBezTo>
                <a:cubicBezTo>
                  <a:pt x="468" y="599"/>
                  <a:pt x="600" y="462"/>
                  <a:pt x="600" y="297"/>
                </a:cubicBezTo>
                <a:cubicBezTo>
                  <a:pt x="600" y="132"/>
                  <a:pt x="468" y="0"/>
                  <a:pt x="298"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33"/>
          <p:cNvSpPr/>
          <p:nvPr/>
        </p:nvSpPr>
        <p:spPr>
          <a:xfrm rot="10800000">
            <a:off x="-31818" y="281450"/>
            <a:ext cx="19043" cy="34680"/>
          </a:xfrm>
          <a:custGeom>
            <a:rect b="b" l="l" r="r" t="t"/>
            <a:pathLst>
              <a:path extrusionOk="0" h="304" w="299">
                <a:moveTo>
                  <a:pt x="1" y="1"/>
                </a:moveTo>
                <a:lnTo>
                  <a:pt x="1" y="303"/>
                </a:lnTo>
                <a:lnTo>
                  <a:pt x="298" y="303"/>
                </a:lnTo>
                <a:cubicBezTo>
                  <a:pt x="298" y="138"/>
                  <a:pt x="166" y="1"/>
                  <a:pt x="1"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33"/>
          <p:cNvSpPr/>
          <p:nvPr/>
        </p:nvSpPr>
        <p:spPr>
          <a:xfrm rot="10800000">
            <a:off x="-31818" y="247683"/>
            <a:ext cx="19043" cy="33882"/>
          </a:xfrm>
          <a:custGeom>
            <a:rect b="b" l="l" r="r" t="t"/>
            <a:pathLst>
              <a:path extrusionOk="0" h="297" w="299">
                <a:moveTo>
                  <a:pt x="1" y="0"/>
                </a:moveTo>
                <a:lnTo>
                  <a:pt x="1" y="297"/>
                </a:lnTo>
                <a:cubicBezTo>
                  <a:pt x="166" y="297"/>
                  <a:pt x="298" y="165"/>
                  <a:pt x="298"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33"/>
          <p:cNvSpPr/>
          <p:nvPr/>
        </p:nvSpPr>
        <p:spPr>
          <a:xfrm rot="10800000">
            <a:off x="-139892" y="247683"/>
            <a:ext cx="18979" cy="33882"/>
          </a:xfrm>
          <a:custGeom>
            <a:rect b="b" l="l" r="r" t="t"/>
            <a:pathLst>
              <a:path extrusionOk="0" h="297" w="298">
                <a:moveTo>
                  <a:pt x="0" y="0"/>
                </a:moveTo>
                <a:cubicBezTo>
                  <a:pt x="0" y="165"/>
                  <a:pt x="133" y="297"/>
                  <a:pt x="298" y="297"/>
                </a:cubicBezTo>
                <a:lnTo>
                  <a:pt x="298"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33"/>
          <p:cNvSpPr/>
          <p:nvPr/>
        </p:nvSpPr>
        <p:spPr>
          <a:xfrm rot="10800000">
            <a:off x="-31818" y="53976"/>
            <a:ext cx="19043" cy="34452"/>
          </a:xfrm>
          <a:custGeom>
            <a:rect b="b" l="l" r="r" t="t"/>
            <a:pathLst>
              <a:path extrusionOk="0" h="302" w="299">
                <a:moveTo>
                  <a:pt x="1" y="0"/>
                </a:moveTo>
                <a:lnTo>
                  <a:pt x="1" y="301"/>
                </a:lnTo>
                <a:lnTo>
                  <a:pt x="298" y="301"/>
                </a:lnTo>
                <a:cubicBezTo>
                  <a:pt x="298" y="136"/>
                  <a:pt x="166" y="0"/>
                  <a:pt x="1"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33"/>
          <p:cNvSpPr/>
          <p:nvPr/>
        </p:nvSpPr>
        <p:spPr>
          <a:xfrm rot="10800000">
            <a:off x="-95441" y="133489"/>
            <a:ext cx="38213" cy="68562"/>
          </a:xfrm>
          <a:custGeom>
            <a:rect b="b" l="l" r="r" t="t"/>
            <a:pathLst>
              <a:path extrusionOk="0" h="601" w="600">
                <a:moveTo>
                  <a:pt x="298" y="0"/>
                </a:moveTo>
                <a:cubicBezTo>
                  <a:pt x="133" y="0"/>
                  <a:pt x="1" y="133"/>
                  <a:pt x="1" y="298"/>
                </a:cubicBezTo>
                <a:cubicBezTo>
                  <a:pt x="1" y="463"/>
                  <a:pt x="133" y="600"/>
                  <a:pt x="298" y="600"/>
                </a:cubicBezTo>
                <a:cubicBezTo>
                  <a:pt x="468" y="600"/>
                  <a:pt x="600" y="463"/>
                  <a:pt x="600" y="298"/>
                </a:cubicBezTo>
                <a:cubicBezTo>
                  <a:pt x="600" y="133"/>
                  <a:pt x="468" y="0"/>
                  <a:pt x="298"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33"/>
          <p:cNvSpPr/>
          <p:nvPr/>
        </p:nvSpPr>
        <p:spPr>
          <a:xfrm rot="10800000">
            <a:off x="-139892" y="53976"/>
            <a:ext cx="18979" cy="34452"/>
          </a:xfrm>
          <a:custGeom>
            <a:rect b="b" l="l" r="r" t="t"/>
            <a:pathLst>
              <a:path extrusionOk="0" h="302" w="298">
                <a:moveTo>
                  <a:pt x="298" y="0"/>
                </a:moveTo>
                <a:cubicBezTo>
                  <a:pt x="133" y="0"/>
                  <a:pt x="0" y="136"/>
                  <a:pt x="0" y="301"/>
                </a:cubicBezTo>
                <a:lnTo>
                  <a:pt x="298" y="301"/>
                </a:lnTo>
                <a:lnTo>
                  <a:pt x="298"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33"/>
          <p:cNvSpPr/>
          <p:nvPr/>
        </p:nvSpPr>
        <p:spPr>
          <a:xfrm rot="10800000">
            <a:off x="-31818" y="20095"/>
            <a:ext cx="19043" cy="33996"/>
          </a:xfrm>
          <a:custGeom>
            <a:rect b="b" l="l" r="r" t="t"/>
            <a:pathLst>
              <a:path extrusionOk="0" h="298" w="299">
                <a:moveTo>
                  <a:pt x="1" y="0"/>
                </a:moveTo>
                <a:lnTo>
                  <a:pt x="1" y="298"/>
                </a:lnTo>
                <a:cubicBezTo>
                  <a:pt x="166" y="298"/>
                  <a:pt x="298" y="166"/>
                  <a:pt x="298"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33"/>
          <p:cNvSpPr/>
          <p:nvPr/>
        </p:nvSpPr>
        <p:spPr>
          <a:xfrm rot="10800000">
            <a:off x="-95441" y="-93984"/>
            <a:ext cx="38213" cy="68448"/>
          </a:xfrm>
          <a:custGeom>
            <a:rect b="b" l="l" r="r" t="t"/>
            <a:pathLst>
              <a:path extrusionOk="0" h="600" w="600">
                <a:moveTo>
                  <a:pt x="298" y="1"/>
                </a:moveTo>
                <a:cubicBezTo>
                  <a:pt x="133" y="1"/>
                  <a:pt x="1" y="133"/>
                  <a:pt x="1" y="297"/>
                </a:cubicBezTo>
                <a:cubicBezTo>
                  <a:pt x="1" y="462"/>
                  <a:pt x="133" y="599"/>
                  <a:pt x="298" y="599"/>
                </a:cubicBezTo>
                <a:cubicBezTo>
                  <a:pt x="468" y="599"/>
                  <a:pt x="600" y="462"/>
                  <a:pt x="600" y="297"/>
                </a:cubicBezTo>
                <a:cubicBezTo>
                  <a:pt x="600" y="133"/>
                  <a:pt x="468" y="1"/>
                  <a:pt x="298"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33"/>
          <p:cNvSpPr/>
          <p:nvPr/>
        </p:nvSpPr>
        <p:spPr>
          <a:xfrm rot="10800000">
            <a:off x="-139892" y="20095"/>
            <a:ext cx="18979" cy="33996"/>
          </a:xfrm>
          <a:custGeom>
            <a:rect b="b" l="l" r="r" t="t"/>
            <a:pathLst>
              <a:path extrusionOk="0" h="298" w="298">
                <a:moveTo>
                  <a:pt x="0" y="0"/>
                </a:moveTo>
                <a:cubicBezTo>
                  <a:pt x="0" y="166"/>
                  <a:pt x="133" y="298"/>
                  <a:pt x="298" y="298"/>
                </a:cubicBezTo>
                <a:lnTo>
                  <a:pt x="298"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33"/>
          <p:cNvSpPr/>
          <p:nvPr/>
        </p:nvSpPr>
        <p:spPr>
          <a:xfrm rot="10800000">
            <a:off x="-12840" y="964783"/>
            <a:ext cx="19234" cy="33882"/>
          </a:xfrm>
          <a:custGeom>
            <a:rect b="b" l="l" r="r" t="t"/>
            <a:pathLst>
              <a:path extrusionOk="0" h="297" w="302">
                <a:moveTo>
                  <a:pt x="302" y="0"/>
                </a:moveTo>
                <a:cubicBezTo>
                  <a:pt x="137" y="0"/>
                  <a:pt x="0" y="131"/>
                  <a:pt x="0" y="297"/>
                </a:cubicBezTo>
                <a:lnTo>
                  <a:pt x="302" y="297"/>
                </a:lnTo>
                <a:lnTo>
                  <a:pt x="302"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33"/>
          <p:cNvSpPr/>
          <p:nvPr/>
        </p:nvSpPr>
        <p:spPr>
          <a:xfrm rot="10800000">
            <a:off x="95299" y="964784"/>
            <a:ext cx="637" cy="570"/>
          </a:xfrm>
          <a:custGeom>
            <a:rect b="b" l="l" r="r" t="t"/>
            <a:pathLst>
              <a:path extrusionOk="0" h="5" w="10">
                <a:moveTo>
                  <a:pt x="10" y="0"/>
                </a:moveTo>
                <a:cubicBezTo>
                  <a:pt x="5" y="0"/>
                  <a:pt x="5" y="5"/>
                  <a:pt x="1" y="5"/>
                </a:cubicBezTo>
                <a:lnTo>
                  <a:pt x="10" y="5"/>
                </a:lnTo>
                <a:lnTo>
                  <a:pt x="10"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33"/>
          <p:cNvSpPr/>
          <p:nvPr/>
        </p:nvSpPr>
        <p:spPr>
          <a:xfrm rot="10800000">
            <a:off x="31548" y="816823"/>
            <a:ext cx="38213" cy="67878"/>
          </a:xfrm>
          <a:custGeom>
            <a:rect b="b" l="l" r="r" t="t"/>
            <a:pathLst>
              <a:path extrusionOk="0" h="595" w="600">
                <a:moveTo>
                  <a:pt x="297" y="0"/>
                </a:moveTo>
                <a:cubicBezTo>
                  <a:pt x="132" y="0"/>
                  <a:pt x="1" y="133"/>
                  <a:pt x="1" y="297"/>
                </a:cubicBezTo>
                <a:cubicBezTo>
                  <a:pt x="1" y="462"/>
                  <a:pt x="132" y="595"/>
                  <a:pt x="297" y="595"/>
                </a:cubicBezTo>
                <a:cubicBezTo>
                  <a:pt x="462" y="595"/>
                  <a:pt x="599" y="462"/>
                  <a:pt x="599" y="297"/>
                </a:cubicBezTo>
                <a:cubicBezTo>
                  <a:pt x="599" y="133"/>
                  <a:pt x="462" y="0"/>
                  <a:pt x="297"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33"/>
          <p:cNvSpPr/>
          <p:nvPr/>
        </p:nvSpPr>
        <p:spPr>
          <a:xfrm rot="10800000">
            <a:off x="-12840" y="736625"/>
            <a:ext cx="19234" cy="34566"/>
          </a:xfrm>
          <a:custGeom>
            <a:rect b="b" l="l" r="r" t="t"/>
            <a:pathLst>
              <a:path extrusionOk="0" h="303" w="302">
                <a:moveTo>
                  <a:pt x="302" y="0"/>
                </a:moveTo>
                <a:cubicBezTo>
                  <a:pt x="137" y="0"/>
                  <a:pt x="0" y="133"/>
                  <a:pt x="0" y="302"/>
                </a:cubicBezTo>
                <a:lnTo>
                  <a:pt x="302" y="302"/>
                </a:lnTo>
                <a:lnTo>
                  <a:pt x="302"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33"/>
          <p:cNvSpPr/>
          <p:nvPr/>
        </p:nvSpPr>
        <p:spPr>
          <a:xfrm rot="10800000">
            <a:off x="-12840" y="930331"/>
            <a:ext cx="19234" cy="34566"/>
          </a:xfrm>
          <a:custGeom>
            <a:rect b="b" l="l" r="r" t="t"/>
            <a:pathLst>
              <a:path extrusionOk="0" h="303" w="302">
                <a:moveTo>
                  <a:pt x="0" y="1"/>
                </a:moveTo>
                <a:cubicBezTo>
                  <a:pt x="0" y="170"/>
                  <a:pt x="137" y="303"/>
                  <a:pt x="302" y="303"/>
                </a:cubicBezTo>
                <a:lnTo>
                  <a:pt x="302" y="1"/>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33"/>
          <p:cNvSpPr/>
          <p:nvPr/>
        </p:nvSpPr>
        <p:spPr>
          <a:xfrm rot="10800000">
            <a:off x="95298" y="930331"/>
            <a:ext cx="18915" cy="34566"/>
          </a:xfrm>
          <a:custGeom>
            <a:rect b="b" l="l" r="r" t="t"/>
            <a:pathLst>
              <a:path extrusionOk="0" h="303" w="297">
                <a:moveTo>
                  <a:pt x="288" y="1"/>
                </a:moveTo>
                <a:cubicBezTo>
                  <a:pt x="189" y="81"/>
                  <a:pt x="94" y="166"/>
                  <a:pt x="0" y="246"/>
                </a:cubicBezTo>
                <a:lnTo>
                  <a:pt x="0" y="303"/>
                </a:lnTo>
                <a:cubicBezTo>
                  <a:pt x="166" y="303"/>
                  <a:pt x="297" y="170"/>
                  <a:pt x="297"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33"/>
          <p:cNvSpPr/>
          <p:nvPr/>
        </p:nvSpPr>
        <p:spPr>
          <a:xfrm rot="10800000">
            <a:off x="95298" y="736625"/>
            <a:ext cx="18915" cy="34566"/>
          </a:xfrm>
          <a:custGeom>
            <a:rect b="b" l="l" r="r" t="t"/>
            <a:pathLst>
              <a:path extrusionOk="0" h="303" w="297">
                <a:moveTo>
                  <a:pt x="0" y="0"/>
                </a:moveTo>
                <a:lnTo>
                  <a:pt x="0" y="302"/>
                </a:lnTo>
                <a:lnTo>
                  <a:pt x="297" y="302"/>
                </a:lnTo>
                <a:cubicBezTo>
                  <a:pt x="297" y="133"/>
                  <a:pt x="166" y="0"/>
                  <a:pt x="0"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33"/>
          <p:cNvSpPr/>
          <p:nvPr/>
        </p:nvSpPr>
        <p:spPr>
          <a:xfrm rot="10800000">
            <a:off x="-12840" y="509152"/>
            <a:ext cx="19234" cy="34452"/>
          </a:xfrm>
          <a:custGeom>
            <a:rect b="b" l="l" r="r" t="t"/>
            <a:pathLst>
              <a:path extrusionOk="0" h="302" w="302">
                <a:moveTo>
                  <a:pt x="302" y="1"/>
                </a:moveTo>
                <a:cubicBezTo>
                  <a:pt x="137" y="1"/>
                  <a:pt x="0" y="136"/>
                  <a:pt x="0" y="302"/>
                </a:cubicBezTo>
                <a:lnTo>
                  <a:pt x="302" y="302"/>
                </a:lnTo>
                <a:lnTo>
                  <a:pt x="302" y="1"/>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33"/>
          <p:cNvSpPr/>
          <p:nvPr/>
        </p:nvSpPr>
        <p:spPr>
          <a:xfrm rot="10800000">
            <a:off x="-12840" y="702858"/>
            <a:ext cx="19234" cy="33882"/>
          </a:xfrm>
          <a:custGeom>
            <a:rect b="b" l="l" r="r" t="t"/>
            <a:pathLst>
              <a:path extrusionOk="0" h="297" w="302">
                <a:moveTo>
                  <a:pt x="0" y="0"/>
                </a:moveTo>
                <a:cubicBezTo>
                  <a:pt x="0" y="166"/>
                  <a:pt x="137" y="297"/>
                  <a:pt x="302" y="297"/>
                </a:cubicBezTo>
                <a:lnTo>
                  <a:pt x="302"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33"/>
          <p:cNvSpPr/>
          <p:nvPr/>
        </p:nvSpPr>
        <p:spPr>
          <a:xfrm rot="10800000">
            <a:off x="95298" y="702858"/>
            <a:ext cx="18915" cy="33882"/>
          </a:xfrm>
          <a:custGeom>
            <a:rect b="b" l="l" r="r" t="t"/>
            <a:pathLst>
              <a:path extrusionOk="0" h="297" w="297">
                <a:moveTo>
                  <a:pt x="0" y="0"/>
                </a:moveTo>
                <a:lnTo>
                  <a:pt x="0" y="297"/>
                </a:lnTo>
                <a:cubicBezTo>
                  <a:pt x="166" y="297"/>
                  <a:pt x="297" y="166"/>
                  <a:pt x="297"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33"/>
          <p:cNvSpPr/>
          <p:nvPr/>
        </p:nvSpPr>
        <p:spPr>
          <a:xfrm rot="10800000">
            <a:off x="95298" y="509152"/>
            <a:ext cx="18915" cy="34452"/>
          </a:xfrm>
          <a:custGeom>
            <a:rect b="b" l="l" r="r" t="t"/>
            <a:pathLst>
              <a:path extrusionOk="0" h="302" w="297">
                <a:moveTo>
                  <a:pt x="0" y="1"/>
                </a:moveTo>
                <a:lnTo>
                  <a:pt x="0" y="302"/>
                </a:lnTo>
                <a:lnTo>
                  <a:pt x="297" y="302"/>
                </a:lnTo>
                <a:cubicBezTo>
                  <a:pt x="297" y="136"/>
                  <a:pt x="166" y="1"/>
                  <a:pt x="0"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33"/>
          <p:cNvSpPr/>
          <p:nvPr/>
        </p:nvSpPr>
        <p:spPr>
          <a:xfrm rot="10800000">
            <a:off x="31548" y="588665"/>
            <a:ext cx="38213" cy="68562"/>
          </a:xfrm>
          <a:custGeom>
            <a:rect b="b" l="l" r="r" t="t"/>
            <a:pathLst>
              <a:path extrusionOk="0" h="601" w="600">
                <a:moveTo>
                  <a:pt x="297" y="1"/>
                </a:moveTo>
                <a:cubicBezTo>
                  <a:pt x="132" y="1"/>
                  <a:pt x="1" y="133"/>
                  <a:pt x="1" y="298"/>
                </a:cubicBezTo>
                <a:cubicBezTo>
                  <a:pt x="1" y="464"/>
                  <a:pt x="132" y="601"/>
                  <a:pt x="297" y="601"/>
                </a:cubicBezTo>
                <a:cubicBezTo>
                  <a:pt x="462" y="601"/>
                  <a:pt x="599" y="464"/>
                  <a:pt x="599" y="298"/>
                </a:cubicBezTo>
                <a:cubicBezTo>
                  <a:pt x="599" y="133"/>
                  <a:pt x="462" y="1"/>
                  <a:pt x="297"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33"/>
          <p:cNvSpPr/>
          <p:nvPr/>
        </p:nvSpPr>
        <p:spPr>
          <a:xfrm rot="10800000">
            <a:off x="31548" y="361191"/>
            <a:ext cx="38213" cy="68334"/>
          </a:xfrm>
          <a:custGeom>
            <a:rect b="b" l="l" r="r" t="t"/>
            <a:pathLst>
              <a:path extrusionOk="0" h="599" w="600">
                <a:moveTo>
                  <a:pt x="297" y="0"/>
                </a:moveTo>
                <a:cubicBezTo>
                  <a:pt x="132" y="0"/>
                  <a:pt x="1" y="132"/>
                  <a:pt x="1" y="297"/>
                </a:cubicBezTo>
                <a:cubicBezTo>
                  <a:pt x="1" y="462"/>
                  <a:pt x="132" y="599"/>
                  <a:pt x="297" y="599"/>
                </a:cubicBezTo>
                <a:cubicBezTo>
                  <a:pt x="462" y="599"/>
                  <a:pt x="599" y="462"/>
                  <a:pt x="599" y="297"/>
                </a:cubicBezTo>
                <a:cubicBezTo>
                  <a:pt x="599" y="132"/>
                  <a:pt x="462" y="0"/>
                  <a:pt x="297"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33"/>
          <p:cNvSpPr/>
          <p:nvPr/>
        </p:nvSpPr>
        <p:spPr>
          <a:xfrm rot="10800000">
            <a:off x="95298" y="281450"/>
            <a:ext cx="18915" cy="34680"/>
          </a:xfrm>
          <a:custGeom>
            <a:rect b="b" l="l" r="r" t="t"/>
            <a:pathLst>
              <a:path extrusionOk="0" h="304" w="297">
                <a:moveTo>
                  <a:pt x="0" y="1"/>
                </a:moveTo>
                <a:lnTo>
                  <a:pt x="0" y="303"/>
                </a:lnTo>
                <a:lnTo>
                  <a:pt x="297" y="303"/>
                </a:lnTo>
                <a:cubicBezTo>
                  <a:pt x="297" y="138"/>
                  <a:pt x="166" y="1"/>
                  <a:pt x="0"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33"/>
          <p:cNvSpPr/>
          <p:nvPr/>
        </p:nvSpPr>
        <p:spPr>
          <a:xfrm rot="10800000">
            <a:off x="-12840" y="281450"/>
            <a:ext cx="19234" cy="34680"/>
          </a:xfrm>
          <a:custGeom>
            <a:rect b="b" l="l" r="r" t="t"/>
            <a:pathLst>
              <a:path extrusionOk="0" h="304" w="302">
                <a:moveTo>
                  <a:pt x="302" y="1"/>
                </a:moveTo>
                <a:cubicBezTo>
                  <a:pt x="137" y="1"/>
                  <a:pt x="0" y="138"/>
                  <a:pt x="0" y="303"/>
                </a:cubicBezTo>
                <a:lnTo>
                  <a:pt x="302" y="303"/>
                </a:lnTo>
                <a:lnTo>
                  <a:pt x="302" y="1"/>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33"/>
          <p:cNvSpPr/>
          <p:nvPr/>
        </p:nvSpPr>
        <p:spPr>
          <a:xfrm rot="10800000">
            <a:off x="95298" y="475156"/>
            <a:ext cx="18915" cy="34110"/>
          </a:xfrm>
          <a:custGeom>
            <a:rect b="b" l="l" r="r" t="t"/>
            <a:pathLst>
              <a:path extrusionOk="0" h="299" w="297">
                <a:moveTo>
                  <a:pt x="0" y="1"/>
                </a:moveTo>
                <a:lnTo>
                  <a:pt x="0" y="298"/>
                </a:lnTo>
                <a:cubicBezTo>
                  <a:pt x="166" y="298"/>
                  <a:pt x="297" y="166"/>
                  <a:pt x="297"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33"/>
          <p:cNvSpPr/>
          <p:nvPr/>
        </p:nvSpPr>
        <p:spPr>
          <a:xfrm rot="10800000">
            <a:off x="-12840" y="475156"/>
            <a:ext cx="19234" cy="34110"/>
          </a:xfrm>
          <a:custGeom>
            <a:rect b="b" l="l" r="r" t="t"/>
            <a:pathLst>
              <a:path extrusionOk="0" h="299" w="302">
                <a:moveTo>
                  <a:pt x="0" y="1"/>
                </a:moveTo>
                <a:cubicBezTo>
                  <a:pt x="0" y="166"/>
                  <a:pt x="137" y="298"/>
                  <a:pt x="302" y="298"/>
                </a:cubicBezTo>
                <a:lnTo>
                  <a:pt x="302" y="1"/>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33"/>
          <p:cNvSpPr/>
          <p:nvPr/>
        </p:nvSpPr>
        <p:spPr>
          <a:xfrm rot="10800000">
            <a:off x="95298" y="53976"/>
            <a:ext cx="18915" cy="34452"/>
          </a:xfrm>
          <a:custGeom>
            <a:rect b="b" l="l" r="r" t="t"/>
            <a:pathLst>
              <a:path extrusionOk="0" h="302" w="297">
                <a:moveTo>
                  <a:pt x="0" y="0"/>
                </a:moveTo>
                <a:lnTo>
                  <a:pt x="0" y="301"/>
                </a:lnTo>
                <a:lnTo>
                  <a:pt x="297" y="301"/>
                </a:lnTo>
                <a:cubicBezTo>
                  <a:pt x="297" y="136"/>
                  <a:pt x="166" y="0"/>
                  <a:pt x="0"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33"/>
          <p:cNvSpPr/>
          <p:nvPr/>
        </p:nvSpPr>
        <p:spPr>
          <a:xfrm rot="10800000">
            <a:off x="-12840" y="247683"/>
            <a:ext cx="19234" cy="33882"/>
          </a:xfrm>
          <a:custGeom>
            <a:rect b="b" l="l" r="r" t="t"/>
            <a:pathLst>
              <a:path extrusionOk="0" h="297" w="302">
                <a:moveTo>
                  <a:pt x="0" y="0"/>
                </a:moveTo>
                <a:cubicBezTo>
                  <a:pt x="0" y="165"/>
                  <a:pt x="137" y="297"/>
                  <a:pt x="302" y="297"/>
                </a:cubicBezTo>
                <a:lnTo>
                  <a:pt x="302"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33"/>
          <p:cNvSpPr/>
          <p:nvPr/>
        </p:nvSpPr>
        <p:spPr>
          <a:xfrm rot="10800000">
            <a:off x="-12840" y="53976"/>
            <a:ext cx="19234" cy="34452"/>
          </a:xfrm>
          <a:custGeom>
            <a:rect b="b" l="l" r="r" t="t"/>
            <a:pathLst>
              <a:path extrusionOk="0" h="302" w="302">
                <a:moveTo>
                  <a:pt x="302" y="0"/>
                </a:moveTo>
                <a:cubicBezTo>
                  <a:pt x="137" y="0"/>
                  <a:pt x="0" y="136"/>
                  <a:pt x="0" y="301"/>
                </a:cubicBezTo>
                <a:lnTo>
                  <a:pt x="302" y="301"/>
                </a:lnTo>
                <a:lnTo>
                  <a:pt x="302"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33"/>
          <p:cNvSpPr/>
          <p:nvPr/>
        </p:nvSpPr>
        <p:spPr>
          <a:xfrm rot="10800000">
            <a:off x="95298" y="247683"/>
            <a:ext cx="18915" cy="33882"/>
          </a:xfrm>
          <a:custGeom>
            <a:rect b="b" l="l" r="r" t="t"/>
            <a:pathLst>
              <a:path extrusionOk="0" h="297" w="297">
                <a:moveTo>
                  <a:pt x="0" y="0"/>
                </a:moveTo>
                <a:lnTo>
                  <a:pt x="0" y="297"/>
                </a:lnTo>
                <a:cubicBezTo>
                  <a:pt x="166" y="297"/>
                  <a:pt x="297" y="165"/>
                  <a:pt x="297"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33"/>
          <p:cNvSpPr/>
          <p:nvPr/>
        </p:nvSpPr>
        <p:spPr>
          <a:xfrm rot="10800000">
            <a:off x="31548" y="133489"/>
            <a:ext cx="38213" cy="68562"/>
          </a:xfrm>
          <a:custGeom>
            <a:rect b="b" l="l" r="r" t="t"/>
            <a:pathLst>
              <a:path extrusionOk="0" h="601" w="600">
                <a:moveTo>
                  <a:pt x="297" y="0"/>
                </a:moveTo>
                <a:cubicBezTo>
                  <a:pt x="132" y="0"/>
                  <a:pt x="1" y="133"/>
                  <a:pt x="1" y="298"/>
                </a:cubicBezTo>
                <a:cubicBezTo>
                  <a:pt x="1" y="463"/>
                  <a:pt x="132" y="600"/>
                  <a:pt x="297" y="600"/>
                </a:cubicBezTo>
                <a:cubicBezTo>
                  <a:pt x="462" y="600"/>
                  <a:pt x="599" y="463"/>
                  <a:pt x="599" y="298"/>
                </a:cubicBezTo>
                <a:cubicBezTo>
                  <a:pt x="599" y="133"/>
                  <a:pt x="462" y="0"/>
                  <a:pt x="297"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33"/>
          <p:cNvSpPr/>
          <p:nvPr/>
        </p:nvSpPr>
        <p:spPr>
          <a:xfrm rot="10800000">
            <a:off x="31548" y="-93984"/>
            <a:ext cx="38213" cy="68448"/>
          </a:xfrm>
          <a:custGeom>
            <a:rect b="b" l="l" r="r" t="t"/>
            <a:pathLst>
              <a:path extrusionOk="0" h="600" w="600">
                <a:moveTo>
                  <a:pt x="297" y="1"/>
                </a:moveTo>
                <a:cubicBezTo>
                  <a:pt x="132" y="1"/>
                  <a:pt x="1" y="133"/>
                  <a:pt x="1" y="297"/>
                </a:cubicBezTo>
                <a:cubicBezTo>
                  <a:pt x="1" y="462"/>
                  <a:pt x="132" y="599"/>
                  <a:pt x="297" y="599"/>
                </a:cubicBezTo>
                <a:cubicBezTo>
                  <a:pt x="462" y="599"/>
                  <a:pt x="599" y="462"/>
                  <a:pt x="599" y="297"/>
                </a:cubicBezTo>
                <a:cubicBezTo>
                  <a:pt x="599" y="133"/>
                  <a:pt x="462" y="1"/>
                  <a:pt x="297"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33"/>
          <p:cNvSpPr/>
          <p:nvPr/>
        </p:nvSpPr>
        <p:spPr>
          <a:xfrm rot="10800000">
            <a:off x="-12840" y="20095"/>
            <a:ext cx="19234" cy="33996"/>
          </a:xfrm>
          <a:custGeom>
            <a:rect b="b" l="l" r="r" t="t"/>
            <a:pathLst>
              <a:path extrusionOk="0" h="298" w="302">
                <a:moveTo>
                  <a:pt x="0" y="0"/>
                </a:moveTo>
                <a:cubicBezTo>
                  <a:pt x="0" y="166"/>
                  <a:pt x="137" y="298"/>
                  <a:pt x="302" y="298"/>
                </a:cubicBezTo>
                <a:lnTo>
                  <a:pt x="302"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33"/>
          <p:cNvSpPr/>
          <p:nvPr/>
        </p:nvSpPr>
        <p:spPr>
          <a:xfrm rot="10800000">
            <a:off x="95298" y="20095"/>
            <a:ext cx="18915" cy="33996"/>
          </a:xfrm>
          <a:custGeom>
            <a:rect b="b" l="l" r="r" t="t"/>
            <a:pathLst>
              <a:path extrusionOk="0" h="298" w="297">
                <a:moveTo>
                  <a:pt x="0" y="0"/>
                </a:moveTo>
                <a:lnTo>
                  <a:pt x="0" y="298"/>
                </a:lnTo>
                <a:cubicBezTo>
                  <a:pt x="166" y="298"/>
                  <a:pt x="297" y="166"/>
                  <a:pt x="297"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33"/>
          <p:cNvSpPr/>
          <p:nvPr/>
        </p:nvSpPr>
        <p:spPr>
          <a:xfrm rot="10800000">
            <a:off x="222287" y="736625"/>
            <a:ext cx="19043" cy="22702"/>
          </a:xfrm>
          <a:custGeom>
            <a:rect b="b" l="l" r="r" t="t"/>
            <a:pathLst>
              <a:path extrusionOk="0" h="199" w="299">
                <a:moveTo>
                  <a:pt x="223" y="0"/>
                </a:moveTo>
                <a:cubicBezTo>
                  <a:pt x="148" y="62"/>
                  <a:pt x="72" y="127"/>
                  <a:pt x="1" y="194"/>
                </a:cubicBezTo>
                <a:lnTo>
                  <a:pt x="1" y="198"/>
                </a:lnTo>
                <a:lnTo>
                  <a:pt x="299" y="198"/>
                </a:lnTo>
                <a:cubicBezTo>
                  <a:pt x="299" y="118"/>
                  <a:pt x="270" y="52"/>
                  <a:pt x="223"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33"/>
          <p:cNvSpPr/>
          <p:nvPr/>
        </p:nvSpPr>
        <p:spPr>
          <a:xfrm rot="10800000">
            <a:off x="158665" y="816823"/>
            <a:ext cx="29169" cy="48484"/>
          </a:xfrm>
          <a:custGeom>
            <a:rect b="b" l="l" r="r" t="t"/>
            <a:pathLst>
              <a:path extrusionOk="0" h="425" w="458">
                <a:moveTo>
                  <a:pt x="425" y="0"/>
                </a:moveTo>
                <a:cubicBezTo>
                  <a:pt x="284" y="122"/>
                  <a:pt x="142" y="250"/>
                  <a:pt x="1" y="377"/>
                </a:cubicBezTo>
                <a:cubicBezTo>
                  <a:pt x="48" y="405"/>
                  <a:pt x="100" y="425"/>
                  <a:pt x="157" y="425"/>
                </a:cubicBezTo>
                <a:cubicBezTo>
                  <a:pt x="321" y="425"/>
                  <a:pt x="458" y="292"/>
                  <a:pt x="458" y="127"/>
                </a:cubicBezTo>
                <a:cubicBezTo>
                  <a:pt x="458" y="81"/>
                  <a:pt x="444" y="38"/>
                  <a:pt x="425"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33"/>
          <p:cNvSpPr/>
          <p:nvPr/>
        </p:nvSpPr>
        <p:spPr>
          <a:xfrm rot="10800000">
            <a:off x="114149" y="930332"/>
            <a:ext cx="3694" cy="6503"/>
          </a:xfrm>
          <a:custGeom>
            <a:rect b="b" l="l" r="r" t="t"/>
            <a:pathLst>
              <a:path extrusionOk="0" h="57" w="58">
                <a:moveTo>
                  <a:pt x="57" y="0"/>
                </a:moveTo>
                <a:cubicBezTo>
                  <a:pt x="38" y="14"/>
                  <a:pt x="20" y="28"/>
                  <a:pt x="1" y="47"/>
                </a:cubicBezTo>
                <a:cubicBezTo>
                  <a:pt x="20" y="47"/>
                  <a:pt x="38" y="57"/>
                  <a:pt x="57" y="57"/>
                </a:cubicBezTo>
                <a:lnTo>
                  <a:pt x="57"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33"/>
          <p:cNvSpPr/>
          <p:nvPr/>
        </p:nvSpPr>
        <p:spPr>
          <a:xfrm rot="10800000">
            <a:off x="114149" y="736625"/>
            <a:ext cx="19297" cy="34566"/>
          </a:xfrm>
          <a:custGeom>
            <a:rect b="b" l="l" r="r" t="t"/>
            <a:pathLst>
              <a:path extrusionOk="0" h="303" w="303">
                <a:moveTo>
                  <a:pt x="302" y="0"/>
                </a:moveTo>
                <a:cubicBezTo>
                  <a:pt x="137" y="0"/>
                  <a:pt x="0" y="133"/>
                  <a:pt x="0" y="302"/>
                </a:cubicBezTo>
                <a:lnTo>
                  <a:pt x="302" y="302"/>
                </a:lnTo>
                <a:lnTo>
                  <a:pt x="302"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33"/>
          <p:cNvSpPr/>
          <p:nvPr/>
        </p:nvSpPr>
        <p:spPr>
          <a:xfrm rot="10800000">
            <a:off x="114149" y="702858"/>
            <a:ext cx="19297" cy="33882"/>
          </a:xfrm>
          <a:custGeom>
            <a:rect b="b" l="l" r="r" t="t"/>
            <a:pathLst>
              <a:path extrusionOk="0" h="297" w="303">
                <a:moveTo>
                  <a:pt x="0" y="0"/>
                </a:moveTo>
                <a:cubicBezTo>
                  <a:pt x="0" y="166"/>
                  <a:pt x="137" y="297"/>
                  <a:pt x="302" y="297"/>
                </a:cubicBezTo>
                <a:lnTo>
                  <a:pt x="302"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33"/>
          <p:cNvSpPr/>
          <p:nvPr/>
        </p:nvSpPr>
        <p:spPr>
          <a:xfrm rot="10800000">
            <a:off x="222287" y="702858"/>
            <a:ext cx="19043" cy="33882"/>
          </a:xfrm>
          <a:custGeom>
            <a:rect b="b" l="l" r="r" t="t"/>
            <a:pathLst>
              <a:path extrusionOk="0" h="297" w="299">
                <a:moveTo>
                  <a:pt x="1" y="0"/>
                </a:moveTo>
                <a:lnTo>
                  <a:pt x="1" y="297"/>
                </a:lnTo>
                <a:cubicBezTo>
                  <a:pt x="166" y="297"/>
                  <a:pt x="299" y="166"/>
                  <a:pt x="299"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33"/>
          <p:cNvSpPr/>
          <p:nvPr/>
        </p:nvSpPr>
        <p:spPr>
          <a:xfrm rot="10800000">
            <a:off x="114149" y="509152"/>
            <a:ext cx="19297" cy="34452"/>
          </a:xfrm>
          <a:custGeom>
            <a:rect b="b" l="l" r="r" t="t"/>
            <a:pathLst>
              <a:path extrusionOk="0" h="302" w="303">
                <a:moveTo>
                  <a:pt x="302" y="1"/>
                </a:moveTo>
                <a:cubicBezTo>
                  <a:pt x="137" y="1"/>
                  <a:pt x="0" y="136"/>
                  <a:pt x="0" y="302"/>
                </a:cubicBezTo>
                <a:lnTo>
                  <a:pt x="302" y="302"/>
                </a:lnTo>
                <a:lnTo>
                  <a:pt x="302" y="1"/>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33"/>
          <p:cNvSpPr/>
          <p:nvPr/>
        </p:nvSpPr>
        <p:spPr>
          <a:xfrm rot="10800000">
            <a:off x="158664" y="588665"/>
            <a:ext cx="38149" cy="68562"/>
          </a:xfrm>
          <a:custGeom>
            <a:rect b="b" l="l" r="r" t="t"/>
            <a:pathLst>
              <a:path extrusionOk="0" h="601" w="599">
                <a:moveTo>
                  <a:pt x="298" y="1"/>
                </a:moveTo>
                <a:cubicBezTo>
                  <a:pt x="133" y="1"/>
                  <a:pt x="0" y="133"/>
                  <a:pt x="0" y="298"/>
                </a:cubicBezTo>
                <a:cubicBezTo>
                  <a:pt x="0" y="464"/>
                  <a:pt x="133" y="601"/>
                  <a:pt x="298" y="601"/>
                </a:cubicBezTo>
                <a:cubicBezTo>
                  <a:pt x="462" y="601"/>
                  <a:pt x="599" y="464"/>
                  <a:pt x="599" y="298"/>
                </a:cubicBezTo>
                <a:cubicBezTo>
                  <a:pt x="599" y="133"/>
                  <a:pt x="462" y="1"/>
                  <a:pt x="298"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33"/>
          <p:cNvSpPr/>
          <p:nvPr/>
        </p:nvSpPr>
        <p:spPr>
          <a:xfrm rot="10800000">
            <a:off x="222287" y="509152"/>
            <a:ext cx="19043" cy="34452"/>
          </a:xfrm>
          <a:custGeom>
            <a:rect b="b" l="l" r="r" t="t"/>
            <a:pathLst>
              <a:path extrusionOk="0" h="302" w="299">
                <a:moveTo>
                  <a:pt x="1" y="1"/>
                </a:moveTo>
                <a:lnTo>
                  <a:pt x="1" y="302"/>
                </a:lnTo>
                <a:lnTo>
                  <a:pt x="299" y="302"/>
                </a:lnTo>
                <a:cubicBezTo>
                  <a:pt x="299" y="136"/>
                  <a:pt x="166" y="1"/>
                  <a:pt x="1"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33"/>
          <p:cNvSpPr/>
          <p:nvPr/>
        </p:nvSpPr>
        <p:spPr>
          <a:xfrm rot="10800000">
            <a:off x="222287" y="281450"/>
            <a:ext cx="19043" cy="34680"/>
          </a:xfrm>
          <a:custGeom>
            <a:rect b="b" l="l" r="r" t="t"/>
            <a:pathLst>
              <a:path extrusionOk="0" h="304" w="299">
                <a:moveTo>
                  <a:pt x="1" y="1"/>
                </a:moveTo>
                <a:lnTo>
                  <a:pt x="1" y="303"/>
                </a:lnTo>
                <a:lnTo>
                  <a:pt x="299" y="303"/>
                </a:lnTo>
                <a:cubicBezTo>
                  <a:pt x="299" y="138"/>
                  <a:pt x="166" y="1"/>
                  <a:pt x="1"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33"/>
          <p:cNvSpPr/>
          <p:nvPr/>
        </p:nvSpPr>
        <p:spPr>
          <a:xfrm rot="10800000">
            <a:off x="114149" y="281450"/>
            <a:ext cx="19297" cy="34680"/>
          </a:xfrm>
          <a:custGeom>
            <a:rect b="b" l="l" r="r" t="t"/>
            <a:pathLst>
              <a:path extrusionOk="0" h="304" w="303">
                <a:moveTo>
                  <a:pt x="302" y="1"/>
                </a:moveTo>
                <a:cubicBezTo>
                  <a:pt x="137" y="1"/>
                  <a:pt x="0" y="138"/>
                  <a:pt x="0" y="303"/>
                </a:cubicBezTo>
                <a:lnTo>
                  <a:pt x="302" y="303"/>
                </a:lnTo>
                <a:lnTo>
                  <a:pt x="302" y="1"/>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33"/>
          <p:cNvSpPr/>
          <p:nvPr/>
        </p:nvSpPr>
        <p:spPr>
          <a:xfrm rot="10800000">
            <a:off x="114149" y="475156"/>
            <a:ext cx="19297" cy="34110"/>
          </a:xfrm>
          <a:custGeom>
            <a:rect b="b" l="l" r="r" t="t"/>
            <a:pathLst>
              <a:path extrusionOk="0" h="299" w="303">
                <a:moveTo>
                  <a:pt x="0" y="1"/>
                </a:moveTo>
                <a:cubicBezTo>
                  <a:pt x="0" y="166"/>
                  <a:pt x="137" y="298"/>
                  <a:pt x="302" y="298"/>
                </a:cubicBezTo>
                <a:lnTo>
                  <a:pt x="302" y="1"/>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33"/>
          <p:cNvSpPr/>
          <p:nvPr/>
        </p:nvSpPr>
        <p:spPr>
          <a:xfrm rot="10800000">
            <a:off x="222287" y="475156"/>
            <a:ext cx="19043" cy="34110"/>
          </a:xfrm>
          <a:custGeom>
            <a:rect b="b" l="l" r="r" t="t"/>
            <a:pathLst>
              <a:path extrusionOk="0" h="299" w="299">
                <a:moveTo>
                  <a:pt x="1" y="1"/>
                </a:moveTo>
                <a:lnTo>
                  <a:pt x="1" y="298"/>
                </a:lnTo>
                <a:cubicBezTo>
                  <a:pt x="166" y="298"/>
                  <a:pt x="299" y="166"/>
                  <a:pt x="299"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33"/>
          <p:cNvSpPr/>
          <p:nvPr/>
        </p:nvSpPr>
        <p:spPr>
          <a:xfrm rot="10800000">
            <a:off x="158664" y="361191"/>
            <a:ext cx="38149" cy="68334"/>
          </a:xfrm>
          <a:custGeom>
            <a:rect b="b" l="l" r="r" t="t"/>
            <a:pathLst>
              <a:path extrusionOk="0" h="599" w="599">
                <a:moveTo>
                  <a:pt x="298" y="0"/>
                </a:moveTo>
                <a:cubicBezTo>
                  <a:pt x="133" y="0"/>
                  <a:pt x="0" y="132"/>
                  <a:pt x="0" y="297"/>
                </a:cubicBezTo>
                <a:cubicBezTo>
                  <a:pt x="0" y="462"/>
                  <a:pt x="133" y="599"/>
                  <a:pt x="298" y="599"/>
                </a:cubicBezTo>
                <a:cubicBezTo>
                  <a:pt x="462" y="599"/>
                  <a:pt x="599" y="462"/>
                  <a:pt x="599" y="297"/>
                </a:cubicBezTo>
                <a:cubicBezTo>
                  <a:pt x="599" y="132"/>
                  <a:pt x="462" y="0"/>
                  <a:pt x="298"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33"/>
          <p:cNvSpPr/>
          <p:nvPr/>
        </p:nvSpPr>
        <p:spPr>
          <a:xfrm rot="10800000">
            <a:off x="222287" y="247683"/>
            <a:ext cx="19043" cy="33882"/>
          </a:xfrm>
          <a:custGeom>
            <a:rect b="b" l="l" r="r" t="t"/>
            <a:pathLst>
              <a:path extrusionOk="0" h="297" w="299">
                <a:moveTo>
                  <a:pt x="1" y="0"/>
                </a:moveTo>
                <a:lnTo>
                  <a:pt x="1" y="297"/>
                </a:lnTo>
                <a:cubicBezTo>
                  <a:pt x="166" y="297"/>
                  <a:pt x="299" y="165"/>
                  <a:pt x="299"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33"/>
          <p:cNvSpPr/>
          <p:nvPr/>
        </p:nvSpPr>
        <p:spPr>
          <a:xfrm rot="10800000">
            <a:off x="158664" y="133489"/>
            <a:ext cx="38149" cy="68562"/>
          </a:xfrm>
          <a:custGeom>
            <a:rect b="b" l="l" r="r" t="t"/>
            <a:pathLst>
              <a:path extrusionOk="0" h="601" w="599">
                <a:moveTo>
                  <a:pt x="298" y="0"/>
                </a:moveTo>
                <a:cubicBezTo>
                  <a:pt x="133" y="0"/>
                  <a:pt x="0" y="133"/>
                  <a:pt x="0" y="298"/>
                </a:cubicBezTo>
                <a:cubicBezTo>
                  <a:pt x="0" y="463"/>
                  <a:pt x="133" y="600"/>
                  <a:pt x="298" y="600"/>
                </a:cubicBezTo>
                <a:cubicBezTo>
                  <a:pt x="462" y="600"/>
                  <a:pt x="599" y="463"/>
                  <a:pt x="599" y="298"/>
                </a:cubicBezTo>
                <a:cubicBezTo>
                  <a:pt x="599" y="133"/>
                  <a:pt x="462" y="0"/>
                  <a:pt x="298"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33"/>
          <p:cNvSpPr/>
          <p:nvPr/>
        </p:nvSpPr>
        <p:spPr>
          <a:xfrm rot="10800000">
            <a:off x="222287" y="53976"/>
            <a:ext cx="19043" cy="34452"/>
          </a:xfrm>
          <a:custGeom>
            <a:rect b="b" l="l" r="r" t="t"/>
            <a:pathLst>
              <a:path extrusionOk="0" h="302" w="299">
                <a:moveTo>
                  <a:pt x="1" y="0"/>
                </a:moveTo>
                <a:lnTo>
                  <a:pt x="1" y="301"/>
                </a:lnTo>
                <a:lnTo>
                  <a:pt x="299" y="301"/>
                </a:lnTo>
                <a:cubicBezTo>
                  <a:pt x="299" y="136"/>
                  <a:pt x="166" y="0"/>
                  <a:pt x="1"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33"/>
          <p:cNvSpPr/>
          <p:nvPr/>
        </p:nvSpPr>
        <p:spPr>
          <a:xfrm rot="10800000">
            <a:off x="114149" y="247683"/>
            <a:ext cx="19297" cy="33882"/>
          </a:xfrm>
          <a:custGeom>
            <a:rect b="b" l="l" r="r" t="t"/>
            <a:pathLst>
              <a:path extrusionOk="0" h="297" w="303">
                <a:moveTo>
                  <a:pt x="0" y="0"/>
                </a:moveTo>
                <a:cubicBezTo>
                  <a:pt x="0" y="165"/>
                  <a:pt x="137" y="297"/>
                  <a:pt x="302" y="297"/>
                </a:cubicBezTo>
                <a:lnTo>
                  <a:pt x="302"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33"/>
          <p:cNvSpPr/>
          <p:nvPr/>
        </p:nvSpPr>
        <p:spPr>
          <a:xfrm rot="10800000">
            <a:off x="114149" y="53976"/>
            <a:ext cx="19297" cy="34452"/>
          </a:xfrm>
          <a:custGeom>
            <a:rect b="b" l="l" r="r" t="t"/>
            <a:pathLst>
              <a:path extrusionOk="0" h="302" w="303">
                <a:moveTo>
                  <a:pt x="302" y="0"/>
                </a:moveTo>
                <a:cubicBezTo>
                  <a:pt x="137" y="0"/>
                  <a:pt x="0" y="136"/>
                  <a:pt x="0" y="301"/>
                </a:cubicBezTo>
                <a:lnTo>
                  <a:pt x="302" y="301"/>
                </a:lnTo>
                <a:lnTo>
                  <a:pt x="302"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33"/>
          <p:cNvSpPr/>
          <p:nvPr/>
        </p:nvSpPr>
        <p:spPr>
          <a:xfrm rot="10800000">
            <a:off x="222287" y="20095"/>
            <a:ext cx="19043" cy="33996"/>
          </a:xfrm>
          <a:custGeom>
            <a:rect b="b" l="l" r="r" t="t"/>
            <a:pathLst>
              <a:path extrusionOk="0" h="298" w="299">
                <a:moveTo>
                  <a:pt x="1" y="0"/>
                </a:moveTo>
                <a:lnTo>
                  <a:pt x="1" y="298"/>
                </a:lnTo>
                <a:cubicBezTo>
                  <a:pt x="166" y="298"/>
                  <a:pt x="299" y="166"/>
                  <a:pt x="299"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33"/>
          <p:cNvSpPr/>
          <p:nvPr/>
        </p:nvSpPr>
        <p:spPr>
          <a:xfrm rot="10800000">
            <a:off x="158664" y="-93984"/>
            <a:ext cx="38149" cy="68448"/>
          </a:xfrm>
          <a:custGeom>
            <a:rect b="b" l="l" r="r" t="t"/>
            <a:pathLst>
              <a:path extrusionOk="0" h="600" w="599">
                <a:moveTo>
                  <a:pt x="298" y="1"/>
                </a:moveTo>
                <a:cubicBezTo>
                  <a:pt x="133" y="1"/>
                  <a:pt x="0" y="133"/>
                  <a:pt x="0" y="297"/>
                </a:cubicBezTo>
                <a:cubicBezTo>
                  <a:pt x="0" y="462"/>
                  <a:pt x="133" y="599"/>
                  <a:pt x="298" y="599"/>
                </a:cubicBezTo>
                <a:cubicBezTo>
                  <a:pt x="462" y="599"/>
                  <a:pt x="599" y="462"/>
                  <a:pt x="599" y="297"/>
                </a:cubicBezTo>
                <a:cubicBezTo>
                  <a:pt x="599" y="133"/>
                  <a:pt x="462" y="1"/>
                  <a:pt x="298"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33"/>
          <p:cNvSpPr/>
          <p:nvPr/>
        </p:nvSpPr>
        <p:spPr>
          <a:xfrm rot="10800000">
            <a:off x="114149" y="20095"/>
            <a:ext cx="19297" cy="33996"/>
          </a:xfrm>
          <a:custGeom>
            <a:rect b="b" l="l" r="r" t="t"/>
            <a:pathLst>
              <a:path extrusionOk="0" h="298" w="303">
                <a:moveTo>
                  <a:pt x="0" y="0"/>
                </a:moveTo>
                <a:cubicBezTo>
                  <a:pt x="0" y="166"/>
                  <a:pt x="137" y="298"/>
                  <a:pt x="302" y="298"/>
                </a:cubicBezTo>
                <a:lnTo>
                  <a:pt x="302"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33"/>
          <p:cNvSpPr/>
          <p:nvPr/>
        </p:nvSpPr>
        <p:spPr>
          <a:xfrm rot="10800000">
            <a:off x="241266" y="736626"/>
            <a:ext cx="64" cy="684"/>
          </a:xfrm>
          <a:custGeom>
            <a:rect b="b" l="l" r="r" t="t"/>
            <a:pathLst>
              <a:path extrusionOk="0" h="6" w="1">
                <a:moveTo>
                  <a:pt x="1" y="1"/>
                </a:moveTo>
                <a:lnTo>
                  <a:pt x="1" y="5"/>
                </a:lnTo>
                <a:lnTo>
                  <a:pt x="1" y="5"/>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33"/>
          <p:cNvSpPr/>
          <p:nvPr/>
        </p:nvSpPr>
        <p:spPr>
          <a:xfrm rot="10800000">
            <a:off x="349339" y="509152"/>
            <a:ext cx="18979" cy="33425"/>
          </a:xfrm>
          <a:custGeom>
            <a:rect b="b" l="l" r="r" t="t"/>
            <a:pathLst>
              <a:path extrusionOk="0" h="293" w="298">
                <a:moveTo>
                  <a:pt x="33" y="1"/>
                </a:moveTo>
                <a:cubicBezTo>
                  <a:pt x="24" y="10"/>
                  <a:pt x="10" y="20"/>
                  <a:pt x="1" y="29"/>
                </a:cubicBezTo>
                <a:lnTo>
                  <a:pt x="1" y="293"/>
                </a:lnTo>
                <a:lnTo>
                  <a:pt x="297" y="293"/>
                </a:lnTo>
                <a:cubicBezTo>
                  <a:pt x="297" y="138"/>
                  <a:pt x="184" y="20"/>
                  <a:pt x="33"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33"/>
          <p:cNvSpPr/>
          <p:nvPr/>
        </p:nvSpPr>
        <p:spPr>
          <a:xfrm rot="10800000">
            <a:off x="285653" y="588665"/>
            <a:ext cx="36748" cy="63086"/>
          </a:xfrm>
          <a:custGeom>
            <a:rect b="b" l="l" r="r" t="t"/>
            <a:pathLst>
              <a:path extrusionOk="0" h="553" w="577">
                <a:moveTo>
                  <a:pt x="431" y="0"/>
                </a:moveTo>
                <a:cubicBezTo>
                  <a:pt x="289" y="122"/>
                  <a:pt x="148" y="250"/>
                  <a:pt x="1" y="373"/>
                </a:cubicBezTo>
                <a:cubicBezTo>
                  <a:pt x="48" y="477"/>
                  <a:pt x="152" y="553"/>
                  <a:pt x="275" y="553"/>
                </a:cubicBezTo>
                <a:cubicBezTo>
                  <a:pt x="440" y="553"/>
                  <a:pt x="577" y="416"/>
                  <a:pt x="577" y="250"/>
                </a:cubicBezTo>
                <a:cubicBezTo>
                  <a:pt x="577" y="142"/>
                  <a:pt x="516" y="52"/>
                  <a:pt x="431"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33"/>
          <p:cNvSpPr/>
          <p:nvPr/>
        </p:nvSpPr>
        <p:spPr>
          <a:xfrm rot="10800000">
            <a:off x="241265" y="702858"/>
            <a:ext cx="14075" cy="33882"/>
          </a:xfrm>
          <a:custGeom>
            <a:rect b="b" l="l" r="r" t="t"/>
            <a:pathLst>
              <a:path extrusionOk="0" h="297" w="221">
                <a:moveTo>
                  <a:pt x="221" y="0"/>
                </a:moveTo>
                <a:cubicBezTo>
                  <a:pt x="146" y="62"/>
                  <a:pt x="70" y="127"/>
                  <a:pt x="0" y="194"/>
                </a:cubicBezTo>
                <a:cubicBezTo>
                  <a:pt x="51" y="255"/>
                  <a:pt x="131" y="297"/>
                  <a:pt x="221" y="297"/>
                </a:cubicBezTo>
                <a:lnTo>
                  <a:pt x="221"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33"/>
          <p:cNvSpPr/>
          <p:nvPr/>
        </p:nvSpPr>
        <p:spPr>
          <a:xfrm rot="10800000">
            <a:off x="241265" y="509152"/>
            <a:ext cx="19234" cy="34452"/>
          </a:xfrm>
          <a:custGeom>
            <a:rect b="b" l="l" r="r" t="t"/>
            <a:pathLst>
              <a:path extrusionOk="0" h="302" w="302">
                <a:moveTo>
                  <a:pt x="302" y="1"/>
                </a:moveTo>
                <a:cubicBezTo>
                  <a:pt x="138" y="1"/>
                  <a:pt x="1" y="136"/>
                  <a:pt x="1" y="302"/>
                </a:cubicBezTo>
                <a:lnTo>
                  <a:pt x="302" y="302"/>
                </a:lnTo>
                <a:lnTo>
                  <a:pt x="302" y="1"/>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33"/>
          <p:cNvSpPr/>
          <p:nvPr/>
        </p:nvSpPr>
        <p:spPr>
          <a:xfrm rot="10800000">
            <a:off x="349339" y="475156"/>
            <a:ext cx="18979" cy="34110"/>
          </a:xfrm>
          <a:custGeom>
            <a:rect b="b" l="l" r="r" t="t"/>
            <a:pathLst>
              <a:path extrusionOk="0" h="299" w="298">
                <a:moveTo>
                  <a:pt x="1" y="1"/>
                </a:moveTo>
                <a:lnTo>
                  <a:pt x="1" y="298"/>
                </a:lnTo>
                <a:cubicBezTo>
                  <a:pt x="166" y="298"/>
                  <a:pt x="297" y="166"/>
                  <a:pt x="297"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33"/>
          <p:cNvSpPr/>
          <p:nvPr/>
        </p:nvSpPr>
        <p:spPr>
          <a:xfrm rot="10800000">
            <a:off x="241265" y="281450"/>
            <a:ext cx="19234" cy="34680"/>
          </a:xfrm>
          <a:custGeom>
            <a:rect b="b" l="l" r="r" t="t"/>
            <a:pathLst>
              <a:path extrusionOk="0" h="304" w="302">
                <a:moveTo>
                  <a:pt x="302" y="1"/>
                </a:moveTo>
                <a:cubicBezTo>
                  <a:pt x="138" y="1"/>
                  <a:pt x="1" y="138"/>
                  <a:pt x="1" y="303"/>
                </a:cubicBezTo>
                <a:lnTo>
                  <a:pt x="302" y="303"/>
                </a:lnTo>
                <a:lnTo>
                  <a:pt x="302" y="1"/>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33"/>
          <p:cNvSpPr/>
          <p:nvPr/>
        </p:nvSpPr>
        <p:spPr>
          <a:xfrm rot="10800000">
            <a:off x="349339" y="281450"/>
            <a:ext cx="18979" cy="34680"/>
          </a:xfrm>
          <a:custGeom>
            <a:rect b="b" l="l" r="r" t="t"/>
            <a:pathLst>
              <a:path extrusionOk="0" h="304" w="298">
                <a:moveTo>
                  <a:pt x="1" y="1"/>
                </a:moveTo>
                <a:lnTo>
                  <a:pt x="1" y="303"/>
                </a:lnTo>
                <a:lnTo>
                  <a:pt x="297" y="303"/>
                </a:lnTo>
                <a:cubicBezTo>
                  <a:pt x="297" y="138"/>
                  <a:pt x="166" y="1"/>
                  <a:pt x="1"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33"/>
          <p:cNvSpPr/>
          <p:nvPr/>
        </p:nvSpPr>
        <p:spPr>
          <a:xfrm rot="10800000">
            <a:off x="285653" y="361191"/>
            <a:ext cx="38213" cy="68334"/>
          </a:xfrm>
          <a:custGeom>
            <a:rect b="b" l="l" r="r" t="t"/>
            <a:pathLst>
              <a:path extrusionOk="0" h="599" w="600">
                <a:moveTo>
                  <a:pt x="298" y="0"/>
                </a:moveTo>
                <a:cubicBezTo>
                  <a:pt x="132" y="0"/>
                  <a:pt x="1" y="132"/>
                  <a:pt x="1" y="297"/>
                </a:cubicBezTo>
                <a:cubicBezTo>
                  <a:pt x="1" y="462"/>
                  <a:pt x="132" y="599"/>
                  <a:pt x="298" y="599"/>
                </a:cubicBezTo>
                <a:cubicBezTo>
                  <a:pt x="463" y="599"/>
                  <a:pt x="600" y="462"/>
                  <a:pt x="600" y="297"/>
                </a:cubicBezTo>
                <a:cubicBezTo>
                  <a:pt x="600" y="132"/>
                  <a:pt x="463" y="0"/>
                  <a:pt x="298"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33"/>
          <p:cNvSpPr/>
          <p:nvPr/>
        </p:nvSpPr>
        <p:spPr>
          <a:xfrm rot="10800000">
            <a:off x="241265" y="475156"/>
            <a:ext cx="19234" cy="34110"/>
          </a:xfrm>
          <a:custGeom>
            <a:rect b="b" l="l" r="r" t="t"/>
            <a:pathLst>
              <a:path extrusionOk="0" h="299" w="302">
                <a:moveTo>
                  <a:pt x="1" y="1"/>
                </a:moveTo>
                <a:cubicBezTo>
                  <a:pt x="1" y="166"/>
                  <a:pt x="138" y="298"/>
                  <a:pt x="302" y="298"/>
                </a:cubicBezTo>
                <a:lnTo>
                  <a:pt x="302" y="1"/>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33"/>
          <p:cNvSpPr/>
          <p:nvPr/>
        </p:nvSpPr>
        <p:spPr>
          <a:xfrm rot="10800000">
            <a:off x="241265" y="53976"/>
            <a:ext cx="19234" cy="34452"/>
          </a:xfrm>
          <a:custGeom>
            <a:rect b="b" l="l" r="r" t="t"/>
            <a:pathLst>
              <a:path extrusionOk="0" h="302" w="302">
                <a:moveTo>
                  <a:pt x="302" y="0"/>
                </a:moveTo>
                <a:cubicBezTo>
                  <a:pt x="138" y="0"/>
                  <a:pt x="1" y="136"/>
                  <a:pt x="1" y="301"/>
                </a:cubicBezTo>
                <a:lnTo>
                  <a:pt x="302" y="301"/>
                </a:lnTo>
                <a:lnTo>
                  <a:pt x="302"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33"/>
          <p:cNvSpPr/>
          <p:nvPr/>
        </p:nvSpPr>
        <p:spPr>
          <a:xfrm rot="10800000">
            <a:off x="349339" y="247683"/>
            <a:ext cx="18979" cy="33882"/>
          </a:xfrm>
          <a:custGeom>
            <a:rect b="b" l="l" r="r" t="t"/>
            <a:pathLst>
              <a:path extrusionOk="0" h="297" w="298">
                <a:moveTo>
                  <a:pt x="1" y="0"/>
                </a:moveTo>
                <a:lnTo>
                  <a:pt x="1" y="297"/>
                </a:lnTo>
                <a:cubicBezTo>
                  <a:pt x="166" y="297"/>
                  <a:pt x="297" y="165"/>
                  <a:pt x="297"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33"/>
          <p:cNvSpPr/>
          <p:nvPr/>
        </p:nvSpPr>
        <p:spPr>
          <a:xfrm rot="10800000">
            <a:off x="285653" y="133489"/>
            <a:ext cx="38213" cy="68562"/>
          </a:xfrm>
          <a:custGeom>
            <a:rect b="b" l="l" r="r" t="t"/>
            <a:pathLst>
              <a:path extrusionOk="0" h="601" w="600">
                <a:moveTo>
                  <a:pt x="298" y="0"/>
                </a:moveTo>
                <a:cubicBezTo>
                  <a:pt x="132" y="0"/>
                  <a:pt x="1" y="133"/>
                  <a:pt x="1" y="298"/>
                </a:cubicBezTo>
                <a:cubicBezTo>
                  <a:pt x="1" y="463"/>
                  <a:pt x="132" y="600"/>
                  <a:pt x="298" y="600"/>
                </a:cubicBezTo>
                <a:cubicBezTo>
                  <a:pt x="463" y="600"/>
                  <a:pt x="600" y="463"/>
                  <a:pt x="600" y="298"/>
                </a:cubicBezTo>
                <a:cubicBezTo>
                  <a:pt x="600" y="133"/>
                  <a:pt x="463" y="0"/>
                  <a:pt x="298"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33"/>
          <p:cNvSpPr/>
          <p:nvPr/>
        </p:nvSpPr>
        <p:spPr>
          <a:xfrm rot="10800000">
            <a:off x="241265" y="247683"/>
            <a:ext cx="19234" cy="33882"/>
          </a:xfrm>
          <a:custGeom>
            <a:rect b="b" l="l" r="r" t="t"/>
            <a:pathLst>
              <a:path extrusionOk="0" h="297" w="302">
                <a:moveTo>
                  <a:pt x="1" y="0"/>
                </a:moveTo>
                <a:cubicBezTo>
                  <a:pt x="1" y="165"/>
                  <a:pt x="138" y="297"/>
                  <a:pt x="302" y="297"/>
                </a:cubicBezTo>
                <a:lnTo>
                  <a:pt x="302"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33"/>
          <p:cNvSpPr/>
          <p:nvPr/>
        </p:nvSpPr>
        <p:spPr>
          <a:xfrm rot="10800000">
            <a:off x="349339" y="53976"/>
            <a:ext cx="18979" cy="34452"/>
          </a:xfrm>
          <a:custGeom>
            <a:rect b="b" l="l" r="r" t="t"/>
            <a:pathLst>
              <a:path extrusionOk="0" h="302" w="298">
                <a:moveTo>
                  <a:pt x="1" y="0"/>
                </a:moveTo>
                <a:lnTo>
                  <a:pt x="1" y="301"/>
                </a:lnTo>
                <a:lnTo>
                  <a:pt x="297" y="301"/>
                </a:lnTo>
                <a:cubicBezTo>
                  <a:pt x="297" y="136"/>
                  <a:pt x="166" y="0"/>
                  <a:pt x="1"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33"/>
          <p:cNvSpPr/>
          <p:nvPr/>
        </p:nvSpPr>
        <p:spPr>
          <a:xfrm rot="10800000">
            <a:off x="285653" y="-93984"/>
            <a:ext cx="38213" cy="68448"/>
          </a:xfrm>
          <a:custGeom>
            <a:rect b="b" l="l" r="r" t="t"/>
            <a:pathLst>
              <a:path extrusionOk="0" h="600" w="600">
                <a:moveTo>
                  <a:pt x="298" y="1"/>
                </a:moveTo>
                <a:cubicBezTo>
                  <a:pt x="132" y="1"/>
                  <a:pt x="1" y="133"/>
                  <a:pt x="1" y="297"/>
                </a:cubicBezTo>
                <a:cubicBezTo>
                  <a:pt x="1" y="462"/>
                  <a:pt x="132" y="599"/>
                  <a:pt x="298" y="599"/>
                </a:cubicBezTo>
                <a:cubicBezTo>
                  <a:pt x="463" y="599"/>
                  <a:pt x="600" y="462"/>
                  <a:pt x="600" y="297"/>
                </a:cubicBezTo>
                <a:cubicBezTo>
                  <a:pt x="600" y="133"/>
                  <a:pt x="463" y="1"/>
                  <a:pt x="298"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33"/>
          <p:cNvSpPr/>
          <p:nvPr/>
        </p:nvSpPr>
        <p:spPr>
          <a:xfrm rot="10800000">
            <a:off x="349339" y="20095"/>
            <a:ext cx="18979" cy="33996"/>
          </a:xfrm>
          <a:custGeom>
            <a:rect b="b" l="l" r="r" t="t"/>
            <a:pathLst>
              <a:path extrusionOk="0" h="298" w="298">
                <a:moveTo>
                  <a:pt x="1" y="0"/>
                </a:moveTo>
                <a:lnTo>
                  <a:pt x="1" y="298"/>
                </a:lnTo>
                <a:cubicBezTo>
                  <a:pt x="166" y="298"/>
                  <a:pt x="297" y="166"/>
                  <a:pt x="297"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33"/>
          <p:cNvSpPr/>
          <p:nvPr/>
        </p:nvSpPr>
        <p:spPr>
          <a:xfrm rot="10800000">
            <a:off x="241265" y="20095"/>
            <a:ext cx="19234" cy="33996"/>
          </a:xfrm>
          <a:custGeom>
            <a:rect b="b" l="l" r="r" t="t"/>
            <a:pathLst>
              <a:path extrusionOk="0" h="298" w="302">
                <a:moveTo>
                  <a:pt x="1" y="0"/>
                </a:moveTo>
                <a:cubicBezTo>
                  <a:pt x="1" y="166"/>
                  <a:pt x="138" y="298"/>
                  <a:pt x="302" y="298"/>
                </a:cubicBezTo>
                <a:lnTo>
                  <a:pt x="302"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33"/>
          <p:cNvSpPr/>
          <p:nvPr/>
        </p:nvSpPr>
        <p:spPr>
          <a:xfrm rot="10800000">
            <a:off x="368254" y="509152"/>
            <a:ext cx="19297" cy="30231"/>
          </a:xfrm>
          <a:custGeom>
            <a:rect b="b" l="l" r="r" t="t"/>
            <a:pathLst>
              <a:path extrusionOk="0" h="265" w="303">
                <a:moveTo>
                  <a:pt x="303" y="1"/>
                </a:moveTo>
                <a:cubicBezTo>
                  <a:pt x="203" y="81"/>
                  <a:pt x="105" y="166"/>
                  <a:pt x="5" y="247"/>
                </a:cubicBezTo>
                <a:cubicBezTo>
                  <a:pt x="5" y="251"/>
                  <a:pt x="0" y="256"/>
                  <a:pt x="0" y="265"/>
                </a:cubicBezTo>
                <a:lnTo>
                  <a:pt x="303" y="265"/>
                </a:lnTo>
                <a:lnTo>
                  <a:pt x="303" y="1"/>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33"/>
          <p:cNvSpPr/>
          <p:nvPr/>
        </p:nvSpPr>
        <p:spPr>
          <a:xfrm rot="10800000">
            <a:off x="412706" y="361191"/>
            <a:ext cx="38213" cy="68334"/>
          </a:xfrm>
          <a:custGeom>
            <a:rect b="b" l="l" r="r" t="t"/>
            <a:pathLst>
              <a:path extrusionOk="0" h="599" w="600">
                <a:moveTo>
                  <a:pt x="298" y="0"/>
                </a:moveTo>
                <a:cubicBezTo>
                  <a:pt x="133" y="0"/>
                  <a:pt x="1" y="132"/>
                  <a:pt x="1" y="297"/>
                </a:cubicBezTo>
                <a:cubicBezTo>
                  <a:pt x="1" y="462"/>
                  <a:pt x="133" y="599"/>
                  <a:pt x="298" y="599"/>
                </a:cubicBezTo>
                <a:cubicBezTo>
                  <a:pt x="462" y="599"/>
                  <a:pt x="599" y="462"/>
                  <a:pt x="599" y="297"/>
                </a:cubicBezTo>
                <a:cubicBezTo>
                  <a:pt x="599" y="132"/>
                  <a:pt x="462" y="0"/>
                  <a:pt x="298"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33"/>
          <p:cNvSpPr/>
          <p:nvPr/>
        </p:nvSpPr>
        <p:spPr>
          <a:xfrm rot="10800000">
            <a:off x="476392" y="281450"/>
            <a:ext cx="18979" cy="34680"/>
          </a:xfrm>
          <a:custGeom>
            <a:rect b="b" l="l" r="r" t="t"/>
            <a:pathLst>
              <a:path extrusionOk="0" h="304" w="298">
                <a:moveTo>
                  <a:pt x="0" y="1"/>
                </a:moveTo>
                <a:lnTo>
                  <a:pt x="0" y="303"/>
                </a:lnTo>
                <a:lnTo>
                  <a:pt x="298" y="303"/>
                </a:lnTo>
                <a:cubicBezTo>
                  <a:pt x="298" y="138"/>
                  <a:pt x="166" y="1"/>
                  <a:pt x="0"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33"/>
          <p:cNvSpPr/>
          <p:nvPr/>
        </p:nvSpPr>
        <p:spPr>
          <a:xfrm rot="10800000">
            <a:off x="368254" y="281450"/>
            <a:ext cx="19297" cy="34680"/>
          </a:xfrm>
          <a:custGeom>
            <a:rect b="b" l="l" r="r" t="t"/>
            <a:pathLst>
              <a:path extrusionOk="0" h="304" w="303">
                <a:moveTo>
                  <a:pt x="303" y="1"/>
                </a:moveTo>
                <a:cubicBezTo>
                  <a:pt x="137" y="1"/>
                  <a:pt x="0" y="138"/>
                  <a:pt x="0" y="303"/>
                </a:cubicBezTo>
                <a:lnTo>
                  <a:pt x="303" y="303"/>
                </a:lnTo>
                <a:lnTo>
                  <a:pt x="303" y="1"/>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33"/>
          <p:cNvSpPr/>
          <p:nvPr/>
        </p:nvSpPr>
        <p:spPr>
          <a:xfrm rot="10800000">
            <a:off x="368254" y="475156"/>
            <a:ext cx="19297" cy="34110"/>
          </a:xfrm>
          <a:custGeom>
            <a:rect b="b" l="l" r="r" t="t"/>
            <a:pathLst>
              <a:path extrusionOk="0" h="299" w="303">
                <a:moveTo>
                  <a:pt x="0" y="1"/>
                </a:moveTo>
                <a:cubicBezTo>
                  <a:pt x="0" y="166"/>
                  <a:pt x="137" y="298"/>
                  <a:pt x="303" y="298"/>
                </a:cubicBezTo>
                <a:lnTo>
                  <a:pt x="303" y="1"/>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33"/>
          <p:cNvSpPr/>
          <p:nvPr/>
        </p:nvSpPr>
        <p:spPr>
          <a:xfrm rot="10800000">
            <a:off x="412706" y="133489"/>
            <a:ext cx="38213" cy="68562"/>
          </a:xfrm>
          <a:custGeom>
            <a:rect b="b" l="l" r="r" t="t"/>
            <a:pathLst>
              <a:path extrusionOk="0" h="601" w="600">
                <a:moveTo>
                  <a:pt x="298" y="0"/>
                </a:moveTo>
                <a:cubicBezTo>
                  <a:pt x="133" y="0"/>
                  <a:pt x="1" y="133"/>
                  <a:pt x="1" y="298"/>
                </a:cubicBezTo>
                <a:cubicBezTo>
                  <a:pt x="1" y="463"/>
                  <a:pt x="133" y="600"/>
                  <a:pt x="298" y="600"/>
                </a:cubicBezTo>
                <a:cubicBezTo>
                  <a:pt x="462" y="600"/>
                  <a:pt x="599" y="463"/>
                  <a:pt x="599" y="298"/>
                </a:cubicBezTo>
                <a:cubicBezTo>
                  <a:pt x="599" y="133"/>
                  <a:pt x="462" y="0"/>
                  <a:pt x="298"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33"/>
          <p:cNvSpPr/>
          <p:nvPr/>
        </p:nvSpPr>
        <p:spPr>
          <a:xfrm rot="10800000">
            <a:off x="476392" y="247683"/>
            <a:ext cx="18979" cy="33882"/>
          </a:xfrm>
          <a:custGeom>
            <a:rect b="b" l="l" r="r" t="t"/>
            <a:pathLst>
              <a:path extrusionOk="0" h="297" w="298">
                <a:moveTo>
                  <a:pt x="0" y="0"/>
                </a:moveTo>
                <a:lnTo>
                  <a:pt x="0" y="297"/>
                </a:lnTo>
                <a:cubicBezTo>
                  <a:pt x="166" y="297"/>
                  <a:pt x="298" y="165"/>
                  <a:pt x="298"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33"/>
          <p:cNvSpPr/>
          <p:nvPr/>
        </p:nvSpPr>
        <p:spPr>
          <a:xfrm rot="10800000">
            <a:off x="368254" y="53976"/>
            <a:ext cx="19297" cy="34452"/>
          </a:xfrm>
          <a:custGeom>
            <a:rect b="b" l="l" r="r" t="t"/>
            <a:pathLst>
              <a:path extrusionOk="0" h="302" w="303">
                <a:moveTo>
                  <a:pt x="303" y="0"/>
                </a:moveTo>
                <a:cubicBezTo>
                  <a:pt x="137" y="0"/>
                  <a:pt x="0" y="136"/>
                  <a:pt x="0" y="301"/>
                </a:cubicBezTo>
                <a:lnTo>
                  <a:pt x="303" y="301"/>
                </a:lnTo>
                <a:lnTo>
                  <a:pt x="303"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33"/>
          <p:cNvSpPr/>
          <p:nvPr/>
        </p:nvSpPr>
        <p:spPr>
          <a:xfrm rot="10800000">
            <a:off x="476392" y="53976"/>
            <a:ext cx="18979" cy="34452"/>
          </a:xfrm>
          <a:custGeom>
            <a:rect b="b" l="l" r="r" t="t"/>
            <a:pathLst>
              <a:path extrusionOk="0" h="302" w="298">
                <a:moveTo>
                  <a:pt x="0" y="0"/>
                </a:moveTo>
                <a:lnTo>
                  <a:pt x="0" y="301"/>
                </a:lnTo>
                <a:lnTo>
                  <a:pt x="298" y="301"/>
                </a:lnTo>
                <a:cubicBezTo>
                  <a:pt x="298" y="136"/>
                  <a:pt x="166" y="0"/>
                  <a:pt x="0"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33"/>
          <p:cNvSpPr/>
          <p:nvPr/>
        </p:nvSpPr>
        <p:spPr>
          <a:xfrm rot="10800000">
            <a:off x="368254" y="247683"/>
            <a:ext cx="19297" cy="33882"/>
          </a:xfrm>
          <a:custGeom>
            <a:rect b="b" l="l" r="r" t="t"/>
            <a:pathLst>
              <a:path extrusionOk="0" h="297" w="303">
                <a:moveTo>
                  <a:pt x="0" y="0"/>
                </a:moveTo>
                <a:cubicBezTo>
                  <a:pt x="0" y="165"/>
                  <a:pt x="137" y="297"/>
                  <a:pt x="303" y="297"/>
                </a:cubicBezTo>
                <a:lnTo>
                  <a:pt x="303"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33"/>
          <p:cNvSpPr/>
          <p:nvPr/>
        </p:nvSpPr>
        <p:spPr>
          <a:xfrm rot="10800000">
            <a:off x="368254" y="20095"/>
            <a:ext cx="19297" cy="33996"/>
          </a:xfrm>
          <a:custGeom>
            <a:rect b="b" l="l" r="r" t="t"/>
            <a:pathLst>
              <a:path extrusionOk="0" h="298" w="303">
                <a:moveTo>
                  <a:pt x="0" y="0"/>
                </a:moveTo>
                <a:cubicBezTo>
                  <a:pt x="0" y="166"/>
                  <a:pt x="137" y="298"/>
                  <a:pt x="303" y="298"/>
                </a:cubicBezTo>
                <a:lnTo>
                  <a:pt x="303"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33"/>
          <p:cNvSpPr/>
          <p:nvPr/>
        </p:nvSpPr>
        <p:spPr>
          <a:xfrm rot="10800000">
            <a:off x="412706" y="-93984"/>
            <a:ext cx="38213" cy="68448"/>
          </a:xfrm>
          <a:custGeom>
            <a:rect b="b" l="l" r="r" t="t"/>
            <a:pathLst>
              <a:path extrusionOk="0" h="600" w="600">
                <a:moveTo>
                  <a:pt x="298" y="1"/>
                </a:moveTo>
                <a:cubicBezTo>
                  <a:pt x="133" y="1"/>
                  <a:pt x="1" y="133"/>
                  <a:pt x="1" y="297"/>
                </a:cubicBezTo>
                <a:cubicBezTo>
                  <a:pt x="1" y="462"/>
                  <a:pt x="133" y="599"/>
                  <a:pt x="298" y="599"/>
                </a:cubicBezTo>
                <a:cubicBezTo>
                  <a:pt x="462" y="599"/>
                  <a:pt x="599" y="462"/>
                  <a:pt x="599" y="297"/>
                </a:cubicBezTo>
                <a:cubicBezTo>
                  <a:pt x="599" y="133"/>
                  <a:pt x="462" y="1"/>
                  <a:pt x="298"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33"/>
          <p:cNvSpPr/>
          <p:nvPr/>
        </p:nvSpPr>
        <p:spPr>
          <a:xfrm rot="10800000">
            <a:off x="476392" y="20095"/>
            <a:ext cx="18979" cy="33996"/>
          </a:xfrm>
          <a:custGeom>
            <a:rect b="b" l="l" r="r" t="t"/>
            <a:pathLst>
              <a:path extrusionOk="0" h="298" w="298">
                <a:moveTo>
                  <a:pt x="0" y="0"/>
                </a:moveTo>
                <a:lnTo>
                  <a:pt x="0" y="298"/>
                </a:lnTo>
                <a:cubicBezTo>
                  <a:pt x="166" y="298"/>
                  <a:pt x="298" y="166"/>
                  <a:pt x="298"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33"/>
          <p:cNvSpPr/>
          <p:nvPr/>
        </p:nvSpPr>
        <p:spPr>
          <a:xfrm rot="10800000">
            <a:off x="495306" y="281450"/>
            <a:ext cx="19234" cy="34680"/>
          </a:xfrm>
          <a:custGeom>
            <a:rect b="b" l="l" r="r" t="t"/>
            <a:pathLst>
              <a:path extrusionOk="0" h="304" w="302">
                <a:moveTo>
                  <a:pt x="301" y="1"/>
                </a:moveTo>
                <a:cubicBezTo>
                  <a:pt x="137" y="1"/>
                  <a:pt x="0" y="138"/>
                  <a:pt x="0" y="303"/>
                </a:cubicBezTo>
                <a:lnTo>
                  <a:pt x="301" y="303"/>
                </a:lnTo>
                <a:lnTo>
                  <a:pt x="301" y="1"/>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33"/>
          <p:cNvSpPr/>
          <p:nvPr/>
        </p:nvSpPr>
        <p:spPr>
          <a:xfrm rot="10800000">
            <a:off x="603444" y="53976"/>
            <a:ext cx="19234" cy="34452"/>
          </a:xfrm>
          <a:custGeom>
            <a:rect b="b" l="l" r="r" t="t"/>
            <a:pathLst>
              <a:path extrusionOk="0" h="302" w="302">
                <a:moveTo>
                  <a:pt x="1" y="0"/>
                </a:moveTo>
                <a:lnTo>
                  <a:pt x="1" y="301"/>
                </a:lnTo>
                <a:lnTo>
                  <a:pt x="302" y="301"/>
                </a:lnTo>
                <a:cubicBezTo>
                  <a:pt x="302" y="136"/>
                  <a:pt x="170" y="0"/>
                  <a:pt x="1"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33"/>
          <p:cNvSpPr/>
          <p:nvPr/>
        </p:nvSpPr>
        <p:spPr>
          <a:xfrm rot="10800000">
            <a:off x="495306" y="53976"/>
            <a:ext cx="19234" cy="34452"/>
          </a:xfrm>
          <a:custGeom>
            <a:rect b="b" l="l" r="r" t="t"/>
            <a:pathLst>
              <a:path extrusionOk="0" h="302" w="302">
                <a:moveTo>
                  <a:pt x="301" y="0"/>
                </a:moveTo>
                <a:cubicBezTo>
                  <a:pt x="137" y="0"/>
                  <a:pt x="0" y="136"/>
                  <a:pt x="0" y="301"/>
                </a:cubicBezTo>
                <a:lnTo>
                  <a:pt x="301" y="301"/>
                </a:lnTo>
                <a:lnTo>
                  <a:pt x="301"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33"/>
          <p:cNvSpPr/>
          <p:nvPr/>
        </p:nvSpPr>
        <p:spPr>
          <a:xfrm rot="10800000">
            <a:off x="495306" y="247683"/>
            <a:ext cx="19234" cy="33882"/>
          </a:xfrm>
          <a:custGeom>
            <a:rect b="b" l="l" r="r" t="t"/>
            <a:pathLst>
              <a:path extrusionOk="0" h="297" w="302">
                <a:moveTo>
                  <a:pt x="0" y="0"/>
                </a:moveTo>
                <a:cubicBezTo>
                  <a:pt x="0" y="165"/>
                  <a:pt x="137" y="297"/>
                  <a:pt x="301" y="297"/>
                </a:cubicBezTo>
                <a:lnTo>
                  <a:pt x="301"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33"/>
          <p:cNvSpPr/>
          <p:nvPr/>
        </p:nvSpPr>
        <p:spPr>
          <a:xfrm rot="10800000">
            <a:off x="539694" y="133489"/>
            <a:ext cx="38213" cy="68562"/>
          </a:xfrm>
          <a:custGeom>
            <a:rect b="b" l="l" r="r" t="t"/>
            <a:pathLst>
              <a:path extrusionOk="0" h="601" w="600">
                <a:moveTo>
                  <a:pt x="297" y="0"/>
                </a:moveTo>
                <a:cubicBezTo>
                  <a:pt x="132" y="0"/>
                  <a:pt x="0" y="133"/>
                  <a:pt x="0" y="298"/>
                </a:cubicBezTo>
                <a:cubicBezTo>
                  <a:pt x="0" y="463"/>
                  <a:pt x="132" y="600"/>
                  <a:pt x="297" y="600"/>
                </a:cubicBezTo>
                <a:cubicBezTo>
                  <a:pt x="462" y="600"/>
                  <a:pt x="599" y="463"/>
                  <a:pt x="599" y="298"/>
                </a:cubicBezTo>
                <a:cubicBezTo>
                  <a:pt x="599" y="133"/>
                  <a:pt x="462" y="0"/>
                  <a:pt x="297"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33"/>
          <p:cNvSpPr/>
          <p:nvPr/>
        </p:nvSpPr>
        <p:spPr>
          <a:xfrm rot="10800000">
            <a:off x="495306" y="20095"/>
            <a:ext cx="19234" cy="33996"/>
          </a:xfrm>
          <a:custGeom>
            <a:rect b="b" l="l" r="r" t="t"/>
            <a:pathLst>
              <a:path extrusionOk="0" h="298" w="302">
                <a:moveTo>
                  <a:pt x="0" y="0"/>
                </a:moveTo>
                <a:cubicBezTo>
                  <a:pt x="0" y="166"/>
                  <a:pt x="137" y="298"/>
                  <a:pt x="301" y="298"/>
                </a:cubicBezTo>
                <a:lnTo>
                  <a:pt x="301"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33"/>
          <p:cNvSpPr/>
          <p:nvPr/>
        </p:nvSpPr>
        <p:spPr>
          <a:xfrm rot="10800000">
            <a:off x="603444" y="20095"/>
            <a:ext cx="19234" cy="33996"/>
          </a:xfrm>
          <a:custGeom>
            <a:rect b="b" l="l" r="r" t="t"/>
            <a:pathLst>
              <a:path extrusionOk="0" h="298" w="302">
                <a:moveTo>
                  <a:pt x="1" y="0"/>
                </a:moveTo>
                <a:lnTo>
                  <a:pt x="1" y="298"/>
                </a:lnTo>
                <a:cubicBezTo>
                  <a:pt x="170" y="298"/>
                  <a:pt x="302" y="166"/>
                  <a:pt x="302"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33"/>
          <p:cNvSpPr/>
          <p:nvPr/>
        </p:nvSpPr>
        <p:spPr>
          <a:xfrm rot="10800000">
            <a:off x="539694" y="-93984"/>
            <a:ext cx="38213" cy="68448"/>
          </a:xfrm>
          <a:custGeom>
            <a:rect b="b" l="l" r="r" t="t"/>
            <a:pathLst>
              <a:path extrusionOk="0" h="600" w="600">
                <a:moveTo>
                  <a:pt x="297" y="1"/>
                </a:moveTo>
                <a:cubicBezTo>
                  <a:pt x="132" y="1"/>
                  <a:pt x="0" y="133"/>
                  <a:pt x="0" y="297"/>
                </a:cubicBezTo>
                <a:cubicBezTo>
                  <a:pt x="0" y="462"/>
                  <a:pt x="132" y="599"/>
                  <a:pt x="297" y="599"/>
                </a:cubicBezTo>
                <a:cubicBezTo>
                  <a:pt x="462" y="599"/>
                  <a:pt x="599" y="462"/>
                  <a:pt x="599" y="297"/>
                </a:cubicBezTo>
                <a:cubicBezTo>
                  <a:pt x="599" y="133"/>
                  <a:pt x="462" y="1"/>
                  <a:pt x="297"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33"/>
          <p:cNvSpPr/>
          <p:nvPr/>
        </p:nvSpPr>
        <p:spPr>
          <a:xfrm rot="10800000">
            <a:off x="667065" y="133489"/>
            <a:ext cx="37639" cy="53960"/>
          </a:xfrm>
          <a:custGeom>
            <a:rect b="b" l="l" r="r" t="t"/>
            <a:pathLst>
              <a:path extrusionOk="0" h="473" w="591">
                <a:moveTo>
                  <a:pt x="534" y="0"/>
                </a:moveTo>
                <a:cubicBezTo>
                  <a:pt x="359" y="76"/>
                  <a:pt x="181" y="142"/>
                  <a:pt x="1" y="207"/>
                </a:cubicBezTo>
                <a:cubicBezTo>
                  <a:pt x="20" y="353"/>
                  <a:pt x="142" y="472"/>
                  <a:pt x="294" y="472"/>
                </a:cubicBezTo>
                <a:cubicBezTo>
                  <a:pt x="458" y="472"/>
                  <a:pt x="590" y="335"/>
                  <a:pt x="590" y="170"/>
                </a:cubicBezTo>
                <a:cubicBezTo>
                  <a:pt x="590" y="104"/>
                  <a:pt x="566" y="48"/>
                  <a:pt x="534"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33"/>
          <p:cNvSpPr/>
          <p:nvPr/>
        </p:nvSpPr>
        <p:spPr>
          <a:xfrm rot="10800000">
            <a:off x="730433" y="53976"/>
            <a:ext cx="19297" cy="34452"/>
          </a:xfrm>
          <a:custGeom>
            <a:rect b="b" l="l" r="r" t="t"/>
            <a:pathLst>
              <a:path extrusionOk="0" h="302" w="303">
                <a:moveTo>
                  <a:pt x="0" y="0"/>
                </a:moveTo>
                <a:lnTo>
                  <a:pt x="0" y="301"/>
                </a:lnTo>
                <a:lnTo>
                  <a:pt x="302" y="301"/>
                </a:lnTo>
                <a:cubicBezTo>
                  <a:pt x="302" y="136"/>
                  <a:pt x="165" y="0"/>
                  <a:pt x="0"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33"/>
          <p:cNvSpPr/>
          <p:nvPr/>
        </p:nvSpPr>
        <p:spPr>
          <a:xfrm rot="10800000">
            <a:off x="622613" y="53976"/>
            <a:ext cx="19043" cy="34452"/>
          </a:xfrm>
          <a:custGeom>
            <a:rect b="b" l="l" r="r" t="t"/>
            <a:pathLst>
              <a:path extrusionOk="0" h="302" w="299">
                <a:moveTo>
                  <a:pt x="299" y="0"/>
                </a:moveTo>
                <a:cubicBezTo>
                  <a:pt x="133" y="0"/>
                  <a:pt x="1" y="136"/>
                  <a:pt x="1" y="301"/>
                </a:cubicBezTo>
                <a:lnTo>
                  <a:pt x="299" y="301"/>
                </a:lnTo>
                <a:lnTo>
                  <a:pt x="299"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33"/>
          <p:cNvSpPr/>
          <p:nvPr/>
        </p:nvSpPr>
        <p:spPr>
          <a:xfrm rot="10800000">
            <a:off x="730433" y="20095"/>
            <a:ext cx="19297" cy="33996"/>
          </a:xfrm>
          <a:custGeom>
            <a:rect b="b" l="l" r="r" t="t"/>
            <a:pathLst>
              <a:path extrusionOk="0" h="298" w="303">
                <a:moveTo>
                  <a:pt x="0" y="0"/>
                </a:moveTo>
                <a:lnTo>
                  <a:pt x="0" y="298"/>
                </a:lnTo>
                <a:cubicBezTo>
                  <a:pt x="165" y="298"/>
                  <a:pt x="302" y="166"/>
                  <a:pt x="302"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33"/>
          <p:cNvSpPr/>
          <p:nvPr/>
        </p:nvSpPr>
        <p:spPr>
          <a:xfrm rot="10800000">
            <a:off x="667065" y="-93984"/>
            <a:ext cx="38213" cy="68448"/>
          </a:xfrm>
          <a:custGeom>
            <a:rect b="b" l="l" r="r" t="t"/>
            <a:pathLst>
              <a:path extrusionOk="0" h="600" w="600">
                <a:moveTo>
                  <a:pt x="303" y="1"/>
                </a:moveTo>
                <a:cubicBezTo>
                  <a:pt x="137" y="1"/>
                  <a:pt x="0" y="133"/>
                  <a:pt x="0" y="297"/>
                </a:cubicBezTo>
                <a:cubicBezTo>
                  <a:pt x="0" y="462"/>
                  <a:pt x="137" y="599"/>
                  <a:pt x="303" y="599"/>
                </a:cubicBezTo>
                <a:cubicBezTo>
                  <a:pt x="467" y="599"/>
                  <a:pt x="599" y="462"/>
                  <a:pt x="599" y="297"/>
                </a:cubicBezTo>
                <a:cubicBezTo>
                  <a:pt x="599" y="133"/>
                  <a:pt x="467" y="1"/>
                  <a:pt x="303"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33"/>
          <p:cNvSpPr/>
          <p:nvPr/>
        </p:nvSpPr>
        <p:spPr>
          <a:xfrm rot="10800000">
            <a:off x="622613" y="20095"/>
            <a:ext cx="19043" cy="33996"/>
          </a:xfrm>
          <a:custGeom>
            <a:rect b="b" l="l" r="r" t="t"/>
            <a:pathLst>
              <a:path extrusionOk="0" h="298" w="299">
                <a:moveTo>
                  <a:pt x="1" y="0"/>
                </a:moveTo>
                <a:cubicBezTo>
                  <a:pt x="1" y="166"/>
                  <a:pt x="133" y="298"/>
                  <a:pt x="299" y="298"/>
                </a:cubicBezTo>
                <a:lnTo>
                  <a:pt x="299"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33"/>
          <p:cNvSpPr/>
          <p:nvPr/>
        </p:nvSpPr>
        <p:spPr>
          <a:xfrm rot="10800000">
            <a:off x="749666" y="53976"/>
            <a:ext cx="18979" cy="34452"/>
          </a:xfrm>
          <a:custGeom>
            <a:rect b="b" l="l" r="r" t="t"/>
            <a:pathLst>
              <a:path extrusionOk="0" h="302" w="298">
                <a:moveTo>
                  <a:pt x="297" y="0"/>
                </a:moveTo>
                <a:cubicBezTo>
                  <a:pt x="132" y="0"/>
                  <a:pt x="1" y="136"/>
                  <a:pt x="1" y="301"/>
                </a:cubicBezTo>
                <a:lnTo>
                  <a:pt x="297" y="301"/>
                </a:lnTo>
                <a:lnTo>
                  <a:pt x="297"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33"/>
          <p:cNvSpPr/>
          <p:nvPr/>
        </p:nvSpPr>
        <p:spPr>
          <a:xfrm rot="10800000">
            <a:off x="857549" y="53976"/>
            <a:ext cx="19234" cy="33996"/>
          </a:xfrm>
          <a:custGeom>
            <a:rect b="b" l="l" r="r" t="t"/>
            <a:pathLst>
              <a:path extrusionOk="0" h="298" w="302">
                <a:moveTo>
                  <a:pt x="19" y="1"/>
                </a:moveTo>
                <a:cubicBezTo>
                  <a:pt x="15" y="1"/>
                  <a:pt x="5" y="1"/>
                  <a:pt x="1" y="5"/>
                </a:cubicBezTo>
                <a:lnTo>
                  <a:pt x="1" y="297"/>
                </a:lnTo>
                <a:lnTo>
                  <a:pt x="302" y="297"/>
                </a:lnTo>
                <a:cubicBezTo>
                  <a:pt x="302" y="138"/>
                  <a:pt x="175" y="10"/>
                  <a:pt x="19"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33"/>
          <p:cNvSpPr/>
          <p:nvPr/>
        </p:nvSpPr>
        <p:spPr>
          <a:xfrm rot="10800000">
            <a:off x="857549" y="20095"/>
            <a:ext cx="19234" cy="33996"/>
          </a:xfrm>
          <a:custGeom>
            <a:rect b="b" l="l" r="r" t="t"/>
            <a:pathLst>
              <a:path extrusionOk="0" h="298" w="302">
                <a:moveTo>
                  <a:pt x="1" y="0"/>
                </a:moveTo>
                <a:lnTo>
                  <a:pt x="1" y="298"/>
                </a:lnTo>
                <a:cubicBezTo>
                  <a:pt x="166" y="298"/>
                  <a:pt x="302" y="166"/>
                  <a:pt x="302"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33"/>
          <p:cNvSpPr/>
          <p:nvPr/>
        </p:nvSpPr>
        <p:spPr>
          <a:xfrm rot="10800000">
            <a:off x="749666" y="20095"/>
            <a:ext cx="18979" cy="33996"/>
          </a:xfrm>
          <a:custGeom>
            <a:rect b="b" l="l" r="r" t="t"/>
            <a:pathLst>
              <a:path extrusionOk="0" h="298" w="298">
                <a:moveTo>
                  <a:pt x="1" y="0"/>
                </a:moveTo>
                <a:cubicBezTo>
                  <a:pt x="1" y="166"/>
                  <a:pt x="132" y="298"/>
                  <a:pt x="297" y="298"/>
                </a:cubicBezTo>
                <a:lnTo>
                  <a:pt x="297"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33"/>
          <p:cNvSpPr/>
          <p:nvPr/>
        </p:nvSpPr>
        <p:spPr>
          <a:xfrm rot="10800000">
            <a:off x="794118" y="-93984"/>
            <a:ext cx="38213" cy="68448"/>
          </a:xfrm>
          <a:custGeom>
            <a:rect b="b" l="l" r="r" t="t"/>
            <a:pathLst>
              <a:path extrusionOk="0" h="600" w="600">
                <a:moveTo>
                  <a:pt x="302" y="1"/>
                </a:moveTo>
                <a:cubicBezTo>
                  <a:pt x="137" y="1"/>
                  <a:pt x="0" y="133"/>
                  <a:pt x="0" y="297"/>
                </a:cubicBezTo>
                <a:cubicBezTo>
                  <a:pt x="0" y="462"/>
                  <a:pt x="137" y="599"/>
                  <a:pt x="302" y="599"/>
                </a:cubicBezTo>
                <a:cubicBezTo>
                  <a:pt x="468" y="599"/>
                  <a:pt x="600" y="462"/>
                  <a:pt x="600" y="297"/>
                </a:cubicBezTo>
                <a:cubicBezTo>
                  <a:pt x="600" y="133"/>
                  <a:pt x="468" y="1"/>
                  <a:pt x="302"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33"/>
          <p:cNvSpPr/>
          <p:nvPr/>
        </p:nvSpPr>
        <p:spPr>
          <a:xfrm rot="10800000">
            <a:off x="876718" y="53976"/>
            <a:ext cx="18979" cy="33425"/>
          </a:xfrm>
          <a:custGeom>
            <a:rect b="b" l="l" r="r" t="t"/>
            <a:pathLst>
              <a:path extrusionOk="0" h="293" w="298">
                <a:moveTo>
                  <a:pt x="298" y="0"/>
                </a:moveTo>
                <a:cubicBezTo>
                  <a:pt x="270" y="0"/>
                  <a:pt x="237" y="9"/>
                  <a:pt x="203" y="9"/>
                </a:cubicBezTo>
                <a:cubicBezTo>
                  <a:pt x="85" y="52"/>
                  <a:pt x="0" y="161"/>
                  <a:pt x="0" y="292"/>
                </a:cubicBezTo>
                <a:lnTo>
                  <a:pt x="298" y="292"/>
                </a:lnTo>
                <a:lnTo>
                  <a:pt x="298"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33"/>
          <p:cNvSpPr/>
          <p:nvPr/>
        </p:nvSpPr>
        <p:spPr>
          <a:xfrm rot="10800000">
            <a:off x="984538" y="53977"/>
            <a:ext cx="19297" cy="21561"/>
          </a:xfrm>
          <a:custGeom>
            <a:rect b="b" l="l" r="r" t="t"/>
            <a:pathLst>
              <a:path extrusionOk="0" h="189" w="303">
                <a:moveTo>
                  <a:pt x="1" y="0"/>
                </a:moveTo>
                <a:lnTo>
                  <a:pt x="1" y="188"/>
                </a:lnTo>
                <a:lnTo>
                  <a:pt x="303" y="188"/>
                </a:lnTo>
                <a:cubicBezTo>
                  <a:pt x="303" y="114"/>
                  <a:pt x="274" y="51"/>
                  <a:pt x="231"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33"/>
          <p:cNvSpPr/>
          <p:nvPr/>
        </p:nvSpPr>
        <p:spPr>
          <a:xfrm rot="10800000">
            <a:off x="921170" y="-93984"/>
            <a:ext cx="38213" cy="68448"/>
          </a:xfrm>
          <a:custGeom>
            <a:rect b="b" l="l" r="r" t="t"/>
            <a:pathLst>
              <a:path extrusionOk="0" h="600" w="600">
                <a:moveTo>
                  <a:pt x="303" y="1"/>
                </a:moveTo>
                <a:cubicBezTo>
                  <a:pt x="138" y="1"/>
                  <a:pt x="1" y="133"/>
                  <a:pt x="1" y="297"/>
                </a:cubicBezTo>
                <a:cubicBezTo>
                  <a:pt x="1" y="462"/>
                  <a:pt x="138" y="599"/>
                  <a:pt x="303" y="599"/>
                </a:cubicBezTo>
                <a:cubicBezTo>
                  <a:pt x="467" y="599"/>
                  <a:pt x="600" y="462"/>
                  <a:pt x="600" y="297"/>
                </a:cubicBezTo>
                <a:cubicBezTo>
                  <a:pt x="600" y="133"/>
                  <a:pt x="467" y="1"/>
                  <a:pt x="303"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33"/>
          <p:cNvSpPr/>
          <p:nvPr/>
        </p:nvSpPr>
        <p:spPr>
          <a:xfrm rot="10800000">
            <a:off x="876718" y="20095"/>
            <a:ext cx="18979" cy="33996"/>
          </a:xfrm>
          <a:custGeom>
            <a:rect b="b" l="l" r="r" t="t"/>
            <a:pathLst>
              <a:path extrusionOk="0" h="298" w="298">
                <a:moveTo>
                  <a:pt x="0" y="0"/>
                </a:moveTo>
                <a:cubicBezTo>
                  <a:pt x="0" y="166"/>
                  <a:pt x="133" y="298"/>
                  <a:pt x="298" y="298"/>
                </a:cubicBezTo>
                <a:lnTo>
                  <a:pt x="298"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33"/>
          <p:cNvSpPr/>
          <p:nvPr/>
        </p:nvSpPr>
        <p:spPr>
          <a:xfrm rot="10800000">
            <a:off x="984538" y="20095"/>
            <a:ext cx="19297" cy="33996"/>
          </a:xfrm>
          <a:custGeom>
            <a:rect b="b" l="l" r="r" t="t"/>
            <a:pathLst>
              <a:path extrusionOk="0" h="298" w="303">
                <a:moveTo>
                  <a:pt x="1" y="0"/>
                </a:moveTo>
                <a:lnTo>
                  <a:pt x="1" y="298"/>
                </a:lnTo>
                <a:cubicBezTo>
                  <a:pt x="166" y="298"/>
                  <a:pt x="303" y="166"/>
                  <a:pt x="303"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33"/>
          <p:cNvSpPr/>
          <p:nvPr/>
        </p:nvSpPr>
        <p:spPr>
          <a:xfrm rot="10800000">
            <a:off x="1003771" y="53977"/>
            <a:ext cx="18915" cy="22246"/>
          </a:xfrm>
          <a:custGeom>
            <a:rect b="b" l="l" r="r" t="t"/>
            <a:pathLst>
              <a:path extrusionOk="0" h="195" w="297">
                <a:moveTo>
                  <a:pt x="75" y="1"/>
                </a:moveTo>
                <a:cubicBezTo>
                  <a:pt x="28" y="53"/>
                  <a:pt x="0" y="120"/>
                  <a:pt x="0" y="194"/>
                </a:cubicBezTo>
                <a:lnTo>
                  <a:pt x="297" y="194"/>
                </a:lnTo>
                <a:lnTo>
                  <a:pt x="297" y="6"/>
                </a:lnTo>
                <a:cubicBezTo>
                  <a:pt x="222" y="6"/>
                  <a:pt x="151" y="1"/>
                  <a:pt x="75"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33"/>
          <p:cNvSpPr/>
          <p:nvPr/>
        </p:nvSpPr>
        <p:spPr>
          <a:xfrm rot="10800000">
            <a:off x="1111590" y="53976"/>
            <a:ext cx="19234" cy="34452"/>
          </a:xfrm>
          <a:custGeom>
            <a:rect b="b" l="l" r="r" t="t"/>
            <a:pathLst>
              <a:path extrusionOk="0" h="302" w="302">
                <a:moveTo>
                  <a:pt x="0" y="0"/>
                </a:moveTo>
                <a:lnTo>
                  <a:pt x="0" y="301"/>
                </a:lnTo>
                <a:lnTo>
                  <a:pt x="301" y="301"/>
                </a:lnTo>
                <a:cubicBezTo>
                  <a:pt x="301" y="136"/>
                  <a:pt x="166" y="0"/>
                  <a:pt x="0"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33"/>
          <p:cNvSpPr/>
          <p:nvPr/>
        </p:nvSpPr>
        <p:spPr>
          <a:xfrm rot="10800000">
            <a:off x="1048159" y="-93984"/>
            <a:ext cx="38276" cy="68448"/>
          </a:xfrm>
          <a:custGeom>
            <a:rect b="b" l="l" r="r" t="t"/>
            <a:pathLst>
              <a:path extrusionOk="0" h="600" w="601">
                <a:moveTo>
                  <a:pt x="303" y="1"/>
                </a:moveTo>
                <a:cubicBezTo>
                  <a:pt x="137" y="1"/>
                  <a:pt x="1" y="133"/>
                  <a:pt x="1" y="297"/>
                </a:cubicBezTo>
                <a:cubicBezTo>
                  <a:pt x="1" y="462"/>
                  <a:pt x="137" y="599"/>
                  <a:pt x="303" y="599"/>
                </a:cubicBezTo>
                <a:cubicBezTo>
                  <a:pt x="468" y="599"/>
                  <a:pt x="600" y="462"/>
                  <a:pt x="600" y="297"/>
                </a:cubicBezTo>
                <a:cubicBezTo>
                  <a:pt x="600" y="133"/>
                  <a:pt x="468" y="1"/>
                  <a:pt x="303"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33"/>
          <p:cNvSpPr/>
          <p:nvPr/>
        </p:nvSpPr>
        <p:spPr>
          <a:xfrm rot="10800000">
            <a:off x="1003771" y="20095"/>
            <a:ext cx="18915" cy="33996"/>
          </a:xfrm>
          <a:custGeom>
            <a:rect b="b" l="l" r="r" t="t"/>
            <a:pathLst>
              <a:path extrusionOk="0" h="298" w="297">
                <a:moveTo>
                  <a:pt x="0" y="0"/>
                </a:moveTo>
                <a:cubicBezTo>
                  <a:pt x="0" y="166"/>
                  <a:pt x="131" y="298"/>
                  <a:pt x="297" y="298"/>
                </a:cubicBezTo>
                <a:lnTo>
                  <a:pt x="297"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33"/>
          <p:cNvSpPr/>
          <p:nvPr/>
        </p:nvSpPr>
        <p:spPr>
          <a:xfrm rot="10800000">
            <a:off x="1111590" y="20095"/>
            <a:ext cx="19234" cy="33996"/>
          </a:xfrm>
          <a:custGeom>
            <a:rect b="b" l="l" r="r" t="t"/>
            <a:pathLst>
              <a:path extrusionOk="0" h="298" w="302">
                <a:moveTo>
                  <a:pt x="0" y="0"/>
                </a:moveTo>
                <a:lnTo>
                  <a:pt x="0" y="298"/>
                </a:lnTo>
                <a:cubicBezTo>
                  <a:pt x="166" y="298"/>
                  <a:pt x="301" y="166"/>
                  <a:pt x="301"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33"/>
          <p:cNvSpPr/>
          <p:nvPr/>
        </p:nvSpPr>
        <p:spPr>
          <a:xfrm rot="10800000">
            <a:off x="1130760" y="53976"/>
            <a:ext cx="19043" cy="34452"/>
          </a:xfrm>
          <a:custGeom>
            <a:rect b="b" l="l" r="r" t="t"/>
            <a:pathLst>
              <a:path extrusionOk="0" h="302" w="299">
                <a:moveTo>
                  <a:pt x="298" y="0"/>
                </a:moveTo>
                <a:cubicBezTo>
                  <a:pt x="133" y="0"/>
                  <a:pt x="1" y="136"/>
                  <a:pt x="1" y="301"/>
                </a:cubicBezTo>
                <a:lnTo>
                  <a:pt x="298" y="301"/>
                </a:lnTo>
                <a:lnTo>
                  <a:pt x="298"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33"/>
          <p:cNvSpPr/>
          <p:nvPr/>
        </p:nvSpPr>
        <p:spPr>
          <a:xfrm rot="10800000">
            <a:off x="1238579" y="53976"/>
            <a:ext cx="19361" cy="34452"/>
          </a:xfrm>
          <a:custGeom>
            <a:rect b="b" l="l" r="r" t="t"/>
            <a:pathLst>
              <a:path extrusionOk="0" h="302" w="304">
                <a:moveTo>
                  <a:pt x="1" y="0"/>
                </a:moveTo>
                <a:lnTo>
                  <a:pt x="1" y="301"/>
                </a:lnTo>
                <a:lnTo>
                  <a:pt x="303" y="301"/>
                </a:lnTo>
                <a:cubicBezTo>
                  <a:pt x="303" y="136"/>
                  <a:pt x="166" y="0"/>
                  <a:pt x="1"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33"/>
          <p:cNvSpPr/>
          <p:nvPr/>
        </p:nvSpPr>
        <p:spPr>
          <a:xfrm rot="10800000">
            <a:off x="1175275" y="-93984"/>
            <a:ext cx="38149" cy="68448"/>
          </a:xfrm>
          <a:custGeom>
            <a:rect b="b" l="l" r="r" t="t"/>
            <a:pathLst>
              <a:path extrusionOk="0" h="600" w="599">
                <a:moveTo>
                  <a:pt x="302" y="1"/>
                </a:moveTo>
                <a:cubicBezTo>
                  <a:pt x="137" y="1"/>
                  <a:pt x="0" y="133"/>
                  <a:pt x="0" y="297"/>
                </a:cubicBezTo>
                <a:cubicBezTo>
                  <a:pt x="0" y="462"/>
                  <a:pt x="137" y="599"/>
                  <a:pt x="302" y="599"/>
                </a:cubicBezTo>
                <a:cubicBezTo>
                  <a:pt x="467" y="599"/>
                  <a:pt x="599" y="462"/>
                  <a:pt x="599" y="297"/>
                </a:cubicBezTo>
                <a:cubicBezTo>
                  <a:pt x="599" y="133"/>
                  <a:pt x="467" y="1"/>
                  <a:pt x="302"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33"/>
          <p:cNvSpPr/>
          <p:nvPr/>
        </p:nvSpPr>
        <p:spPr>
          <a:xfrm rot="10800000">
            <a:off x="1130760" y="20095"/>
            <a:ext cx="19043" cy="33996"/>
          </a:xfrm>
          <a:custGeom>
            <a:rect b="b" l="l" r="r" t="t"/>
            <a:pathLst>
              <a:path extrusionOk="0" h="298" w="299">
                <a:moveTo>
                  <a:pt x="1" y="0"/>
                </a:moveTo>
                <a:cubicBezTo>
                  <a:pt x="1" y="166"/>
                  <a:pt x="133" y="298"/>
                  <a:pt x="298" y="298"/>
                </a:cubicBezTo>
                <a:lnTo>
                  <a:pt x="298"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33"/>
          <p:cNvSpPr/>
          <p:nvPr/>
        </p:nvSpPr>
        <p:spPr>
          <a:xfrm rot="10800000">
            <a:off x="1238579" y="20095"/>
            <a:ext cx="19361" cy="33996"/>
          </a:xfrm>
          <a:custGeom>
            <a:rect b="b" l="l" r="r" t="t"/>
            <a:pathLst>
              <a:path extrusionOk="0" h="298" w="304">
                <a:moveTo>
                  <a:pt x="1" y="0"/>
                </a:moveTo>
                <a:lnTo>
                  <a:pt x="1" y="298"/>
                </a:lnTo>
                <a:cubicBezTo>
                  <a:pt x="166" y="298"/>
                  <a:pt x="303" y="166"/>
                  <a:pt x="303"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33"/>
          <p:cNvSpPr/>
          <p:nvPr/>
        </p:nvSpPr>
        <p:spPr>
          <a:xfrm rot="10800000">
            <a:off x="1365950" y="53976"/>
            <a:ext cx="18979" cy="34452"/>
          </a:xfrm>
          <a:custGeom>
            <a:rect b="b" l="l" r="r" t="t"/>
            <a:pathLst>
              <a:path extrusionOk="0" h="302" w="298">
                <a:moveTo>
                  <a:pt x="1" y="0"/>
                </a:moveTo>
                <a:lnTo>
                  <a:pt x="1" y="301"/>
                </a:lnTo>
                <a:lnTo>
                  <a:pt x="297" y="301"/>
                </a:lnTo>
                <a:cubicBezTo>
                  <a:pt x="297" y="136"/>
                  <a:pt x="166" y="0"/>
                  <a:pt x="1"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33"/>
          <p:cNvSpPr/>
          <p:nvPr/>
        </p:nvSpPr>
        <p:spPr>
          <a:xfrm rot="10800000">
            <a:off x="1257876" y="53976"/>
            <a:ext cx="18915" cy="34452"/>
          </a:xfrm>
          <a:custGeom>
            <a:rect b="b" l="l" r="r" t="t"/>
            <a:pathLst>
              <a:path extrusionOk="0" h="302" w="297">
                <a:moveTo>
                  <a:pt x="297" y="0"/>
                </a:moveTo>
                <a:cubicBezTo>
                  <a:pt x="132" y="0"/>
                  <a:pt x="0" y="136"/>
                  <a:pt x="0" y="301"/>
                </a:cubicBezTo>
                <a:lnTo>
                  <a:pt x="297" y="301"/>
                </a:lnTo>
                <a:lnTo>
                  <a:pt x="297"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33"/>
          <p:cNvSpPr/>
          <p:nvPr/>
        </p:nvSpPr>
        <p:spPr>
          <a:xfrm rot="10800000">
            <a:off x="1306531" y="133490"/>
            <a:ext cx="33054" cy="27151"/>
          </a:xfrm>
          <a:custGeom>
            <a:rect b="b" l="l" r="r" t="t"/>
            <a:pathLst>
              <a:path extrusionOk="0" h="238" w="519">
                <a:moveTo>
                  <a:pt x="1" y="1"/>
                </a:moveTo>
                <a:lnTo>
                  <a:pt x="1" y="1"/>
                </a:lnTo>
                <a:cubicBezTo>
                  <a:pt x="29" y="133"/>
                  <a:pt x="142" y="237"/>
                  <a:pt x="288" y="237"/>
                </a:cubicBezTo>
                <a:cubicBezTo>
                  <a:pt x="382" y="237"/>
                  <a:pt x="462" y="190"/>
                  <a:pt x="519" y="118"/>
                </a:cubicBezTo>
                <a:cubicBezTo>
                  <a:pt x="345" y="81"/>
                  <a:pt x="170" y="44"/>
                  <a:pt x="1"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33"/>
          <p:cNvSpPr/>
          <p:nvPr/>
        </p:nvSpPr>
        <p:spPr>
          <a:xfrm rot="10800000">
            <a:off x="1302264" y="-93984"/>
            <a:ext cx="38276" cy="68448"/>
          </a:xfrm>
          <a:custGeom>
            <a:rect b="b" l="l" r="r" t="t"/>
            <a:pathLst>
              <a:path extrusionOk="0" h="600" w="601">
                <a:moveTo>
                  <a:pt x="303" y="1"/>
                </a:moveTo>
                <a:cubicBezTo>
                  <a:pt x="133" y="1"/>
                  <a:pt x="1" y="133"/>
                  <a:pt x="1" y="297"/>
                </a:cubicBezTo>
                <a:cubicBezTo>
                  <a:pt x="1" y="462"/>
                  <a:pt x="133" y="599"/>
                  <a:pt x="303" y="599"/>
                </a:cubicBezTo>
                <a:cubicBezTo>
                  <a:pt x="468" y="599"/>
                  <a:pt x="601" y="462"/>
                  <a:pt x="601" y="297"/>
                </a:cubicBezTo>
                <a:cubicBezTo>
                  <a:pt x="601" y="133"/>
                  <a:pt x="468" y="1"/>
                  <a:pt x="303"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33"/>
          <p:cNvSpPr/>
          <p:nvPr/>
        </p:nvSpPr>
        <p:spPr>
          <a:xfrm rot="10800000">
            <a:off x="1257876" y="20095"/>
            <a:ext cx="18915" cy="33996"/>
          </a:xfrm>
          <a:custGeom>
            <a:rect b="b" l="l" r="r" t="t"/>
            <a:pathLst>
              <a:path extrusionOk="0" h="298" w="297">
                <a:moveTo>
                  <a:pt x="0" y="0"/>
                </a:moveTo>
                <a:cubicBezTo>
                  <a:pt x="0" y="166"/>
                  <a:pt x="132" y="298"/>
                  <a:pt x="297" y="298"/>
                </a:cubicBezTo>
                <a:lnTo>
                  <a:pt x="297"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33"/>
          <p:cNvSpPr/>
          <p:nvPr/>
        </p:nvSpPr>
        <p:spPr>
          <a:xfrm rot="10800000">
            <a:off x="1365950" y="20095"/>
            <a:ext cx="18979" cy="33996"/>
          </a:xfrm>
          <a:custGeom>
            <a:rect b="b" l="l" r="r" t="t"/>
            <a:pathLst>
              <a:path extrusionOk="0" h="298" w="298">
                <a:moveTo>
                  <a:pt x="1" y="0"/>
                </a:moveTo>
                <a:lnTo>
                  <a:pt x="1" y="298"/>
                </a:lnTo>
                <a:cubicBezTo>
                  <a:pt x="166" y="298"/>
                  <a:pt x="297" y="166"/>
                  <a:pt x="297"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33"/>
          <p:cNvSpPr/>
          <p:nvPr/>
        </p:nvSpPr>
        <p:spPr>
          <a:xfrm rot="10800000">
            <a:off x="1384865" y="53976"/>
            <a:ext cx="18979" cy="34452"/>
          </a:xfrm>
          <a:custGeom>
            <a:rect b="b" l="l" r="r" t="t"/>
            <a:pathLst>
              <a:path extrusionOk="0" h="302" w="298">
                <a:moveTo>
                  <a:pt x="298" y="0"/>
                </a:moveTo>
                <a:cubicBezTo>
                  <a:pt x="132" y="0"/>
                  <a:pt x="0" y="136"/>
                  <a:pt x="0" y="301"/>
                </a:cubicBezTo>
                <a:lnTo>
                  <a:pt x="298" y="301"/>
                </a:lnTo>
                <a:lnTo>
                  <a:pt x="298"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33"/>
          <p:cNvSpPr/>
          <p:nvPr/>
        </p:nvSpPr>
        <p:spPr>
          <a:xfrm rot="10800000">
            <a:off x="1492939" y="53976"/>
            <a:ext cx="19043" cy="34452"/>
          </a:xfrm>
          <a:custGeom>
            <a:rect b="b" l="l" r="r" t="t"/>
            <a:pathLst>
              <a:path extrusionOk="0" h="302" w="299">
                <a:moveTo>
                  <a:pt x="0" y="0"/>
                </a:moveTo>
                <a:lnTo>
                  <a:pt x="0" y="301"/>
                </a:lnTo>
                <a:lnTo>
                  <a:pt x="298" y="301"/>
                </a:lnTo>
                <a:cubicBezTo>
                  <a:pt x="298" y="136"/>
                  <a:pt x="166" y="0"/>
                  <a:pt x="0"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33"/>
          <p:cNvSpPr/>
          <p:nvPr/>
        </p:nvSpPr>
        <p:spPr>
          <a:xfrm rot="10800000">
            <a:off x="1429316" y="133489"/>
            <a:ext cx="38213" cy="68562"/>
          </a:xfrm>
          <a:custGeom>
            <a:rect b="b" l="l" r="r" t="t"/>
            <a:pathLst>
              <a:path extrusionOk="0" h="601" w="600">
                <a:moveTo>
                  <a:pt x="297" y="0"/>
                </a:moveTo>
                <a:cubicBezTo>
                  <a:pt x="133" y="0"/>
                  <a:pt x="1" y="133"/>
                  <a:pt x="1" y="298"/>
                </a:cubicBezTo>
                <a:cubicBezTo>
                  <a:pt x="1" y="463"/>
                  <a:pt x="133" y="600"/>
                  <a:pt x="297" y="600"/>
                </a:cubicBezTo>
                <a:cubicBezTo>
                  <a:pt x="462" y="600"/>
                  <a:pt x="599" y="463"/>
                  <a:pt x="599" y="298"/>
                </a:cubicBezTo>
                <a:cubicBezTo>
                  <a:pt x="599" y="133"/>
                  <a:pt x="462" y="0"/>
                  <a:pt x="297"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33"/>
          <p:cNvSpPr/>
          <p:nvPr/>
        </p:nvSpPr>
        <p:spPr>
          <a:xfrm rot="10800000">
            <a:off x="1492939" y="20095"/>
            <a:ext cx="19043" cy="33996"/>
          </a:xfrm>
          <a:custGeom>
            <a:rect b="b" l="l" r="r" t="t"/>
            <a:pathLst>
              <a:path extrusionOk="0" h="298" w="299">
                <a:moveTo>
                  <a:pt x="0" y="0"/>
                </a:moveTo>
                <a:lnTo>
                  <a:pt x="0" y="298"/>
                </a:lnTo>
                <a:cubicBezTo>
                  <a:pt x="166" y="298"/>
                  <a:pt x="298" y="166"/>
                  <a:pt x="298"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33"/>
          <p:cNvSpPr/>
          <p:nvPr/>
        </p:nvSpPr>
        <p:spPr>
          <a:xfrm rot="10800000">
            <a:off x="1384865" y="20095"/>
            <a:ext cx="18979" cy="33996"/>
          </a:xfrm>
          <a:custGeom>
            <a:rect b="b" l="l" r="r" t="t"/>
            <a:pathLst>
              <a:path extrusionOk="0" h="298" w="298">
                <a:moveTo>
                  <a:pt x="0" y="0"/>
                </a:moveTo>
                <a:cubicBezTo>
                  <a:pt x="0" y="166"/>
                  <a:pt x="132" y="298"/>
                  <a:pt x="298" y="298"/>
                </a:cubicBezTo>
                <a:lnTo>
                  <a:pt x="298"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33"/>
          <p:cNvSpPr/>
          <p:nvPr/>
        </p:nvSpPr>
        <p:spPr>
          <a:xfrm rot="10800000">
            <a:off x="1429316" y="-93984"/>
            <a:ext cx="38213" cy="68448"/>
          </a:xfrm>
          <a:custGeom>
            <a:rect b="b" l="l" r="r" t="t"/>
            <a:pathLst>
              <a:path extrusionOk="0" h="600" w="600">
                <a:moveTo>
                  <a:pt x="297" y="1"/>
                </a:moveTo>
                <a:cubicBezTo>
                  <a:pt x="133" y="1"/>
                  <a:pt x="1" y="133"/>
                  <a:pt x="1" y="297"/>
                </a:cubicBezTo>
                <a:cubicBezTo>
                  <a:pt x="1" y="462"/>
                  <a:pt x="133" y="599"/>
                  <a:pt x="297" y="599"/>
                </a:cubicBezTo>
                <a:cubicBezTo>
                  <a:pt x="462" y="599"/>
                  <a:pt x="599" y="462"/>
                  <a:pt x="599" y="297"/>
                </a:cubicBezTo>
                <a:cubicBezTo>
                  <a:pt x="599" y="133"/>
                  <a:pt x="462" y="1"/>
                  <a:pt x="297"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33"/>
          <p:cNvSpPr/>
          <p:nvPr/>
        </p:nvSpPr>
        <p:spPr>
          <a:xfrm rot="10800000">
            <a:off x="1620055" y="281450"/>
            <a:ext cx="18915" cy="9811"/>
          </a:xfrm>
          <a:custGeom>
            <a:rect b="b" l="l" r="r" t="t"/>
            <a:pathLst>
              <a:path extrusionOk="0" h="86" w="297">
                <a:moveTo>
                  <a:pt x="0" y="0"/>
                </a:moveTo>
                <a:lnTo>
                  <a:pt x="0" y="85"/>
                </a:lnTo>
                <a:lnTo>
                  <a:pt x="297" y="85"/>
                </a:lnTo>
                <a:lnTo>
                  <a:pt x="297" y="70"/>
                </a:lnTo>
                <a:cubicBezTo>
                  <a:pt x="198" y="47"/>
                  <a:pt x="99" y="24"/>
                  <a:pt x="0"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33"/>
          <p:cNvSpPr/>
          <p:nvPr/>
        </p:nvSpPr>
        <p:spPr>
          <a:xfrm rot="10800000">
            <a:off x="1511917" y="53976"/>
            <a:ext cx="19234" cy="34452"/>
          </a:xfrm>
          <a:custGeom>
            <a:rect b="b" l="l" r="r" t="t"/>
            <a:pathLst>
              <a:path extrusionOk="0" h="302" w="302">
                <a:moveTo>
                  <a:pt x="301" y="0"/>
                </a:moveTo>
                <a:cubicBezTo>
                  <a:pt x="136" y="0"/>
                  <a:pt x="0" y="136"/>
                  <a:pt x="0" y="301"/>
                </a:cubicBezTo>
                <a:lnTo>
                  <a:pt x="301" y="301"/>
                </a:lnTo>
                <a:lnTo>
                  <a:pt x="301"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33"/>
          <p:cNvSpPr/>
          <p:nvPr/>
        </p:nvSpPr>
        <p:spPr>
          <a:xfrm rot="10800000">
            <a:off x="1620055" y="247683"/>
            <a:ext cx="18915" cy="33882"/>
          </a:xfrm>
          <a:custGeom>
            <a:rect b="b" l="l" r="r" t="t"/>
            <a:pathLst>
              <a:path extrusionOk="0" h="297" w="297">
                <a:moveTo>
                  <a:pt x="0" y="0"/>
                </a:moveTo>
                <a:lnTo>
                  <a:pt x="0" y="297"/>
                </a:lnTo>
                <a:cubicBezTo>
                  <a:pt x="165" y="297"/>
                  <a:pt x="297" y="165"/>
                  <a:pt x="297"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33"/>
          <p:cNvSpPr/>
          <p:nvPr/>
        </p:nvSpPr>
        <p:spPr>
          <a:xfrm rot="10800000">
            <a:off x="1556305" y="133489"/>
            <a:ext cx="38276" cy="68562"/>
          </a:xfrm>
          <a:custGeom>
            <a:rect b="b" l="l" r="r" t="t"/>
            <a:pathLst>
              <a:path extrusionOk="0" h="601" w="601">
                <a:moveTo>
                  <a:pt x="298" y="0"/>
                </a:moveTo>
                <a:cubicBezTo>
                  <a:pt x="133" y="0"/>
                  <a:pt x="0" y="133"/>
                  <a:pt x="0" y="298"/>
                </a:cubicBezTo>
                <a:cubicBezTo>
                  <a:pt x="0" y="463"/>
                  <a:pt x="133" y="600"/>
                  <a:pt x="298" y="600"/>
                </a:cubicBezTo>
                <a:cubicBezTo>
                  <a:pt x="463" y="600"/>
                  <a:pt x="600" y="463"/>
                  <a:pt x="600" y="298"/>
                </a:cubicBezTo>
                <a:cubicBezTo>
                  <a:pt x="600" y="133"/>
                  <a:pt x="463" y="0"/>
                  <a:pt x="298"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33"/>
          <p:cNvSpPr/>
          <p:nvPr/>
        </p:nvSpPr>
        <p:spPr>
          <a:xfrm rot="10800000">
            <a:off x="1620055" y="53976"/>
            <a:ext cx="18915" cy="34452"/>
          </a:xfrm>
          <a:custGeom>
            <a:rect b="b" l="l" r="r" t="t"/>
            <a:pathLst>
              <a:path extrusionOk="0" h="302" w="297">
                <a:moveTo>
                  <a:pt x="0" y="0"/>
                </a:moveTo>
                <a:lnTo>
                  <a:pt x="0" y="301"/>
                </a:lnTo>
                <a:lnTo>
                  <a:pt x="297" y="301"/>
                </a:lnTo>
                <a:cubicBezTo>
                  <a:pt x="297" y="136"/>
                  <a:pt x="165" y="0"/>
                  <a:pt x="0"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33"/>
          <p:cNvSpPr/>
          <p:nvPr/>
        </p:nvSpPr>
        <p:spPr>
          <a:xfrm rot="10800000">
            <a:off x="1620055" y="20095"/>
            <a:ext cx="18915" cy="33996"/>
          </a:xfrm>
          <a:custGeom>
            <a:rect b="b" l="l" r="r" t="t"/>
            <a:pathLst>
              <a:path extrusionOk="0" h="298" w="297">
                <a:moveTo>
                  <a:pt x="0" y="0"/>
                </a:moveTo>
                <a:lnTo>
                  <a:pt x="0" y="298"/>
                </a:lnTo>
                <a:cubicBezTo>
                  <a:pt x="165" y="298"/>
                  <a:pt x="297" y="166"/>
                  <a:pt x="297"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33"/>
          <p:cNvSpPr/>
          <p:nvPr/>
        </p:nvSpPr>
        <p:spPr>
          <a:xfrm rot="10800000">
            <a:off x="1556305" y="-93984"/>
            <a:ext cx="38276" cy="68448"/>
          </a:xfrm>
          <a:custGeom>
            <a:rect b="b" l="l" r="r" t="t"/>
            <a:pathLst>
              <a:path extrusionOk="0" h="600" w="601">
                <a:moveTo>
                  <a:pt x="298" y="1"/>
                </a:moveTo>
                <a:cubicBezTo>
                  <a:pt x="133" y="1"/>
                  <a:pt x="0" y="133"/>
                  <a:pt x="0" y="297"/>
                </a:cubicBezTo>
                <a:cubicBezTo>
                  <a:pt x="0" y="462"/>
                  <a:pt x="133" y="599"/>
                  <a:pt x="298" y="599"/>
                </a:cubicBezTo>
                <a:cubicBezTo>
                  <a:pt x="463" y="599"/>
                  <a:pt x="600" y="462"/>
                  <a:pt x="600" y="297"/>
                </a:cubicBezTo>
                <a:cubicBezTo>
                  <a:pt x="600" y="133"/>
                  <a:pt x="463" y="1"/>
                  <a:pt x="298"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33"/>
          <p:cNvSpPr/>
          <p:nvPr/>
        </p:nvSpPr>
        <p:spPr>
          <a:xfrm rot="10800000">
            <a:off x="1511917" y="20095"/>
            <a:ext cx="19234" cy="33996"/>
          </a:xfrm>
          <a:custGeom>
            <a:rect b="b" l="l" r="r" t="t"/>
            <a:pathLst>
              <a:path extrusionOk="0" h="298" w="302">
                <a:moveTo>
                  <a:pt x="0" y="0"/>
                </a:moveTo>
                <a:cubicBezTo>
                  <a:pt x="0" y="166"/>
                  <a:pt x="136" y="298"/>
                  <a:pt x="301" y="298"/>
                </a:cubicBezTo>
                <a:lnTo>
                  <a:pt x="301"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33"/>
          <p:cNvSpPr/>
          <p:nvPr/>
        </p:nvSpPr>
        <p:spPr>
          <a:xfrm rot="10800000">
            <a:off x="1638906" y="281450"/>
            <a:ext cx="19361" cy="16313"/>
          </a:xfrm>
          <a:custGeom>
            <a:rect b="b" l="l" r="r" t="t"/>
            <a:pathLst>
              <a:path extrusionOk="0" h="143" w="304">
                <a:moveTo>
                  <a:pt x="44" y="1"/>
                </a:moveTo>
                <a:cubicBezTo>
                  <a:pt x="20" y="42"/>
                  <a:pt x="1" y="90"/>
                  <a:pt x="1" y="142"/>
                </a:cubicBezTo>
                <a:lnTo>
                  <a:pt x="303" y="142"/>
                </a:lnTo>
                <a:lnTo>
                  <a:pt x="303" y="57"/>
                </a:lnTo>
                <a:cubicBezTo>
                  <a:pt x="214" y="38"/>
                  <a:pt x="129" y="19"/>
                  <a:pt x="44"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33"/>
          <p:cNvSpPr/>
          <p:nvPr/>
        </p:nvSpPr>
        <p:spPr>
          <a:xfrm rot="10800000">
            <a:off x="1747044" y="281450"/>
            <a:ext cx="19043" cy="34680"/>
          </a:xfrm>
          <a:custGeom>
            <a:rect b="b" l="l" r="r" t="t"/>
            <a:pathLst>
              <a:path extrusionOk="0" h="304" w="299">
                <a:moveTo>
                  <a:pt x="1" y="1"/>
                </a:moveTo>
                <a:lnTo>
                  <a:pt x="1" y="303"/>
                </a:lnTo>
                <a:lnTo>
                  <a:pt x="298" y="303"/>
                </a:lnTo>
                <a:cubicBezTo>
                  <a:pt x="298" y="138"/>
                  <a:pt x="166" y="1"/>
                  <a:pt x="1"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33"/>
          <p:cNvSpPr/>
          <p:nvPr/>
        </p:nvSpPr>
        <p:spPr>
          <a:xfrm rot="10800000">
            <a:off x="1747044" y="247683"/>
            <a:ext cx="19043" cy="33882"/>
          </a:xfrm>
          <a:custGeom>
            <a:rect b="b" l="l" r="r" t="t"/>
            <a:pathLst>
              <a:path extrusionOk="0" h="297" w="299">
                <a:moveTo>
                  <a:pt x="1" y="0"/>
                </a:moveTo>
                <a:lnTo>
                  <a:pt x="1" y="297"/>
                </a:lnTo>
                <a:cubicBezTo>
                  <a:pt x="166" y="297"/>
                  <a:pt x="298" y="165"/>
                  <a:pt x="298"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33"/>
          <p:cNvSpPr/>
          <p:nvPr/>
        </p:nvSpPr>
        <p:spPr>
          <a:xfrm rot="10800000">
            <a:off x="1747044" y="53976"/>
            <a:ext cx="19043" cy="34452"/>
          </a:xfrm>
          <a:custGeom>
            <a:rect b="b" l="l" r="r" t="t"/>
            <a:pathLst>
              <a:path extrusionOk="0" h="302" w="299">
                <a:moveTo>
                  <a:pt x="1" y="0"/>
                </a:moveTo>
                <a:lnTo>
                  <a:pt x="1" y="301"/>
                </a:lnTo>
                <a:lnTo>
                  <a:pt x="298" y="301"/>
                </a:lnTo>
                <a:cubicBezTo>
                  <a:pt x="298" y="136"/>
                  <a:pt x="166" y="0"/>
                  <a:pt x="1"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33"/>
          <p:cNvSpPr/>
          <p:nvPr/>
        </p:nvSpPr>
        <p:spPr>
          <a:xfrm rot="10800000">
            <a:off x="1638906" y="53976"/>
            <a:ext cx="19361" cy="34452"/>
          </a:xfrm>
          <a:custGeom>
            <a:rect b="b" l="l" r="r" t="t"/>
            <a:pathLst>
              <a:path extrusionOk="0" h="302" w="304">
                <a:moveTo>
                  <a:pt x="303" y="0"/>
                </a:moveTo>
                <a:cubicBezTo>
                  <a:pt x="138" y="0"/>
                  <a:pt x="1" y="136"/>
                  <a:pt x="1" y="301"/>
                </a:cubicBezTo>
                <a:lnTo>
                  <a:pt x="303" y="301"/>
                </a:lnTo>
                <a:lnTo>
                  <a:pt x="303"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33"/>
          <p:cNvSpPr/>
          <p:nvPr/>
        </p:nvSpPr>
        <p:spPr>
          <a:xfrm rot="10800000">
            <a:off x="1638906" y="247683"/>
            <a:ext cx="19361" cy="33882"/>
          </a:xfrm>
          <a:custGeom>
            <a:rect b="b" l="l" r="r" t="t"/>
            <a:pathLst>
              <a:path extrusionOk="0" h="297" w="304">
                <a:moveTo>
                  <a:pt x="1" y="0"/>
                </a:moveTo>
                <a:cubicBezTo>
                  <a:pt x="1" y="165"/>
                  <a:pt x="138" y="297"/>
                  <a:pt x="303" y="297"/>
                </a:cubicBezTo>
                <a:lnTo>
                  <a:pt x="303"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33"/>
          <p:cNvSpPr/>
          <p:nvPr/>
        </p:nvSpPr>
        <p:spPr>
          <a:xfrm rot="10800000">
            <a:off x="1683421" y="133489"/>
            <a:ext cx="38149" cy="68562"/>
          </a:xfrm>
          <a:custGeom>
            <a:rect b="b" l="l" r="r" t="t"/>
            <a:pathLst>
              <a:path extrusionOk="0" h="601" w="599">
                <a:moveTo>
                  <a:pt x="297" y="0"/>
                </a:moveTo>
                <a:cubicBezTo>
                  <a:pt x="133" y="0"/>
                  <a:pt x="0" y="133"/>
                  <a:pt x="0" y="298"/>
                </a:cubicBezTo>
                <a:cubicBezTo>
                  <a:pt x="0" y="463"/>
                  <a:pt x="133" y="600"/>
                  <a:pt x="297" y="600"/>
                </a:cubicBezTo>
                <a:cubicBezTo>
                  <a:pt x="462" y="600"/>
                  <a:pt x="599" y="463"/>
                  <a:pt x="599" y="298"/>
                </a:cubicBezTo>
                <a:cubicBezTo>
                  <a:pt x="599" y="133"/>
                  <a:pt x="462" y="0"/>
                  <a:pt x="297"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33"/>
          <p:cNvSpPr/>
          <p:nvPr/>
        </p:nvSpPr>
        <p:spPr>
          <a:xfrm rot="10800000">
            <a:off x="1747044" y="20095"/>
            <a:ext cx="19043" cy="33996"/>
          </a:xfrm>
          <a:custGeom>
            <a:rect b="b" l="l" r="r" t="t"/>
            <a:pathLst>
              <a:path extrusionOk="0" h="298" w="299">
                <a:moveTo>
                  <a:pt x="1" y="0"/>
                </a:moveTo>
                <a:lnTo>
                  <a:pt x="1" y="298"/>
                </a:lnTo>
                <a:cubicBezTo>
                  <a:pt x="166" y="298"/>
                  <a:pt x="298" y="166"/>
                  <a:pt x="298"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33"/>
          <p:cNvSpPr/>
          <p:nvPr/>
        </p:nvSpPr>
        <p:spPr>
          <a:xfrm rot="10800000">
            <a:off x="1638906" y="20095"/>
            <a:ext cx="19361" cy="33996"/>
          </a:xfrm>
          <a:custGeom>
            <a:rect b="b" l="l" r="r" t="t"/>
            <a:pathLst>
              <a:path extrusionOk="0" h="298" w="304">
                <a:moveTo>
                  <a:pt x="1" y="0"/>
                </a:moveTo>
                <a:cubicBezTo>
                  <a:pt x="1" y="166"/>
                  <a:pt x="138" y="298"/>
                  <a:pt x="303" y="298"/>
                </a:cubicBezTo>
                <a:lnTo>
                  <a:pt x="303"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33"/>
          <p:cNvSpPr/>
          <p:nvPr/>
        </p:nvSpPr>
        <p:spPr>
          <a:xfrm rot="10800000">
            <a:off x="1683421" y="-93984"/>
            <a:ext cx="38149" cy="68448"/>
          </a:xfrm>
          <a:custGeom>
            <a:rect b="b" l="l" r="r" t="t"/>
            <a:pathLst>
              <a:path extrusionOk="0" h="600" w="599">
                <a:moveTo>
                  <a:pt x="297" y="1"/>
                </a:moveTo>
                <a:cubicBezTo>
                  <a:pt x="133" y="1"/>
                  <a:pt x="0" y="133"/>
                  <a:pt x="0" y="297"/>
                </a:cubicBezTo>
                <a:cubicBezTo>
                  <a:pt x="0" y="462"/>
                  <a:pt x="133" y="599"/>
                  <a:pt x="297" y="599"/>
                </a:cubicBezTo>
                <a:cubicBezTo>
                  <a:pt x="462" y="599"/>
                  <a:pt x="599" y="462"/>
                  <a:pt x="599" y="297"/>
                </a:cubicBezTo>
                <a:cubicBezTo>
                  <a:pt x="599" y="133"/>
                  <a:pt x="462" y="1"/>
                  <a:pt x="297"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33"/>
          <p:cNvSpPr/>
          <p:nvPr/>
        </p:nvSpPr>
        <p:spPr>
          <a:xfrm rot="10800000">
            <a:off x="1874096" y="281450"/>
            <a:ext cx="18979" cy="34680"/>
          </a:xfrm>
          <a:custGeom>
            <a:rect b="b" l="l" r="r" t="t"/>
            <a:pathLst>
              <a:path extrusionOk="0" h="304" w="298">
                <a:moveTo>
                  <a:pt x="1" y="1"/>
                </a:moveTo>
                <a:lnTo>
                  <a:pt x="1" y="303"/>
                </a:lnTo>
                <a:lnTo>
                  <a:pt x="297" y="303"/>
                </a:lnTo>
                <a:cubicBezTo>
                  <a:pt x="297" y="138"/>
                  <a:pt x="166" y="1"/>
                  <a:pt x="1"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33"/>
          <p:cNvSpPr/>
          <p:nvPr/>
        </p:nvSpPr>
        <p:spPr>
          <a:xfrm rot="10800000">
            <a:off x="1766022" y="281450"/>
            <a:ext cx="19234" cy="34680"/>
          </a:xfrm>
          <a:custGeom>
            <a:rect b="b" l="l" r="r" t="t"/>
            <a:pathLst>
              <a:path extrusionOk="0" h="304" w="302">
                <a:moveTo>
                  <a:pt x="302" y="1"/>
                </a:moveTo>
                <a:cubicBezTo>
                  <a:pt x="137" y="1"/>
                  <a:pt x="1" y="138"/>
                  <a:pt x="1" y="303"/>
                </a:cubicBezTo>
                <a:lnTo>
                  <a:pt x="302" y="303"/>
                </a:lnTo>
                <a:lnTo>
                  <a:pt x="302" y="1"/>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33"/>
          <p:cNvSpPr/>
          <p:nvPr/>
        </p:nvSpPr>
        <p:spPr>
          <a:xfrm rot="10800000">
            <a:off x="1874096" y="53976"/>
            <a:ext cx="18979" cy="34452"/>
          </a:xfrm>
          <a:custGeom>
            <a:rect b="b" l="l" r="r" t="t"/>
            <a:pathLst>
              <a:path extrusionOk="0" h="302" w="298">
                <a:moveTo>
                  <a:pt x="1" y="0"/>
                </a:moveTo>
                <a:lnTo>
                  <a:pt x="1" y="301"/>
                </a:lnTo>
                <a:lnTo>
                  <a:pt x="297" y="301"/>
                </a:lnTo>
                <a:cubicBezTo>
                  <a:pt x="297" y="136"/>
                  <a:pt x="166" y="0"/>
                  <a:pt x="1"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33"/>
          <p:cNvSpPr/>
          <p:nvPr/>
        </p:nvSpPr>
        <p:spPr>
          <a:xfrm rot="10800000">
            <a:off x="1766022" y="247683"/>
            <a:ext cx="19234" cy="33882"/>
          </a:xfrm>
          <a:custGeom>
            <a:rect b="b" l="l" r="r" t="t"/>
            <a:pathLst>
              <a:path extrusionOk="0" h="297" w="302">
                <a:moveTo>
                  <a:pt x="1" y="0"/>
                </a:moveTo>
                <a:cubicBezTo>
                  <a:pt x="1" y="165"/>
                  <a:pt x="137" y="297"/>
                  <a:pt x="302" y="297"/>
                </a:cubicBezTo>
                <a:lnTo>
                  <a:pt x="302"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33"/>
          <p:cNvSpPr/>
          <p:nvPr/>
        </p:nvSpPr>
        <p:spPr>
          <a:xfrm rot="10800000">
            <a:off x="1766022" y="53976"/>
            <a:ext cx="19234" cy="34452"/>
          </a:xfrm>
          <a:custGeom>
            <a:rect b="b" l="l" r="r" t="t"/>
            <a:pathLst>
              <a:path extrusionOk="0" h="302" w="302">
                <a:moveTo>
                  <a:pt x="302" y="0"/>
                </a:moveTo>
                <a:cubicBezTo>
                  <a:pt x="137" y="0"/>
                  <a:pt x="1" y="136"/>
                  <a:pt x="1" y="301"/>
                </a:cubicBezTo>
                <a:lnTo>
                  <a:pt x="302" y="301"/>
                </a:lnTo>
                <a:lnTo>
                  <a:pt x="302"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33"/>
          <p:cNvSpPr/>
          <p:nvPr/>
        </p:nvSpPr>
        <p:spPr>
          <a:xfrm rot="10800000">
            <a:off x="1810410" y="133489"/>
            <a:ext cx="38276" cy="68562"/>
          </a:xfrm>
          <a:custGeom>
            <a:rect b="b" l="l" r="r" t="t"/>
            <a:pathLst>
              <a:path extrusionOk="0" h="601" w="601">
                <a:moveTo>
                  <a:pt x="298" y="0"/>
                </a:moveTo>
                <a:cubicBezTo>
                  <a:pt x="133" y="0"/>
                  <a:pt x="1" y="133"/>
                  <a:pt x="1" y="298"/>
                </a:cubicBezTo>
                <a:cubicBezTo>
                  <a:pt x="1" y="463"/>
                  <a:pt x="133" y="600"/>
                  <a:pt x="298" y="600"/>
                </a:cubicBezTo>
                <a:cubicBezTo>
                  <a:pt x="464" y="600"/>
                  <a:pt x="601" y="463"/>
                  <a:pt x="601" y="298"/>
                </a:cubicBezTo>
                <a:cubicBezTo>
                  <a:pt x="601" y="133"/>
                  <a:pt x="464" y="0"/>
                  <a:pt x="298"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33"/>
          <p:cNvSpPr/>
          <p:nvPr/>
        </p:nvSpPr>
        <p:spPr>
          <a:xfrm rot="10800000">
            <a:off x="1874096" y="247683"/>
            <a:ext cx="18979" cy="33882"/>
          </a:xfrm>
          <a:custGeom>
            <a:rect b="b" l="l" r="r" t="t"/>
            <a:pathLst>
              <a:path extrusionOk="0" h="297" w="298">
                <a:moveTo>
                  <a:pt x="1" y="0"/>
                </a:moveTo>
                <a:lnTo>
                  <a:pt x="1" y="297"/>
                </a:lnTo>
                <a:cubicBezTo>
                  <a:pt x="166" y="297"/>
                  <a:pt x="297" y="165"/>
                  <a:pt x="297"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33"/>
          <p:cNvSpPr/>
          <p:nvPr/>
        </p:nvSpPr>
        <p:spPr>
          <a:xfrm rot="10800000">
            <a:off x="1766022" y="20095"/>
            <a:ext cx="19234" cy="33996"/>
          </a:xfrm>
          <a:custGeom>
            <a:rect b="b" l="l" r="r" t="t"/>
            <a:pathLst>
              <a:path extrusionOk="0" h="298" w="302">
                <a:moveTo>
                  <a:pt x="1" y="0"/>
                </a:moveTo>
                <a:cubicBezTo>
                  <a:pt x="1" y="166"/>
                  <a:pt x="137" y="298"/>
                  <a:pt x="302" y="298"/>
                </a:cubicBezTo>
                <a:lnTo>
                  <a:pt x="302"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33"/>
          <p:cNvSpPr/>
          <p:nvPr/>
        </p:nvSpPr>
        <p:spPr>
          <a:xfrm rot="10800000">
            <a:off x="1874096" y="20095"/>
            <a:ext cx="18979" cy="33996"/>
          </a:xfrm>
          <a:custGeom>
            <a:rect b="b" l="l" r="r" t="t"/>
            <a:pathLst>
              <a:path extrusionOk="0" h="298" w="298">
                <a:moveTo>
                  <a:pt x="1" y="0"/>
                </a:moveTo>
                <a:lnTo>
                  <a:pt x="1" y="298"/>
                </a:lnTo>
                <a:cubicBezTo>
                  <a:pt x="166" y="298"/>
                  <a:pt x="297" y="166"/>
                  <a:pt x="297"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33"/>
          <p:cNvSpPr/>
          <p:nvPr/>
        </p:nvSpPr>
        <p:spPr>
          <a:xfrm rot="10800000">
            <a:off x="1810410" y="-93984"/>
            <a:ext cx="38276" cy="68448"/>
          </a:xfrm>
          <a:custGeom>
            <a:rect b="b" l="l" r="r" t="t"/>
            <a:pathLst>
              <a:path extrusionOk="0" h="600" w="601">
                <a:moveTo>
                  <a:pt x="298" y="1"/>
                </a:moveTo>
                <a:cubicBezTo>
                  <a:pt x="133" y="1"/>
                  <a:pt x="1" y="133"/>
                  <a:pt x="1" y="297"/>
                </a:cubicBezTo>
                <a:cubicBezTo>
                  <a:pt x="1" y="462"/>
                  <a:pt x="133" y="599"/>
                  <a:pt x="298" y="599"/>
                </a:cubicBezTo>
                <a:cubicBezTo>
                  <a:pt x="464" y="599"/>
                  <a:pt x="601" y="462"/>
                  <a:pt x="601" y="297"/>
                </a:cubicBezTo>
                <a:cubicBezTo>
                  <a:pt x="601" y="133"/>
                  <a:pt x="464" y="1"/>
                  <a:pt x="298"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33"/>
          <p:cNvSpPr/>
          <p:nvPr/>
        </p:nvSpPr>
        <p:spPr>
          <a:xfrm rot="10800000">
            <a:off x="2001149" y="281450"/>
            <a:ext cx="18979" cy="34680"/>
          </a:xfrm>
          <a:custGeom>
            <a:rect b="b" l="l" r="r" t="t"/>
            <a:pathLst>
              <a:path extrusionOk="0" h="304" w="298">
                <a:moveTo>
                  <a:pt x="0" y="1"/>
                </a:moveTo>
                <a:lnTo>
                  <a:pt x="0" y="303"/>
                </a:lnTo>
                <a:lnTo>
                  <a:pt x="298" y="303"/>
                </a:lnTo>
                <a:cubicBezTo>
                  <a:pt x="298" y="138"/>
                  <a:pt x="165" y="1"/>
                  <a:pt x="0"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33"/>
          <p:cNvSpPr/>
          <p:nvPr/>
        </p:nvSpPr>
        <p:spPr>
          <a:xfrm rot="10800000">
            <a:off x="1940774" y="361191"/>
            <a:ext cx="32799" cy="19508"/>
          </a:xfrm>
          <a:custGeom>
            <a:rect b="b" l="l" r="r" t="t"/>
            <a:pathLst>
              <a:path extrusionOk="0" h="171" w="515">
                <a:moveTo>
                  <a:pt x="0" y="1"/>
                </a:moveTo>
                <a:cubicBezTo>
                  <a:pt x="48" y="101"/>
                  <a:pt x="146" y="171"/>
                  <a:pt x="264" y="171"/>
                </a:cubicBezTo>
                <a:cubicBezTo>
                  <a:pt x="373" y="171"/>
                  <a:pt x="462" y="110"/>
                  <a:pt x="514" y="25"/>
                </a:cubicBezTo>
                <a:cubicBezTo>
                  <a:pt x="344" y="16"/>
                  <a:pt x="170" y="6"/>
                  <a:pt x="0"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33"/>
          <p:cNvSpPr/>
          <p:nvPr/>
        </p:nvSpPr>
        <p:spPr>
          <a:xfrm rot="10800000">
            <a:off x="1893011" y="281450"/>
            <a:ext cx="19297" cy="34680"/>
          </a:xfrm>
          <a:custGeom>
            <a:rect b="b" l="l" r="r" t="t"/>
            <a:pathLst>
              <a:path extrusionOk="0" h="304" w="303">
                <a:moveTo>
                  <a:pt x="303" y="1"/>
                </a:moveTo>
                <a:cubicBezTo>
                  <a:pt x="137" y="1"/>
                  <a:pt x="0" y="138"/>
                  <a:pt x="0" y="303"/>
                </a:cubicBezTo>
                <a:lnTo>
                  <a:pt x="303" y="303"/>
                </a:lnTo>
                <a:lnTo>
                  <a:pt x="303" y="1"/>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33"/>
          <p:cNvSpPr/>
          <p:nvPr/>
        </p:nvSpPr>
        <p:spPr>
          <a:xfrm rot="10800000">
            <a:off x="2001149" y="53976"/>
            <a:ext cx="18979" cy="34452"/>
          </a:xfrm>
          <a:custGeom>
            <a:rect b="b" l="l" r="r" t="t"/>
            <a:pathLst>
              <a:path extrusionOk="0" h="302" w="298">
                <a:moveTo>
                  <a:pt x="0" y="0"/>
                </a:moveTo>
                <a:lnTo>
                  <a:pt x="0" y="301"/>
                </a:lnTo>
                <a:lnTo>
                  <a:pt x="298" y="301"/>
                </a:lnTo>
                <a:cubicBezTo>
                  <a:pt x="298" y="136"/>
                  <a:pt x="165" y="0"/>
                  <a:pt x="0"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33"/>
          <p:cNvSpPr/>
          <p:nvPr/>
        </p:nvSpPr>
        <p:spPr>
          <a:xfrm rot="10800000">
            <a:off x="1937463" y="133489"/>
            <a:ext cx="38213" cy="68562"/>
          </a:xfrm>
          <a:custGeom>
            <a:rect b="b" l="l" r="r" t="t"/>
            <a:pathLst>
              <a:path extrusionOk="0" h="601" w="600">
                <a:moveTo>
                  <a:pt x="297" y="0"/>
                </a:moveTo>
                <a:cubicBezTo>
                  <a:pt x="133" y="0"/>
                  <a:pt x="0" y="133"/>
                  <a:pt x="0" y="298"/>
                </a:cubicBezTo>
                <a:cubicBezTo>
                  <a:pt x="0" y="463"/>
                  <a:pt x="133" y="600"/>
                  <a:pt x="297" y="600"/>
                </a:cubicBezTo>
                <a:cubicBezTo>
                  <a:pt x="462" y="600"/>
                  <a:pt x="599" y="463"/>
                  <a:pt x="599" y="298"/>
                </a:cubicBezTo>
                <a:cubicBezTo>
                  <a:pt x="599" y="133"/>
                  <a:pt x="462" y="0"/>
                  <a:pt x="297"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33"/>
          <p:cNvSpPr/>
          <p:nvPr/>
        </p:nvSpPr>
        <p:spPr>
          <a:xfrm rot="10800000">
            <a:off x="1893011" y="53976"/>
            <a:ext cx="19297" cy="34452"/>
          </a:xfrm>
          <a:custGeom>
            <a:rect b="b" l="l" r="r" t="t"/>
            <a:pathLst>
              <a:path extrusionOk="0" h="302" w="303">
                <a:moveTo>
                  <a:pt x="303" y="0"/>
                </a:moveTo>
                <a:cubicBezTo>
                  <a:pt x="137" y="0"/>
                  <a:pt x="0" y="136"/>
                  <a:pt x="0" y="301"/>
                </a:cubicBezTo>
                <a:lnTo>
                  <a:pt x="303" y="301"/>
                </a:lnTo>
                <a:lnTo>
                  <a:pt x="303"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33"/>
          <p:cNvSpPr/>
          <p:nvPr/>
        </p:nvSpPr>
        <p:spPr>
          <a:xfrm rot="10800000">
            <a:off x="2001149" y="247683"/>
            <a:ext cx="18979" cy="33882"/>
          </a:xfrm>
          <a:custGeom>
            <a:rect b="b" l="l" r="r" t="t"/>
            <a:pathLst>
              <a:path extrusionOk="0" h="297" w="298">
                <a:moveTo>
                  <a:pt x="0" y="0"/>
                </a:moveTo>
                <a:lnTo>
                  <a:pt x="0" y="297"/>
                </a:lnTo>
                <a:cubicBezTo>
                  <a:pt x="165" y="297"/>
                  <a:pt x="298" y="165"/>
                  <a:pt x="298"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33"/>
          <p:cNvSpPr/>
          <p:nvPr/>
        </p:nvSpPr>
        <p:spPr>
          <a:xfrm rot="10800000">
            <a:off x="1893011" y="247683"/>
            <a:ext cx="19297" cy="33882"/>
          </a:xfrm>
          <a:custGeom>
            <a:rect b="b" l="l" r="r" t="t"/>
            <a:pathLst>
              <a:path extrusionOk="0" h="297" w="303">
                <a:moveTo>
                  <a:pt x="0" y="0"/>
                </a:moveTo>
                <a:cubicBezTo>
                  <a:pt x="0" y="165"/>
                  <a:pt x="137" y="297"/>
                  <a:pt x="303" y="297"/>
                </a:cubicBezTo>
                <a:lnTo>
                  <a:pt x="303"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33"/>
          <p:cNvSpPr/>
          <p:nvPr/>
        </p:nvSpPr>
        <p:spPr>
          <a:xfrm rot="10800000">
            <a:off x="2001149" y="20095"/>
            <a:ext cx="18979" cy="33996"/>
          </a:xfrm>
          <a:custGeom>
            <a:rect b="b" l="l" r="r" t="t"/>
            <a:pathLst>
              <a:path extrusionOk="0" h="298" w="298">
                <a:moveTo>
                  <a:pt x="0" y="0"/>
                </a:moveTo>
                <a:lnTo>
                  <a:pt x="0" y="298"/>
                </a:lnTo>
                <a:cubicBezTo>
                  <a:pt x="165" y="298"/>
                  <a:pt x="298" y="166"/>
                  <a:pt x="298"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33"/>
          <p:cNvSpPr/>
          <p:nvPr/>
        </p:nvSpPr>
        <p:spPr>
          <a:xfrm rot="10800000">
            <a:off x="1937463" y="-93984"/>
            <a:ext cx="38213" cy="68448"/>
          </a:xfrm>
          <a:custGeom>
            <a:rect b="b" l="l" r="r" t="t"/>
            <a:pathLst>
              <a:path extrusionOk="0" h="600" w="600">
                <a:moveTo>
                  <a:pt x="297" y="1"/>
                </a:moveTo>
                <a:cubicBezTo>
                  <a:pt x="133" y="1"/>
                  <a:pt x="0" y="133"/>
                  <a:pt x="0" y="297"/>
                </a:cubicBezTo>
                <a:cubicBezTo>
                  <a:pt x="0" y="462"/>
                  <a:pt x="133" y="599"/>
                  <a:pt x="297" y="599"/>
                </a:cubicBezTo>
                <a:cubicBezTo>
                  <a:pt x="462" y="599"/>
                  <a:pt x="599" y="462"/>
                  <a:pt x="599" y="297"/>
                </a:cubicBezTo>
                <a:cubicBezTo>
                  <a:pt x="599" y="133"/>
                  <a:pt x="462" y="1"/>
                  <a:pt x="297"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33"/>
          <p:cNvSpPr/>
          <p:nvPr/>
        </p:nvSpPr>
        <p:spPr>
          <a:xfrm rot="10800000">
            <a:off x="1893011" y="20095"/>
            <a:ext cx="19297" cy="33996"/>
          </a:xfrm>
          <a:custGeom>
            <a:rect b="b" l="l" r="r" t="t"/>
            <a:pathLst>
              <a:path extrusionOk="0" h="298" w="303">
                <a:moveTo>
                  <a:pt x="0" y="0"/>
                </a:moveTo>
                <a:cubicBezTo>
                  <a:pt x="0" y="166"/>
                  <a:pt x="137" y="298"/>
                  <a:pt x="303" y="298"/>
                </a:cubicBezTo>
                <a:lnTo>
                  <a:pt x="303"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33"/>
          <p:cNvSpPr/>
          <p:nvPr/>
        </p:nvSpPr>
        <p:spPr>
          <a:xfrm rot="10800000">
            <a:off x="2067509" y="361191"/>
            <a:ext cx="30697" cy="17226"/>
          </a:xfrm>
          <a:custGeom>
            <a:rect b="b" l="l" r="r" t="t"/>
            <a:pathLst>
              <a:path extrusionOk="0" h="151" w="482">
                <a:moveTo>
                  <a:pt x="481" y="0"/>
                </a:moveTo>
                <a:cubicBezTo>
                  <a:pt x="321" y="9"/>
                  <a:pt x="161" y="24"/>
                  <a:pt x="0" y="38"/>
                </a:cubicBezTo>
                <a:cubicBezTo>
                  <a:pt x="52" y="103"/>
                  <a:pt x="133" y="151"/>
                  <a:pt x="227" y="151"/>
                </a:cubicBezTo>
                <a:cubicBezTo>
                  <a:pt x="335" y="151"/>
                  <a:pt x="429" y="85"/>
                  <a:pt x="481"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33"/>
          <p:cNvSpPr/>
          <p:nvPr/>
        </p:nvSpPr>
        <p:spPr>
          <a:xfrm rot="10800000">
            <a:off x="2128201" y="281450"/>
            <a:ext cx="19234" cy="34680"/>
          </a:xfrm>
          <a:custGeom>
            <a:rect b="b" l="l" r="r" t="t"/>
            <a:pathLst>
              <a:path extrusionOk="0" h="304" w="302">
                <a:moveTo>
                  <a:pt x="0" y="1"/>
                </a:moveTo>
                <a:lnTo>
                  <a:pt x="0" y="303"/>
                </a:lnTo>
                <a:lnTo>
                  <a:pt x="301" y="303"/>
                </a:lnTo>
                <a:cubicBezTo>
                  <a:pt x="301" y="138"/>
                  <a:pt x="170" y="1"/>
                  <a:pt x="0"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33"/>
          <p:cNvSpPr/>
          <p:nvPr/>
        </p:nvSpPr>
        <p:spPr>
          <a:xfrm rot="10800000">
            <a:off x="2020063" y="281450"/>
            <a:ext cx="19234" cy="34680"/>
          </a:xfrm>
          <a:custGeom>
            <a:rect b="b" l="l" r="r" t="t"/>
            <a:pathLst>
              <a:path extrusionOk="0" h="304" w="302">
                <a:moveTo>
                  <a:pt x="301" y="1"/>
                </a:moveTo>
                <a:cubicBezTo>
                  <a:pt x="136" y="1"/>
                  <a:pt x="0" y="138"/>
                  <a:pt x="0" y="303"/>
                </a:cubicBezTo>
                <a:lnTo>
                  <a:pt x="301" y="303"/>
                </a:lnTo>
                <a:lnTo>
                  <a:pt x="301" y="1"/>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33"/>
          <p:cNvSpPr/>
          <p:nvPr/>
        </p:nvSpPr>
        <p:spPr>
          <a:xfrm rot="10800000">
            <a:off x="2128201" y="247683"/>
            <a:ext cx="19234" cy="33882"/>
          </a:xfrm>
          <a:custGeom>
            <a:rect b="b" l="l" r="r" t="t"/>
            <a:pathLst>
              <a:path extrusionOk="0" h="297" w="302">
                <a:moveTo>
                  <a:pt x="0" y="0"/>
                </a:moveTo>
                <a:lnTo>
                  <a:pt x="0" y="297"/>
                </a:lnTo>
                <a:cubicBezTo>
                  <a:pt x="170" y="297"/>
                  <a:pt x="301" y="165"/>
                  <a:pt x="301"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33"/>
          <p:cNvSpPr/>
          <p:nvPr/>
        </p:nvSpPr>
        <p:spPr>
          <a:xfrm rot="10800000">
            <a:off x="2020063" y="247683"/>
            <a:ext cx="19234" cy="33882"/>
          </a:xfrm>
          <a:custGeom>
            <a:rect b="b" l="l" r="r" t="t"/>
            <a:pathLst>
              <a:path extrusionOk="0" h="297" w="302">
                <a:moveTo>
                  <a:pt x="0" y="0"/>
                </a:moveTo>
                <a:cubicBezTo>
                  <a:pt x="0" y="165"/>
                  <a:pt x="136" y="297"/>
                  <a:pt x="301" y="297"/>
                </a:cubicBezTo>
                <a:lnTo>
                  <a:pt x="301"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33"/>
          <p:cNvSpPr/>
          <p:nvPr/>
        </p:nvSpPr>
        <p:spPr>
          <a:xfrm rot="10800000">
            <a:off x="2020063" y="53976"/>
            <a:ext cx="19234" cy="34452"/>
          </a:xfrm>
          <a:custGeom>
            <a:rect b="b" l="l" r="r" t="t"/>
            <a:pathLst>
              <a:path extrusionOk="0" h="302" w="302">
                <a:moveTo>
                  <a:pt x="301" y="0"/>
                </a:moveTo>
                <a:cubicBezTo>
                  <a:pt x="136" y="0"/>
                  <a:pt x="0" y="136"/>
                  <a:pt x="0" y="301"/>
                </a:cubicBezTo>
                <a:lnTo>
                  <a:pt x="301" y="301"/>
                </a:lnTo>
                <a:lnTo>
                  <a:pt x="301"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33"/>
          <p:cNvSpPr/>
          <p:nvPr/>
        </p:nvSpPr>
        <p:spPr>
          <a:xfrm rot="10800000">
            <a:off x="2128201" y="53976"/>
            <a:ext cx="19234" cy="34452"/>
          </a:xfrm>
          <a:custGeom>
            <a:rect b="b" l="l" r="r" t="t"/>
            <a:pathLst>
              <a:path extrusionOk="0" h="302" w="302">
                <a:moveTo>
                  <a:pt x="0" y="0"/>
                </a:moveTo>
                <a:lnTo>
                  <a:pt x="0" y="301"/>
                </a:lnTo>
                <a:lnTo>
                  <a:pt x="301" y="301"/>
                </a:lnTo>
                <a:cubicBezTo>
                  <a:pt x="301" y="136"/>
                  <a:pt x="170" y="0"/>
                  <a:pt x="0"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33"/>
          <p:cNvSpPr/>
          <p:nvPr/>
        </p:nvSpPr>
        <p:spPr>
          <a:xfrm rot="10800000">
            <a:off x="2064833" y="133489"/>
            <a:ext cx="37894" cy="68562"/>
          </a:xfrm>
          <a:custGeom>
            <a:rect b="b" l="l" r="r" t="t"/>
            <a:pathLst>
              <a:path extrusionOk="0" h="601" w="595">
                <a:moveTo>
                  <a:pt x="298" y="0"/>
                </a:moveTo>
                <a:cubicBezTo>
                  <a:pt x="133" y="0"/>
                  <a:pt x="0" y="133"/>
                  <a:pt x="0" y="298"/>
                </a:cubicBezTo>
                <a:cubicBezTo>
                  <a:pt x="0" y="463"/>
                  <a:pt x="133" y="600"/>
                  <a:pt x="298" y="600"/>
                </a:cubicBezTo>
                <a:cubicBezTo>
                  <a:pt x="463" y="600"/>
                  <a:pt x="594" y="463"/>
                  <a:pt x="594" y="298"/>
                </a:cubicBezTo>
                <a:cubicBezTo>
                  <a:pt x="594" y="133"/>
                  <a:pt x="463" y="0"/>
                  <a:pt x="298"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33"/>
          <p:cNvSpPr/>
          <p:nvPr/>
        </p:nvSpPr>
        <p:spPr>
          <a:xfrm rot="10800000">
            <a:off x="2064833" y="-93984"/>
            <a:ext cx="37894" cy="68448"/>
          </a:xfrm>
          <a:custGeom>
            <a:rect b="b" l="l" r="r" t="t"/>
            <a:pathLst>
              <a:path extrusionOk="0" h="600" w="595">
                <a:moveTo>
                  <a:pt x="298" y="1"/>
                </a:moveTo>
                <a:cubicBezTo>
                  <a:pt x="133" y="1"/>
                  <a:pt x="0" y="133"/>
                  <a:pt x="0" y="297"/>
                </a:cubicBezTo>
                <a:cubicBezTo>
                  <a:pt x="0" y="462"/>
                  <a:pt x="133" y="599"/>
                  <a:pt x="298" y="599"/>
                </a:cubicBezTo>
                <a:cubicBezTo>
                  <a:pt x="463" y="599"/>
                  <a:pt x="594" y="462"/>
                  <a:pt x="594" y="297"/>
                </a:cubicBezTo>
                <a:cubicBezTo>
                  <a:pt x="594" y="133"/>
                  <a:pt x="463" y="1"/>
                  <a:pt x="298"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33"/>
          <p:cNvSpPr/>
          <p:nvPr/>
        </p:nvSpPr>
        <p:spPr>
          <a:xfrm rot="10800000">
            <a:off x="2128201" y="20095"/>
            <a:ext cx="19234" cy="33996"/>
          </a:xfrm>
          <a:custGeom>
            <a:rect b="b" l="l" r="r" t="t"/>
            <a:pathLst>
              <a:path extrusionOk="0" h="298" w="302">
                <a:moveTo>
                  <a:pt x="0" y="0"/>
                </a:moveTo>
                <a:lnTo>
                  <a:pt x="0" y="298"/>
                </a:lnTo>
                <a:cubicBezTo>
                  <a:pt x="170" y="298"/>
                  <a:pt x="301" y="166"/>
                  <a:pt x="301"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33"/>
          <p:cNvSpPr/>
          <p:nvPr/>
        </p:nvSpPr>
        <p:spPr>
          <a:xfrm rot="10800000">
            <a:off x="2020063" y="20095"/>
            <a:ext cx="19234" cy="33996"/>
          </a:xfrm>
          <a:custGeom>
            <a:rect b="b" l="l" r="r" t="t"/>
            <a:pathLst>
              <a:path extrusionOk="0" h="298" w="302">
                <a:moveTo>
                  <a:pt x="0" y="0"/>
                </a:moveTo>
                <a:cubicBezTo>
                  <a:pt x="0" y="166"/>
                  <a:pt x="136" y="298"/>
                  <a:pt x="301" y="298"/>
                </a:cubicBezTo>
                <a:lnTo>
                  <a:pt x="301"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33"/>
          <p:cNvSpPr/>
          <p:nvPr/>
        </p:nvSpPr>
        <p:spPr>
          <a:xfrm rot="10800000">
            <a:off x="2255190" y="281450"/>
            <a:ext cx="19297" cy="31372"/>
          </a:xfrm>
          <a:custGeom>
            <a:rect b="b" l="l" r="r" t="t"/>
            <a:pathLst>
              <a:path extrusionOk="0" h="275" w="303">
                <a:moveTo>
                  <a:pt x="122" y="0"/>
                </a:moveTo>
                <a:cubicBezTo>
                  <a:pt x="80" y="15"/>
                  <a:pt x="43" y="24"/>
                  <a:pt x="0" y="38"/>
                </a:cubicBezTo>
                <a:lnTo>
                  <a:pt x="0" y="274"/>
                </a:lnTo>
                <a:lnTo>
                  <a:pt x="302" y="274"/>
                </a:lnTo>
                <a:cubicBezTo>
                  <a:pt x="302" y="151"/>
                  <a:pt x="226" y="48"/>
                  <a:pt x="122"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33"/>
          <p:cNvSpPr/>
          <p:nvPr/>
        </p:nvSpPr>
        <p:spPr>
          <a:xfrm rot="10800000">
            <a:off x="2147370" y="281450"/>
            <a:ext cx="19043" cy="34680"/>
          </a:xfrm>
          <a:custGeom>
            <a:rect b="b" l="l" r="r" t="t"/>
            <a:pathLst>
              <a:path extrusionOk="0" h="304" w="299">
                <a:moveTo>
                  <a:pt x="298" y="1"/>
                </a:moveTo>
                <a:cubicBezTo>
                  <a:pt x="133" y="1"/>
                  <a:pt x="1" y="138"/>
                  <a:pt x="1" y="303"/>
                </a:cubicBezTo>
                <a:lnTo>
                  <a:pt x="298" y="303"/>
                </a:lnTo>
                <a:lnTo>
                  <a:pt x="298" y="1"/>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33"/>
          <p:cNvSpPr/>
          <p:nvPr/>
        </p:nvSpPr>
        <p:spPr>
          <a:xfrm rot="10800000">
            <a:off x="2191822" y="133489"/>
            <a:ext cx="38213" cy="68562"/>
          </a:xfrm>
          <a:custGeom>
            <a:rect b="b" l="l" r="r" t="t"/>
            <a:pathLst>
              <a:path extrusionOk="0" h="601" w="600">
                <a:moveTo>
                  <a:pt x="301" y="0"/>
                </a:moveTo>
                <a:cubicBezTo>
                  <a:pt x="137" y="0"/>
                  <a:pt x="0" y="133"/>
                  <a:pt x="0" y="298"/>
                </a:cubicBezTo>
                <a:cubicBezTo>
                  <a:pt x="0" y="463"/>
                  <a:pt x="137" y="600"/>
                  <a:pt x="301" y="600"/>
                </a:cubicBezTo>
                <a:cubicBezTo>
                  <a:pt x="467" y="600"/>
                  <a:pt x="599" y="463"/>
                  <a:pt x="599" y="298"/>
                </a:cubicBezTo>
                <a:cubicBezTo>
                  <a:pt x="599" y="133"/>
                  <a:pt x="467" y="0"/>
                  <a:pt x="301"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33"/>
          <p:cNvSpPr/>
          <p:nvPr/>
        </p:nvSpPr>
        <p:spPr>
          <a:xfrm rot="10800000">
            <a:off x="2147370" y="247683"/>
            <a:ext cx="19043" cy="33882"/>
          </a:xfrm>
          <a:custGeom>
            <a:rect b="b" l="l" r="r" t="t"/>
            <a:pathLst>
              <a:path extrusionOk="0" h="297" w="299">
                <a:moveTo>
                  <a:pt x="1" y="0"/>
                </a:moveTo>
                <a:cubicBezTo>
                  <a:pt x="1" y="165"/>
                  <a:pt x="133" y="297"/>
                  <a:pt x="298" y="297"/>
                </a:cubicBezTo>
                <a:lnTo>
                  <a:pt x="298"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33"/>
          <p:cNvSpPr/>
          <p:nvPr/>
        </p:nvSpPr>
        <p:spPr>
          <a:xfrm rot="10800000">
            <a:off x="2255190" y="53976"/>
            <a:ext cx="19297" cy="34452"/>
          </a:xfrm>
          <a:custGeom>
            <a:rect b="b" l="l" r="r" t="t"/>
            <a:pathLst>
              <a:path extrusionOk="0" h="302" w="303">
                <a:moveTo>
                  <a:pt x="0" y="0"/>
                </a:moveTo>
                <a:lnTo>
                  <a:pt x="0" y="301"/>
                </a:lnTo>
                <a:lnTo>
                  <a:pt x="302" y="301"/>
                </a:lnTo>
                <a:cubicBezTo>
                  <a:pt x="302" y="136"/>
                  <a:pt x="165" y="0"/>
                  <a:pt x="0"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33"/>
          <p:cNvSpPr/>
          <p:nvPr/>
        </p:nvSpPr>
        <p:spPr>
          <a:xfrm rot="10800000">
            <a:off x="2255190" y="247683"/>
            <a:ext cx="19297" cy="33882"/>
          </a:xfrm>
          <a:custGeom>
            <a:rect b="b" l="l" r="r" t="t"/>
            <a:pathLst>
              <a:path extrusionOk="0" h="297" w="303">
                <a:moveTo>
                  <a:pt x="0" y="0"/>
                </a:moveTo>
                <a:lnTo>
                  <a:pt x="0" y="297"/>
                </a:lnTo>
                <a:cubicBezTo>
                  <a:pt x="165" y="297"/>
                  <a:pt x="302" y="165"/>
                  <a:pt x="302"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33"/>
          <p:cNvSpPr/>
          <p:nvPr/>
        </p:nvSpPr>
        <p:spPr>
          <a:xfrm rot="10800000">
            <a:off x="2147370" y="53976"/>
            <a:ext cx="19043" cy="34452"/>
          </a:xfrm>
          <a:custGeom>
            <a:rect b="b" l="l" r="r" t="t"/>
            <a:pathLst>
              <a:path extrusionOk="0" h="302" w="299">
                <a:moveTo>
                  <a:pt x="298" y="0"/>
                </a:moveTo>
                <a:cubicBezTo>
                  <a:pt x="133" y="0"/>
                  <a:pt x="1" y="136"/>
                  <a:pt x="1" y="301"/>
                </a:cubicBezTo>
                <a:lnTo>
                  <a:pt x="298" y="301"/>
                </a:lnTo>
                <a:lnTo>
                  <a:pt x="298"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33"/>
          <p:cNvSpPr/>
          <p:nvPr/>
        </p:nvSpPr>
        <p:spPr>
          <a:xfrm rot="10800000">
            <a:off x="2191822" y="-93984"/>
            <a:ext cx="38213" cy="68448"/>
          </a:xfrm>
          <a:custGeom>
            <a:rect b="b" l="l" r="r" t="t"/>
            <a:pathLst>
              <a:path extrusionOk="0" h="600" w="600">
                <a:moveTo>
                  <a:pt x="301" y="1"/>
                </a:moveTo>
                <a:cubicBezTo>
                  <a:pt x="137" y="1"/>
                  <a:pt x="0" y="133"/>
                  <a:pt x="0" y="297"/>
                </a:cubicBezTo>
                <a:cubicBezTo>
                  <a:pt x="0" y="462"/>
                  <a:pt x="137" y="599"/>
                  <a:pt x="301" y="599"/>
                </a:cubicBezTo>
                <a:cubicBezTo>
                  <a:pt x="467" y="599"/>
                  <a:pt x="599" y="462"/>
                  <a:pt x="599" y="297"/>
                </a:cubicBezTo>
                <a:cubicBezTo>
                  <a:pt x="599" y="133"/>
                  <a:pt x="467" y="1"/>
                  <a:pt x="301" y="1"/>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33"/>
          <p:cNvSpPr/>
          <p:nvPr/>
        </p:nvSpPr>
        <p:spPr>
          <a:xfrm rot="10800000">
            <a:off x="2147370" y="20095"/>
            <a:ext cx="19043" cy="33996"/>
          </a:xfrm>
          <a:custGeom>
            <a:rect b="b" l="l" r="r" t="t"/>
            <a:pathLst>
              <a:path extrusionOk="0" h="298" w="299">
                <a:moveTo>
                  <a:pt x="1" y="0"/>
                </a:moveTo>
                <a:cubicBezTo>
                  <a:pt x="1" y="166"/>
                  <a:pt x="133" y="298"/>
                  <a:pt x="298" y="298"/>
                </a:cubicBezTo>
                <a:lnTo>
                  <a:pt x="298"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33"/>
          <p:cNvSpPr/>
          <p:nvPr/>
        </p:nvSpPr>
        <p:spPr>
          <a:xfrm rot="10800000">
            <a:off x="2255190" y="20095"/>
            <a:ext cx="19297" cy="33996"/>
          </a:xfrm>
          <a:custGeom>
            <a:rect b="b" l="l" r="r" t="t"/>
            <a:pathLst>
              <a:path extrusionOk="0" h="298" w="303">
                <a:moveTo>
                  <a:pt x="0" y="0"/>
                </a:moveTo>
                <a:lnTo>
                  <a:pt x="0" y="298"/>
                </a:lnTo>
                <a:cubicBezTo>
                  <a:pt x="165" y="298"/>
                  <a:pt x="302" y="166"/>
                  <a:pt x="302"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33"/>
          <p:cNvSpPr/>
          <p:nvPr/>
        </p:nvSpPr>
        <p:spPr>
          <a:xfrm rot="10800000">
            <a:off x="2274423" y="281450"/>
            <a:ext cx="18979" cy="27151"/>
          </a:xfrm>
          <a:custGeom>
            <a:rect b="b" l="l" r="r" t="t"/>
            <a:pathLst>
              <a:path extrusionOk="0" h="238" w="298">
                <a:moveTo>
                  <a:pt x="297" y="1"/>
                </a:moveTo>
                <a:cubicBezTo>
                  <a:pt x="212" y="29"/>
                  <a:pt x="127" y="57"/>
                  <a:pt x="42" y="91"/>
                </a:cubicBezTo>
                <a:cubicBezTo>
                  <a:pt x="19" y="133"/>
                  <a:pt x="1" y="180"/>
                  <a:pt x="1" y="237"/>
                </a:cubicBezTo>
                <a:lnTo>
                  <a:pt x="297" y="237"/>
                </a:lnTo>
                <a:lnTo>
                  <a:pt x="297" y="1"/>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33"/>
          <p:cNvSpPr/>
          <p:nvPr/>
        </p:nvSpPr>
        <p:spPr>
          <a:xfrm rot="10800000">
            <a:off x="2274423" y="247683"/>
            <a:ext cx="18979" cy="33882"/>
          </a:xfrm>
          <a:custGeom>
            <a:rect b="b" l="l" r="r" t="t"/>
            <a:pathLst>
              <a:path extrusionOk="0" h="297" w="298">
                <a:moveTo>
                  <a:pt x="1" y="0"/>
                </a:moveTo>
                <a:cubicBezTo>
                  <a:pt x="1" y="165"/>
                  <a:pt x="132" y="297"/>
                  <a:pt x="297" y="297"/>
                </a:cubicBezTo>
                <a:lnTo>
                  <a:pt x="297"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33"/>
          <p:cNvSpPr/>
          <p:nvPr/>
        </p:nvSpPr>
        <p:spPr>
          <a:xfrm rot="10800000">
            <a:off x="2274423" y="53976"/>
            <a:ext cx="18979" cy="34452"/>
          </a:xfrm>
          <a:custGeom>
            <a:rect b="b" l="l" r="r" t="t"/>
            <a:pathLst>
              <a:path extrusionOk="0" h="302" w="298">
                <a:moveTo>
                  <a:pt x="297" y="0"/>
                </a:moveTo>
                <a:cubicBezTo>
                  <a:pt x="132" y="0"/>
                  <a:pt x="1" y="136"/>
                  <a:pt x="1" y="301"/>
                </a:cubicBezTo>
                <a:lnTo>
                  <a:pt x="297" y="301"/>
                </a:lnTo>
                <a:lnTo>
                  <a:pt x="297"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33"/>
          <p:cNvSpPr/>
          <p:nvPr/>
        </p:nvSpPr>
        <p:spPr>
          <a:xfrm rot="10800000">
            <a:off x="2274423" y="20095"/>
            <a:ext cx="18979" cy="33996"/>
          </a:xfrm>
          <a:custGeom>
            <a:rect b="b" l="l" r="r" t="t"/>
            <a:pathLst>
              <a:path extrusionOk="0" h="298" w="298">
                <a:moveTo>
                  <a:pt x="1" y="0"/>
                </a:moveTo>
                <a:cubicBezTo>
                  <a:pt x="1" y="166"/>
                  <a:pt x="132" y="298"/>
                  <a:pt x="297" y="298"/>
                </a:cubicBezTo>
                <a:lnTo>
                  <a:pt x="297"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33"/>
          <p:cNvSpPr/>
          <p:nvPr/>
        </p:nvSpPr>
        <p:spPr>
          <a:xfrm rot="10800000">
            <a:off x="627759" y="5651484"/>
            <a:ext cx="1749416" cy="1868516"/>
          </a:xfrm>
          <a:custGeom>
            <a:rect b="b" l="l" r="r" t="t"/>
            <a:pathLst>
              <a:path extrusionOk="0" h="16379" w="14676">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rgbClr val="F9AD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90" name="Google Shape;890;p33"/>
          <p:cNvGrpSpPr/>
          <p:nvPr/>
        </p:nvGrpSpPr>
        <p:grpSpPr>
          <a:xfrm flipH="1">
            <a:off x="-1144866" y="2496227"/>
            <a:ext cx="3177349" cy="4361591"/>
            <a:chOff x="5723467" y="1953462"/>
            <a:chExt cx="3791133" cy="3271275"/>
          </a:xfrm>
        </p:grpSpPr>
        <p:sp>
          <p:nvSpPr>
            <p:cNvPr id="891" name="Google Shape;891;p33"/>
            <p:cNvSpPr/>
            <p:nvPr/>
          </p:nvSpPr>
          <p:spPr>
            <a:xfrm flipH="1" rot="10800000">
              <a:off x="8907055" y="1956800"/>
              <a:ext cx="134046" cy="131934"/>
            </a:xfrm>
            <a:custGeom>
              <a:rect b="b" l="l" r="r" t="t"/>
              <a:pathLst>
                <a:path extrusionOk="0" h="1542" w="1764">
                  <a:moveTo>
                    <a:pt x="218" y="0"/>
                  </a:moveTo>
                  <a:lnTo>
                    <a:pt x="1" y="212"/>
                  </a:lnTo>
                  <a:lnTo>
                    <a:pt x="1278" y="1495"/>
                  </a:lnTo>
                  <a:cubicBezTo>
                    <a:pt x="1439" y="1513"/>
                    <a:pt x="1600" y="1528"/>
                    <a:pt x="1764" y="1542"/>
                  </a:cubicBezTo>
                  <a:lnTo>
                    <a:pt x="21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33"/>
            <p:cNvSpPr/>
            <p:nvPr/>
          </p:nvSpPr>
          <p:spPr>
            <a:xfrm flipH="1" rot="10800000">
              <a:off x="9071189" y="1974509"/>
              <a:ext cx="275692" cy="299118"/>
            </a:xfrm>
            <a:custGeom>
              <a:rect b="b" l="l" r="r" t="t"/>
              <a:pathLst>
                <a:path extrusionOk="0" h="3496" w="3628">
                  <a:moveTo>
                    <a:pt x="217" y="1"/>
                  </a:moveTo>
                  <a:lnTo>
                    <a:pt x="0" y="213"/>
                  </a:lnTo>
                  <a:lnTo>
                    <a:pt x="3282" y="3496"/>
                  </a:lnTo>
                  <a:cubicBezTo>
                    <a:pt x="3395" y="3472"/>
                    <a:pt x="3514" y="3439"/>
                    <a:pt x="3627" y="3411"/>
                  </a:cubicBezTo>
                  <a:lnTo>
                    <a:pt x="21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33"/>
            <p:cNvSpPr/>
            <p:nvPr/>
          </p:nvSpPr>
          <p:spPr>
            <a:xfrm flipH="1" rot="10800000">
              <a:off x="9235323" y="2129457"/>
              <a:ext cx="275996" cy="330689"/>
            </a:xfrm>
            <a:custGeom>
              <a:rect b="b" l="l" r="r" t="t"/>
              <a:pathLst>
                <a:path extrusionOk="0" h="3865" w="3632">
                  <a:moveTo>
                    <a:pt x="196" y="0"/>
                  </a:moveTo>
                  <a:lnTo>
                    <a:pt x="217" y="21"/>
                  </a:lnTo>
                  <a:lnTo>
                    <a:pt x="1" y="238"/>
                  </a:lnTo>
                  <a:lnTo>
                    <a:pt x="3627" y="3865"/>
                  </a:lnTo>
                  <a:cubicBezTo>
                    <a:pt x="3627" y="3723"/>
                    <a:pt x="3631" y="3577"/>
                    <a:pt x="3631" y="3436"/>
                  </a:cubicBezTo>
                  <a:lnTo>
                    <a:pt x="19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33"/>
            <p:cNvSpPr/>
            <p:nvPr/>
          </p:nvSpPr>
          <p:spPr>
            <a:xfrm flipH="1" rot="10800000">
              <a:off x="8986311" y="1953462"/>
              <a:ext cx="219687" cy="227675"/>
            </a:xfrm>
            <a:custGeom>
              <a:rect b="b" l="l" r="r" t="t"/>
              <a:pathLst>
                <a:path extrusionOk="0" h="2661" w="2891">
                  <a:moveTo>
                    <a:pt x="0" y="175"/>
                  </a:moveTo>
                  <a:lnTo>
                    <a:pt x="37" y="212"/>
                  </a:lnTo>
                  <a:lnTo>
                    <a:pt x="37" y="212"/>
                  </a:lnTo>
                  <a:lnTo>
                    <a:pt x="0" y="175"/>
                  </a:lnTo>
                  <a:close/>
                  <a:moveTo>
                    <a:pt x="255" y="0"/>
                  </a:moveTo>
                  <a:lnTo>
                    <a:pt x="37" y="212"/>
                  </a:lnTo>
                  <a:lnTo>
                    <a:pt x="37" y="212"/>
                  </a:lnTo>
                  <a:lnTo>
                    <a:pt x="2485" y="2660"/>
                  </a:lnTo>
                  <a:cubicBezTo>
                    <a:pt x="2617" y="2654"/>
                    <a:pt x="2754" y="2645"/>
                    <a:pt x="2891" y="2636"/>
                  </a:cubicBezTo>
                  <a:lnTo>
                    <a:pt x="25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33"/>
            <p:cNvSpPr/>
            <p:nvPr/>
          </p:nvSpPr>
          <p:spPr>
            <a:xfrm flipH="1" rot="10800000">
              <a:off x="9150369" y="2016091"/>
              <a:ext cx="320450" cy="349940"/>
            </a:xfrm>
            <a:custGeom>
              <a:rect b="b" l="l" r="r" t="t"/>
              <a:pathLst>
                <a:path extrusionOk="0" h="4090" w="4217">
                  <a:moveTo>
                    <a:pt x="255" y="1"/>
                  </a:moveTo>
                  <a:lnTo>
                    <a:pt x="39" y="218"/>
                  </a:lnTo>
                  <a:lnTo>
                    <a:pt x="0" y="181"/>
                  </a:lnTo>
                  <a:lnTo>
                    <a:pt x="0" y="181"/>
                  </a:lnTo>
                  <a:lnTo>
                    <a:pt x="3910" y="4090"/>
                  </a:lnTo>
                  <a:cubicBezTo>
                    <a:pt x="4014" y="4047"/>
                    <a:pt x="4113" y="4005"/>
                    <a:pt x="4216" y="3962"/>
                  </a:cubicBezTo>
                  <a:lnTo>
                    <a:pt x="255"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33"/>
            <p:cNvSpPr/>
            <p:nvPr/>
          </p:nvSpPr>
          <p:spPr>
            <a:xfrm flipH="1" rot="10800000">
              <a:off x="8904244" y="2070595"/>
              <a:ext cx="19377" cy="21476"/>
            </a:xfrm>
            <a:custGeom>
              <a:rect b="b" l="l" r="r" t="t"/>
              <a:pathLst>
                <a:path extrusionOk="0" h="251" w="255">
                  <a:moveTo>
                    <a:pt x="216" y="1"/>
                  </a:moveTo>
                  <a:lnTo>
                    <a:pt x="0" y="213"/>
                  </a:lnTo>
                  <a:lnTo>
                    <a:pt x="38" y="251"/>
                  </a:lnTo>
                  <a:lnTo>
                    <a:pt x="255" y="39"/>
                  </a:lnTo>
                  <a:lnTo>
                    <a:pt x="216"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33"/>
            <p:cNvSpPr/>
            <p:nvPr/>
          </p:nvSpPr>
          <p:spPr>
            <a:xfrm flipH="1" rot="10800000">
              <a:off x="9068302" y="2255317"/>
              <a:ext cx="19453" cy="21476"/>
            </a:xfrm>
            <a:custGeom>
              <a:rect b="b" l="l" r="r" t="t"/>
              <a:pathLst>
                <a:path extrusionOk="0" h="251" w="256">
                  <a:moveTo>
                    <a:pt x="218" y="0"/>
                  </a:moveTo>
                  <a:lnTo>
                    <a:pt x="1" y="217"/>
                  </a:lnTo>
                  <a:lnTo>
                    <a:pt x="38" y="250"/>
                  </a:lnTo>
                  <a:lnTo>
                    <a:pt x="255" y="38"/>
                  </a:lnTo>
                  <a:lnTo>
                    <a:pt x="21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33"/>
            <p:cNvSpPr/>
            <p:nvPr/>
          </p:nvSpPr>
          <p:spPr>
            <a:xfrm flipH="1" rot="10800000">
              <a:off x="9232436" y="2439698"/>
              <a:ext cx="2964" cy="3422"/>
            </a:xfrm>
            <a:custGeom>
              <a:rect b="b" l="l" r="r" t="t"/>
              <a:pathLst>
                <a:path extrusionOk="0" h="40" w="39">
                  <a:moveTo>
                    <a:pt x="0" y="1"/>
                  </a:moveTo>
                  <a:lnTo>
                    <a:pt x="39" y="39"/>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33"/>
            <p:cNvSpPr/>
            <p:nvPr/>
          </p:nvSpPr>
          <p:spPr>
            <a:xfrm flipH="1" rot="10800000">
              <a:off x="9232436" y="2439697"/>
              <a:ext cx="19377" cy="21903"/>
            </a:xfrm>
            <a:custGeom>
              <a:rect b="b" l="l" r="r" t="t"/>
              <a:pathLst>
                <a:path extrusionOk="0" h="256" w="255">
                  <a:moveTo>
                    <a:pt x="217" y="1"/>
                  </a:moveTo>
                  <a:lnTo>
                    <a:pt x="0" y="217"/>
                  </a:lnTo>
                  <a:lnTo>
                    <a:pt x="39" y="255"/>
                  </a:lnTo>
                  <a:lnTo>
                    <a:pt x="255" y="38"/>
                  </a:lnTo>
                  <a:lnTo>
                    <a:pt x="21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33"/>
            <p:cNvSpPr/>
            <p:nvPr/>
          </p:nvSpPr>
          <p:spPr>
            <a:xfrm flipH="1" rot="10800000">
              <a:off x="9002800" y="2181052"/>
              <a:ext cx="2888" cy="3422"/>
            </a:xfrm>
            <a:custGeom>
              <a:rect b="b" l="l" r="r" t="t"/>
              <a:pathLst>
                <a:path extrusionOk="0" h="40" w="38">
                  <a:moveTo>
                    <a:pt x="38" y="39"/>
                  </a:moveTo>
                  <a:lnTo>
                    <a:pt x="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33"/>
            <p:cNvSpPr/>
            <p:nvPr/>
          </p:nvSpPr>
          <p:spPr>
            <a:xfrm flipH="1" rot="10800000">
              <a:off x="8986235" y="2162913"/>
              <a:ext cx="19453" cy="21561"/>
            </a:xfrm>
            <a:custGeom>
              <a:rect b="b" l="l" r="r" t="t"/>
              <a:pathLst>
                <a:path extrusionOk="0" h="252" w="256">
                  <a:moveTo>
                    <a:pt x="218" y="1"/>
                  </a:moveTo>
                  <a:lnTo>
                    <a:pt x="1" y="214"/>
                  </a:lnTo>
                  <a:lnTo>
                    <a:pt x="38" y="251"/>
                  </a:lnTo>
                  <a:lnTo>
                    <a:pt x="256" y="39"/>
                  </a:lnTo>
                  <a:lnTo>
                    <a:pt x="21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33"/>
            <p:cNvSpPr/>
            <p:nvPr/>
          </p:nvSpPr>
          <p:spPr>
            <a:xfrm flipH="1" rot="10800000">
              <a:off x="9166858" y="2365946"/>
              <a:ext cx="2964" cy="3251"/>
            </a:xfrm>
            <a:custGeom>
              <a:rect b="b" l="l" r="r" t="t"/>
              <a:pathLst>
                <a:path extrusionOk="0" h="38" w="39">
                  <a:moveTo>
                    <a:pt x="38" y="38"/>
                  </a:moveTo>
                  <a:lnTo>
                    <a:pt x="38" y="38"/>
                  </a:lnTo>
                  <a:lnTo>
                    <a:pt x="1" y="0"/>
                  </a:lnTo>
                  <a:lnTo>
                    <a:pt x="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33"/>
            <p:cNvSpPr/>
            <p:nvPr/>
          </p:nvSpPr>
          <p:spPr>
            <a:xfrm flipH="1" rot="10800000">
              <a:off x="9150369" y="2347293"/>
              <a:ext cx="19453" cy="21903"/>
            </a:xfrm>
            <a:custGeom>
              <a:rect b="b" l="l" r="r" t="t"/>
              <a:pathLst>
                <a:path extrusionOk="0" h="256" w="256">
                  <a:moveTo>
                    <a:pt x="218" y="0"/>
                  </a:moveTo>
                  <a:lnTo>
                    <a:pt x="0" y="218"/>
                  </a:lnTo>
                  <a:lnTo>
                    <a:pt x="39" y="255"/>
                  </a:lnTo>
                  <a:lnTo>
                    <a:pt x="255" y="38"/>
                  </a:lnTo>
                  <a:lnTo>
                    <a:pt x="21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33"/>
            <p:cNvSpPr/>
            <p:nvPr/>
          </p:nvSpPr>
          <p:spPr>
            <a:xfrm flipH="1" rot="10800000">
              <a:off x="8742998" y="2864663"/>
              <a:ext cx="771602" cy="887257"/>
            </a:xfrm>
            <a:custGeom>
              <a:rect b="b" l="l" r="r" t="t"/>
              <a:pathLst>
                <a:path extrusionOk="0" h="10370" w="10154">
                  <a:moveTo>
                    <a:pt x="216" y="0"/>
                  </a:moveTo>
                  <a:lnTo>
                    <a:pt x="0" y="217"/>
                  </a:lnTo>
                  <a:lnTo>
                    <a:pt x="10153" y="10370"/>
                  </a:lnTo>
                  <a:cubicBezTo>
                    <a:pt x="10153" y="10224"/>
                    <a:pt x="10153" y="10082"/>
                    <a:pt x="10148" y="9936"/>
                  </a:cubicBezTo>
                  <a:lnTo>
                    <a:pt x="21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33"/>
            <p:cNvSpPr/>
            <p:nvPr/>
          </p:nvSpPr>
          <p:spPr>
            <a:xfrm flipH="1" rot="10800000">
              <a:off x="8907055" y="3236163"/>
              <a:ext cx="605716" cy="700651"/>
            </a:xfrm>
            <a:custGeom>
              <a:rect b="b" l="l" r="r" t="t"/>
              <a:pathLst>
                <a:path extrusionOk="0" h="8189" w="7971">
                  <a:moveTo>
                    <a:pt x="218" y="1"/>
                  </a:moveTo>
                  <a:lnTo>
                    <a:pt x="1" y="218"/>
                  </a:lnTo>
                  <a:lnTo>
                    <a:pt x="7971" y="8188"/>
                  </a:lnTo>
                  <a:lnTo>
                    <a:pt x="7971" y="7754"/>
                  </a:lnTo>
                  <a:lnTo>
                    <a:pt x="21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33"/>
            <p:cNvSpPr/>
            <p:nvPr/>
          </p:nvSpPr>
          <p:spPr>
            <a:xfrm flipH="1" rot="10800000">
              <a:off x="9071189" y="3608604"/>
              <a:ext cx="439070" cy="512932"/>
            </a:xfrm>
            <a:custGeom>
              <a:rect b="b" l="l" r="r" t="t"/>
              <a:pathLst>
                <a:path extrusionOk="0" h="5995" w="5778">
                  <a:moveTo>
                    <a:pt x="217" y="0"/>
                  </a:moveTo>
                  <a:lnTo>
                    <a:pt x="0" y="218"/>
                  </a:lnTo>
                  <a:lnTo>
                    <a:pt x="5778" y="5994"/>
                  </a:lnTo>
                  <a:cubicBezTo>
                    <a:pt x="5772" y="5848"/>
                    <a:pt x="5772" y="5702"/>
                    <a:pt x="5772" y="5561"/>
                  </a:cubicBezTo>
                  <a:lnTo>
                    <a:pt x="21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33"/>
            <p:cNvSpPr/>
            <p:nvPr/>
          </p:nvSpPr>
          <p:spPr>
            <a:xfrm flipH="1" rot="10800000">
              <a:off x="9235323" y="3981473"/>
              <a:ext cx="272044" cy="324871"/>
            </a:xfrm>
            <a:custGeom>
              <a:rect b="b" l="l" r="r" t="t"/>
              <a:pathLst>
                <a:path extrusionOk="0" h="3797" w="3580">
                  <a:moveTo>
                    <a:pt x="217" y="1"/>
                  </a:moveTo>
                  <a:lnTo>
                    <a:pt x="1" y="217"/>
                  </a:lnTo>
                  <a:lnTo>
                    <a:pt x="3579" y="3797"/>
                  </a:lnTo>
                  <a:cubicBezTo>
                    <a:pt x="3579" y="3655"/>
                    <a:pt x="3579" y="3509"/>
                    <a:pt x="3575" y="3363"/>
                  </a:cubicBezTo>
                  <a:lnTo>
                    <a:pt x="21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33"/>
            <p:cNvSpPr/>
            <p:nvPr/>
          </p:nvSpPr>
          <p:spPr>
            <a:xfrm flipH="1" rot="10800000">
              <a:off x="8824988" y="3050156"/>
              <a:ext cx="688849" cy="796649"/>
            </a:xfrm>
            <a:custGeom>
              <a:rect b="b" l="l" r="r" t="t"/>
              <a:pathLst>
                <a:path extrusionOk="0" h="9311" w="9065">
                  <a:moveTo>
                    <a:pt x="189" y="0"/>
                  </a:moveTo>
                  <a:lnTo>
                    <a:pt x="218" y="30"/>
                  </a:lnTo>
                  <a:lnTo>
                    <a:pt x="1" y="246"/>
                  </a:lnTo>
                  <a:lnTo>
                    <a:pt x="9064" y="9310"/>
                  </a:lnTo>
                  <a:lnTo>
                    <a:pt x="9064" y="8876"/>
                  </a:lnTo>
                  <a:lnTo>
                    <a:pt x="189"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33"/>
            <p:cNvSpPr/>
            <p:nvPr/>
          </p:nvSpPr>
          <p:spPr>
            <a:xfrm flipH="1" rot="10800000">
              <a:off x="8989122" y="3422170"/>
              <a:ext cx="522507" cy="610214"/>
            </a:xfrm>
            <a:custGeom>
              <a:rect b="b" l="l" r="r" t="t"/>
              <a:pathLst>
                <a:path extrusionOk="0" h="7132" w="6876">
                  <a:moveTo>
                    <a:pt x="180" y="1"/>
                  </a:moveTo>
                  <a:lnTo>
                    <a:pt x="218" y="38"/>
                  </a:lnTo>
                  <a:lnTo>
                    <a:pt x="218" y="38"/>
                  </a:lnTo>
                  <a:lnTo>
                    <a:pt x="218" y="38"/>
                  </a:lnTo>
                  <a:lnTo>
                    <a:pt x="180" y="1"/>
                  </a:lnTo>
                  <a:close/>
                  <a:moveTo>
                    <a:pt x="218" y="38"/>
                  </a:moveTo>
                  <a:lnTo>
                    <a:pt x="0" y="255"/>
                  </a:lnTo>
                  <a:lnTo>
                    <a:pt x="6876" y="7131"/>
                  </a:lnTo>
                  <a:cubicBezTo>
                    <a:pt x="6871" y="6985"/>
                    <a:pt x="6871" y="6839"/>
                    <a:pt x="6871" y="6698"/>
                  </a:cubicBezTo>
                  <a:lnTo>
                    <a:pt x="218" y="38"/>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33"/>
            <p:cNvSpPr/>
            <p:nvPr/>
          </p:nvSpPr>
          <p:spPr>
            <a:xfrm flipH="1" rot="10800000">
              <a:off x="9150369" y="3795038"/>
              <a:ext cx="358445" cy="418902"/>
            </a:xfrm>
            <a:custGeom>
              <a:rect b="b" l="l" r="r" t="t"/>
              <a:pathLst>
                <a:path extrusionOk="0" h="4896" w="4717">
                  <a:moveTo>
                    <a:pt x="255" y="1"/>
                  </a:moveTo>
                  <a:lnTo>
                    <a:pt x="39" y="218"/>
                  </a:lnTo>
                  <a:lnTo>
                    <a:pt x="0" y="179"/>
                  </a:lnTo>
                  <a:lnTo>
                    <a:pt x="4717" y="4896"/>
                  </a:lnTo>
                  <a:cubicBezTo>
                    <a:pt x="4712" y="4750"/>
                    <a:pt x="4712" y="4604"/>
                    <a:pt x="4712" y="4462"/>
                  </a:cubicBezTo>
                  <a:lnTo>
                    <a:pt x="255"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33"/>
            <p:cNvSpPr/>
            <p:nvPr/>
          </p:nvSpPr>
          <p:spPr>
            <a:xfrm flipH="1" rot="10800000">
              <a:off x="8756523" y="3751835"/>
              <a:ext cx="2964" cy="3422"/>
            </a:xfrm>
            <a:custGeom>
              <a:rect b="b" l="l" r="r" t="t"/>
              <a:pathLst>
                <a:path extrusionOk="0" h="40" w="39">
                  <a:moveTo>
                    <a:pt x="38" y="39"/>
                  </a:moveTo>
                  <a:lnTo>
                    <a:pt x="38" y="39"/>
                  </a:lnTo>
                  <a:lnTo>
                    <a:pt x="1" y="1"/>
                  </a:lnTo>
                  <a:lnTo>
                    <a:pt x="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33"/>
            <p:cNvSpPr/>
            <p:nvPr/>
          </p:nvSpPr>
          <p:spPr>
            <a:xfrm flipH="1" rot="10800000">
              <a:off x="8740034" y="3733354"/>
              <a:ext cx="19453" cy="21903"/>
            </a:xfrm>
            <a:custGeom>
              <a:rect b="b" l="l" r="r" t="t"/>
              <a:pathLst>
                <a:path extrusionOk="0" h="256" w="256">
                  <a:moveTo>
                    <a:pt x="218" y="1"/>
                  </a:moveTo>
                  <a:lnTo>
                    <a:pt x="1" y="218"/>
                  </a:lnTo>
                  <a:lnTo>
                    <a:pt x="39" y="256"/>
                  </a:lnTo>
                  <a:lnTo>
                    <a:pt x="255" y="39"/>
                  </a:lnTo>
                  <a:lnTo>
                    <a:pt x="21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33"/>
            <p:cNvSpPr/>
            <p:nvPr/>
          </p:nvSpPr>
          <p:spPr>
            <a:xfrm flipH="1" rot="10800000">
              <a:off x="8904244" y="3918076"/>
              <a:ext cx="2888" cy="3337"/>
            </a:xfrm>
            <a:custGeom>
              <a:rect b="b" l="l" r="r" t="t"/>
              <a:pathLst>
                <a:path extrusionOk="0" h="39" w="38">
                  <a:moveTo>
                    <a:pt x="0" y="1"/>
                  </a:moveTo>
                  <a:lnTo>
                    <a:pt x="38" y="38"/>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33"/>
            <p:cNvSpPr/>
            <p:nvPr/>
          </p:nvSpPr>
          <p:spPr>
            <a:xfrm flipH="1" rot="10800000">
              <a:off x="8904244" y="3918076"/>
              <a:ext cx="19377" cy="21903"/>
            </a:xfrm>
            <a:custGeom>
              <a:rect b="b" l="l" r="r" t="t"/>
              <a:pathLst>
                <a:path extrusionOk="0" h="256" w="255">
                  <a:moveTo>
                    <a:pt x="216" y="0"/>
                  </a:moveTo>
                  <a:lnTo>
                    <a:pt x="0" y="218"/>
                  </a:lnTo>
                  <a:lnTo>
                    <a:pt x="38" y="255"/>
                  </a:lnTo>
                  <a:lnTo>
                    <a:pt x="255" y="38"/>
                  </a:lnTo>
                  <a:lnTo>
                    <a:pt x="21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33"/>
            <p:cNvSpPr/>
            <p:nvPr/>
          </p:nvSpPr>
          <p:spPr>
            <a:xfrm flipH="1" rot="10800000">
              <a:off x="9068302" y="4102884"/>
              <a:ext cx="19453" cy="21903"/>
            </a:xfrm>
            <a:custGeom>
              <a:rect b="b" l="l" r="r" t="t"/>
              <a:pathLst>
                <a:path extrusionOk="0" h="256" w="256">
                  <a:moveTo>
                    <a:pt x="218" y="1"/>
                  </a:moveTo>
                  <a:lnTo>
                    <a:pt x="1" y="217"/>
                  </a:lnTo>
                  <a:lnTo>
                    <a:pt x="38" y="256"/>
                  </a:lnTo>
                  <a:lnTo>
                    <a:pt x="255" y="38"/>
                  </a:lnTo>
                  <a:lnTo>
                    <a:pt x="21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33"/>
            <p:cNvSpPr/>
            <p:nvPr/>
          </p:nvSpPr>
          <p:spPr>
            <a:xfrm flipH="1" rot="10800000">
              <a:off x="9248925" y="4306259"/>
              <a:ext cx="2888" cy="3337"/>
            </a:xfrm>
            <a:custGeom>
              <a:rect b="b" l="l" r="r" t="t"/>
              <a:pathLst>
                <a:path extrusionOk="0" h="39" w="38">
                  <a:moveTo>
                    <a:pt x="38" y="39"/>
                  </a:moveTo>
                  <a:lnTo>
                    <a:pt x="38" y="39"/>
                  </a:lnTo>
                  <a:lnTo>
                    <a:pt x="0" y="0"/>
                  </a:lnTo>
                  <a:lnTo>
                    <a:pt x="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33"/>
            <p:cNvSpPr/>
            <p:nvPr/>
          </p:nvSpPr>
          <p:spPr>
            <a:xfrm flipH="1" rot="10800000">
              <a:off x="9232436" y="4287778"/>
              <a:ext cx="19377" cy="21818"/>
            </a:xfrm>
            <a:custGeom>
              <a:rect b="b" l="l" r="r" t="t"/>
              <a:pathLst>
                <a:path extrusionOk="0" h="255" w="255">
                  <a:moveTo>
                    <a:pt x="217" y="0"/>
                  </a:moveTo>
                  <a:lnTo>
                    <a:pt x="0" y="218"/>
                  </a:lnTo>
                  <a:lnTo>
                    <a:pt x="39" y="255"/>
                  </a:lnTo>
                  <a:lnTo>
                    <a:pt x="255" y="39"/>
                  </a:lnTo>
                  <a:lnTo>
                    <a:pt x="21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33"/>
            <p:cNvSpPr/>
            <p:nvPr/>
          </p:nvSpPr>
          <p:spPr>
            <a:xfrm flipH="1" rot="10800000">
              <a:off x="8822177" y="3825758"/>
              <a:ext cx="2888" cy="3251"/>
            </a:xfrm>
            <a:custGeom>
              <a:rect b="b" l="l" r="r" t="t"/>
              <a:pathLst>
                <a:path extrusionOk="0" h="38" w="38">
                  <a:moveTo>
                    <a:pt x="0" y="0"/>
                  </a:moveTo>
                  <a:lnTo>
                    <a:pt x="38" y="38"/>
                  </a:lnTo>
                  <a:lnTo>
                    <a:pt x="38" y="38"/>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33"/>
            <p:cNvSpPr/>
            <p:nvPr/>
          </p:nvSpPr>
          <p:spPr>
            <a:xfrm flipH="1" rot="10800000">
              <a:off x="8822177" y="3825758"/>
              <a:ext cx="19453" cy="21818"/>
            </a:xfrm>
            <a:custGeom>
              <a:rect b="b" l="l" r="r" t="t"/>
              <a:pathLst>
                <a:path extrusionOk="0" h="255" w="256">
                  <a:moveTo>
                    <a:pt x="217" y="0"/>
                  </a:moveTo>
                  <a:lnTo>
                    <a:pt x="0" y="217"/>
                  </a:lnTo>
                  <a:lnTo>
                    <a:pt x="38" y="255"/>
                  </a:lnTo>
                  <a:lnTo>
                    <a:pt x="255" y="39"/>
                  </a:lnTo>
                  <a:lnTo>
                    <a:pt x="21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33"/>
            <p:cNvSpPr/>
            <p:nvPr/>
          </p:nvSpPr>
          <p:spPr>
            <a:xfrm flipH="1" rot="10800000">
              <a:off x="8986235" y="4010480"/>
              <a:ext cx="19453" cy="21903"/>
            </a:xfrm>
            <a:custGeom>
              <a:rect b="b" l="l" r="r" t="t"/>
              <a:pathLst>
                <a:path extrusionOk="0" h="256" w="256">
                  <a:moveTo>
                    <a:pt x="218" y="1"/>
                  </a:moveTo>
                  <a:lnTo>
                    <a:pt x="1" y="218"/>
                  </a:lnTo>
                  <a:lnTo>
                    <a:pt x="38" y="255"/>
                  </a:lnTo>
                  <a:lnTo>
                    <a:pt x="256" y="38"/>
                  </a:lnTo>
                  <a:lnTo>
                    <a:pt x="21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33"/>
            <p:cNvSpPr/>
            <p:nvPr/>
          </p:nvSpPr>
          <p:spPr>
            <a:xfrm flipH="1" rot="10800000">
              <a:off x="9166858" y="4213855"/>
              <a:ext cx="2964" cy="3251"/>
            </a:xfrm>
            <a:custGeom>
              <a:rect b="b" l="l" r="r" t="t"/>
              <a:pathLst>
                <a:path extrusionOk="0" h="38" w="39">
                  <a:moveTo>
                    <a:pt x="38" y="38"/>
                  </a:moveTo>
                  <a:lnTo>
                    <a:pt x="38" y="38"/>
                  </a:lnTo>
                  <a:lnTo>
                    <a:pt x="1" y="0"/>
                  </a:lnTo>
                  <a:lnTo>
                    <a:pt x="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33"/>
            <p:cNvSpPr/>
            <p:nvPr/>
          </p:nvSpPr>
          <p:spPr>
            <a:xfrm flipH="1" rot="10800000">
              <a:off x="9150369" y="4195288"/>
              <a:ext cx="19453" cy="21818"/>
            </a:xfrm>
            <a:custGeom>
              <a:rect b="b" l="l" r="r" t="t"/>
              <a:pathLst>
                <a:path extrusionOk="0" h="255" w="256">
                  <a:moveTo>
                    <a:pt x="218" y="0"/>
                  </a:moveTo>
                  <a:lnTo>
                    <a:pt x="0" y="216"/>
                  </a:lnTo>
                  <a:lnTo>
                    <a:pt x="39" y="255"/>
                  </a:lnTo>
                  <a:lnTo>
                    <a:pt x="255" y="38"/>
                  </a:lnTo>
                  <a:lnTo>
                    <a:pt x="21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33"/>
            <p:cNvSpPr/>
            <p:nvPr/>
          </p:nvSpPr>
          <p:spPr>
            <a:xfrm flipH="1" rot="10800000">
              <a:off x="9081904" y="2276707"/>
              <a:ext cx="2964" cy="3337"/>
            </a:xfrm>
            <a:custGeom>
              <a:rect b="b" l="l" r="r" t="t"/>
              <a:pathLst>
                <a:path extrusionOk="0" h="39" w="39">
                  <a:moveTo>
                    <a:pt x="0" y="1"/>
                  </a:moveTo>
                  <a:lnTo>
                    <a:pt x="39" y="38"/>
                  </a:lnTo>
                  <a:lnTo>
                    <a:pt x="39" y="38"/>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33"/>
            <p:cNvSpPr/>
            <p:nvPr/>
          </p:nvSpPr>
          <p:spPr>
            <a:xfrm flipH="1" rot="10800000">
              <a:off x="9246113" y="2461515"/>
              <a:ext cx="2888" cy="3337"/>
            </a:xfrm>
            <a:custGeom>
              <a:rect b="b" l="l" r="r" t="t"/>
              <a:pathLst>
                <a:path extrusionOk="0" h="39" w="38">
                  <a:moveTo>
                    <a:pt x="0" y="0"/>
                  </a:moveTo>
                  <a:lnTo>
                    <a:pt x="37" y="39"/>
                  </a:lnTo>
                  <a:lnTo>
                    <a:pt x="37" y="39"/>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33"/>
            <p:cNvSpPr/>
            <p:nvPr/>
          </p:nvSpPr>
          <p:spPr>
            <a:xfrm flipH="1" rot="10800000">
              <a:off x="8983423" y="2166165"/>
              <a:ext cx="2888" cy="2909"/>
            </a:xfrm>
            <a:custGeom>
              <a:rect b="b" l="l" r="r" t="t"/>
              <a:pathLst>
                <a:path extrusionOk="0" h="34" w="38">
                  <a:moveTo>
                    <a:pt x="1" y="1"/>
                  </a:moveTo>
                  <a:lnTo>
                    <a:pt x="38" y="34"/>
                  </a:lnTo>
                  <a:lnTo>
                    <a:pt x="38" y="34"/>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33"/>
            <p:cNvSpPr/>
            <p:nvPr/>
          </p:nvSpPr>
          <p:spPr>
            <a:xfrm flipH="1" rot="10800000">
              <a:off x="9147557" y="2350545"/>
              <a:ext cx="2888" cy="3337"/>
            </a:xfrm>
            <a:custGeom>
              <a:rect b="b" l="l" r="r" t="t"/>
              <a:pathLst>
                <a:path extrusionOk="0" h="39" w="38">
                  <a:moveTo>
                    <a:pt x="37" y="39"/>
                  </a:moveTo>
                  <a:lnTo>
                    <a:pt x="37" y="39"/>
                  </a:lnTo>
                  <a:lnTo>
                    <a:pt x="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33"/>
            <p:cNvSpPr/>
            <p:nvPr/>
          </p:nvSpPr>
          <p:spPr>
            <a:xfrm flipH="1" rot="10800000">
              <a:off x="8086386" y="2076918"/>
              <a:ext cx="831483" cy="935855"/>
            </a:xfrm>
            <a:custGeom>
              <a:rect b="b" l="l" r="r" t="t"/>
              <a:pathLst>
                <a:path extrusionOk="0" h="10938" w="10942">
                  <a:moveTo>
                    <a:pt x="218" y="0"/>
                  </a:moveTo>
                  <a:lnTo>
                    <a:pt x="1" y="218"/>
                  </a:lnTo>
                  <a:lnTo>
                    <a:pt x="10725" y="10937"/>
                  </a:lnTo>
                  <a:lnTo>
                    <a:pt x="10942" y="10724"/>
                  </a:lnTo>
                  <a:lnTo>
                    <a:pt x="21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33"/>
            <p:cNvSpPr/>
            <p:nvPr/>
          </p:nvSpPr>
          <p:spPr>
            <a:xfrm flipH="1" rot="10800000">
              <a:off x="8901280" y="2073761"/>
              <a:ext cx="19453" cy="21476"/>
            </a:xfrm>
            <a:custGeom>
              <a:rect b="b" l="l" r="r" t="t"/>
              <a:pathLst>
                <a:path extrusionOk="0" h="251" w="256">
                  <a:moveTo>
                    <a:pt x="218" y="0"/>
                  </a:moveTo>
                  <a:lnTo>
                    <a:pt x="1" y="213"/>
                  </a:lnTo>
                  <a:lnTo>
                    <a:pt x="39" y="250"/>
                  </a:lnTo>
                  <a:lnTo>
                    <a:pt x="255" y="38"/>
                  </a:lnTo>
                  <a:lnTo>
                    <a:pt x="21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33"/>
            <p:cNvSpPr/>
            <p:nvPr/>
          </p:nvSpPr>
          <p:spPr>
            <a:xfrm flipH="1" rot="10800000">
              <a:off x="8250596" y="2261470"/>
              <a:ext cx="831407" cy="936112"/>
            </a:xfrm>
            <a:custGeom>
              <a:rect b="b" l="l" r="r" t="t"/>
              <a:pathLst>
                <a:path extrusionOk="0" h="10941" w="10941">
                  <a:moveTo>
                    <a:pt x="217" y="1"/>
                  </a:moveTo>
                  <a:lnTo>
                    <a:pt x="0" y="217"/>
                  </a:lnTo>
                  <a:lnTo>
                    <a:pt x="10724" y="10941"/>
                  </a:lnTo>
                  <a:lnTo>
                    <a:pt x="10940" y="10725"/>
                  </a:lnTo>
                  <a:lnTo>
                    <a:pt x="21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33"/>
            <p:cNvSpPr/>
            <p:nvPr/>
          </p:nvSpPr>
          <p:spPr>
            <a:xfrm flipH="1" rot="10800000">
              <a:off x="9065490" y="2258141"/>
              <a:ext cx="19377" cy="21903"/>
            </a:xfrm>
            <a:custGeom>
              <a:rect b="b" l="l" r="r" t="t"/>
              <a:pathLst>
                <a:path extrusionOk="0" h="256" w="255">
                  <a:moveTo>
                    <a:pt x="216" y="1"/>
                  </a:moveTo>
                  <a:lnTo>
                    <a:pt x="0" y="217"/>
                  </a:lnTo>
                  <a:lnTo>
                    <a:pt x="38" y="255"/>
                  </a:lnTo>
                  <a:lnTo>
                    <a:pt x="255" y="38"/>
                  </a:lnTo>
                  <a:lnTo>
                    <a:pt x="216"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33"/>
            <p:cNvSpPr/>
            <p:nvPr/>
          </p:nvSpPr>
          <p:spPr>
            <a:xfrm flipH="1" rot="10800000">
              <a:off x="8414654" y="2443026"/>
              <a:ext cx="831559" cy="939363"/>
            </a:xfrm>
            <a:custGeom>
              <a:rect b="b" l="l" r="r" t="t"/>
              <a:pathLst>
                <a:path extrusionOk="0" h="10979" w="10943">
                  <a:moveTo>
                    <a:pt x="218" y="0"/>
                  </a:moveTo>
                  <a:lnTo>
                    <a:pt x="1" y="218"/>
                  </a:lnTo>
                  <a:lnTo>
                    <a:pt x="10762" y="10979"/>
                  </a:lnTo>
                  <a:lnTo>
                    <a:pt x="10725" y="10941"/>
                  </a:lnTo>
                  <a:lnTo>
                    <a:pt x="10942" y="10724"/>
                  </a:lnTo>
                  <a:lnTo>
                    <a:pt x="21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33"/>
            <p:cNvSpPr/>
            <p:nvPr/>
          </p:nvSpPr>
          <p:spPr>
            <a:xfrm flipH="1" rot="10800000">
              <a:off x="9229548" y="2443034"/>
              <a:ext cx="19453" cy="21818"/>
            </a:xfrm>
            <a:custGeom>
              <a:rect b="b" l="l" r="r" t="t"/>
              <a:pathLst>
                <a:path extrusionOk="0" h="255" w="256">
                  <a:moveTo>
                    <a:pt x="218" y="0"/>
                  </a:moveTo>
                  <a:lnTo>
                    <a:pt x="1" y="217"/>
                  </a:lnTo>
                  <a:lnTo>
                    <a:pt x="38" y="255"/>
                  </a:lnTo>
                  <a:lnTo>
                    <a:pt x="255" y="39"/>
                  </a:lnTo>
                  <a:lnTo>
                    <a:pt x="21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33"/>
            <p:cNvSpPr/>
            <p:nvPr/>
          </p:nvSpPr>
          <p:spPr>
            <a:xfrm flipH="1" rot="10800000">
              <a:off x="8578788" y="2630915"/>
              <a:ext cx="831483" cy="936283"/>
            </a:xfrm>
            <a:custGeom>
              <a:rect b="b" l="l" r="r" t="t"/>
              <a:pathLst>
                <a:path extrusionOk="0" h="10943" w="10942">
                  <a:moveTo>
                    <a:pt x="218" y="1"/>
                  </a:moveTo>
                  <a:lnTo>
                    <a:pt x="0" y="218"/>
                  </a:lnTo>
                  <a:lnTo>
                    <a:pt x="10724" y="10942"/>
                  </a:lnTo>
                  <a:lnTo>
                    <a:pt x="10942" y="10725"/>
                  </a:lnTo>
                  <a:lnTo>
                    <a:pt x="21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33"/>
            <p:cNvSpPr/>
            <p:nvPr/>
          </p:nvSpPr>
          <p:spPr>
            <a:xfrm flipH="1" rot="10800000">
              <a:off x="8144897" y="2003595"/>
              <a:ext cx="690293" cy="777569"/>
            </a:xfrm>
            <a:custGeom>
              <a:rect b="b" l="l" r="r" t="t"/>
              <a:pathLst>
                <a:path extrusionOk="0" h="9088" w="9084">
                  <a:moveTo>
                    <a:pt x="1" y="1"/>
                  </a:moveTo>
                  <a:lnTo>
                    <a:pt x="1" y="1"/>
                  </a:lnTo>
                  <a:cubicBezTo>
                    <a:pt x="208" y="358"/>
                    <a:pt x="419" y="713"/>
                    <a:pt x="632" y="1066"/>
                  </a:cubicBezTo>
                  <a:lnTo>
                    <a:pt x="8418" y="8853"/>
                  </a:lnTo>
                  <a:cubicBezTo>
                    <a:pt x="8635" y="8937"/>
                    <a:pt x="8857" y="9012"/>
                    <a:pt x="9083" y="9088"/>
                  </a:cubicBezTo>
                  <a:lnTo>
                    <a:pt x="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33"/>
            <p:cNvSpPr/>
            <p:nvPr/>
          </p:nvSpPr>
          <p:spPr>
            <a:xfrm flipH="1" rot="10800000">
              <a:off x="8168529" y="2168980"/>
              <a:ext cx="834370" cy="936198"/>
            </a:xfrm>
            <a:custGeom>
              <a:rect b="b" l="l" r="r" t="t"/>
              <a:pathLst>
                <a:path extrusionOk="0" h="10942" w="10980">
                  <a:moveTo>
                    <a:pt x="217" y="1"/>
                  </a:moveTo>
                  <a:lnTo>
                    <a:pt x="1" y="218"/>
                  </a:lnTo>
                  <a:lnTo>
                    <a:pt x="10725" y="10942"/>
                  </a:lnTo>
                  <a:lnTo>
                    <a:pt x="10941" y="10725"/>
                  </a:lnTo>
                  <a:lnTo>
                    <a:pt x="10979" y="10762"/>
                  </a:lnTo>
                  <a:lnTo>
                    <a:pt x="21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33"/>
            <p:cNvSpPr/>
            <p:nvPr/>
          </p:nvSpPr>
          <p:spPr>
            <a:xfrm flipH="1" rot="10800000">
              <a:off x="8983423" y="2166165"/>
              <a:ext cx="19453" cy="21476"/>
            </a:xfrm>
            <a:custGeom>
              <a:rect b="b" l="l" r="r" t="t"/>
              <a:pathLst>
                <a:path extrusionOk="0" h="251" w="256">
                  <a:moveTo>
                    <a:pt x="217" y="1"/>
                  </a:moveTo>
                  <a:lnTo>
                    <a:pt x="1" y="218"/>
                  </a:lnTo>
                  <a:lnTo>
                    <a:pt x="38" y="251"/>
                  </a:lnTo>
                  <a:lnTo>
                    <a:pt x="255" y="38"/>
                  </a:lnTo>
                  <a:lnTo>
                    <a:pt x="21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33"/>
            <p:cNvSpPr/>
            <p:nvPr/>
          </p:nvSpPr>
          <p:spPr>
            <a:xfrm flipH="1" rot="10800000">
              <a:off x="8332663" y="2353788"/>
              <a:ext cx="831483" cy="939449"/>
            </a:xfrm>
            <a:custGeom>
              <a:rect b="b" l="l" r="r" t="t"/>
              <a:pathLst>
                <a:path extrusionOk="0" h="10980" w="10942">
                  <a:moveTo>
                    <a:pt x="179" y="1"/>
                  </a:moveTo>
                  <a:lnTo>
                    <a:pt x="218" y="39"/>
                  </a:lnTo>
                  <a:lnTo>
                    <a:pt x="218" y="39"/>
                  </a:lnTo>
                  <a:lnTo>
                    <a:pt x="218" y="39"/>
                  </a:lnTo>
                  <a:lnTo>
                    <a:pt x="179" y="1"/>
                  </a:lnTo>
                  <a:close/>
                  <a:moveTo>
                    <a:pt x="218" y="39"/>
                  </a:moveTo>
                  <a:lnTo>
                    <a:pt x="0" y="255"/>
                  </a:lnTo>
                  <a:lnTo>
                    <a:pt x="10724" y="10979"/>
                  </a:lnTo>
                  <a:lnTo>
                    <a:pt x="10941" y="10763"/>
                  </a:lnTo>
                  <a:lnTo>
                    <a:pt x="218" y="39"/>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33"/>
            <p:cNvSpPr/>
            <p:nvPr/>
          </p:nvSpPr>
          <p:spPr>
            <a:xfrm flipH="1" rot="10800000">
              <a:off x="9147557" y="2350545"/>
              <a:ext cx="19377" cy="21818"/>
            </a:xfrm>
            <a:custGeom>
              <a:rect b="b" l="l" r="r" t="t"/>
              <a:pathLst>
                <a:path extrusionOk="0" h="255" w="255">
                  <a:moveTo>
                    <a:pt x="217" y="0"/>
                  </a:moveTo>
                  <a:lnTo>
                    <a:pt x="0" y="216"/>
                  </a:lnTo>
                  <a:lnTo>
                    <a:pt x="37" y="255"/>
                  </a:lnTo>
                  <a:lnTo>
                    <a:pt x="255" y="37"/>
                  </a:lnTo>
                  <a:lnTo>
                    <a:pt x="21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33"/>
            <p:cNvSpPr/>
            <p:nvPr/>
          </p:nvSpPr>
          <p:spPr>
            <a:xfrm flipH="1" rot="10800000">
              <a:off x="8496721" y="2538596"/>
              <a:ext cx="834370" cy="936198"/>
            </a:xfrm>
            <a:custGeom>
              <a:rect b="b" l="l" r="r" t="t"/>
              <a:pathLst>
                <a:path extrusionOk="0" h="10942" w="10980">
                  <a:moveTo>
                    <a:pt x="10942" y="10724"/>
                  </a:moveTo>
                  <a:lnTo>
                    <a:pt x="10941" y="10725"/>
                  </a:lnTo>
                  <a:lnTo>
                    <a:pt x="10941" y="10725"/>
                  </a:lnTo>
                  <a:lnTo>
                    <a:pt x="10979" y="10763"/>
                  </a:lnTo>
                  <a:lnTo>
                    <a:pt x="10979" y="10763"/>
                  </a:lnTo>
                  <a:lnTo>
                    <a:pt x="10942" y="10724"/>
                  </a:lnTo>
                  <a:close/>
                  <a:moveTo>
                    <a:pt x="218" y="1"/>
                  </a:moveTo>
                  <a:lnTo>
                    <a:pt x="1" y="218"/>
                  </a:lnTo>
                  <a:lnTo>
                    <a:pt x="10725" y="10942"/>
                  </a:lnTo>
                  <a:lnTo>
                    <a:pt x="10941" y="10725"/>
                  </a:lnTo>
                  <a:lnTo>
                    <a:pt x="10941" y="10725"/>
                  </a:lnTo>
                  <a:lnTo>
                    <a:pt x="21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33"/>
            <p:cNvSpPr/>
            <p:nvPr/>
          </p:nvSpPr>
          <p:spPr>
            <a:xfrm flipH="1" rot="10800000">
              <a:off x="8657967" y="2720153"/>
              <a:ext cx="834370" cy="939363"/>
            </a:xfrm>
            <a:custGeom>
              <a:rect b="b" l="l" r="r" t="t"/>
              <a:pathLst>
                <a:path extrusionOk="0" h="10979" w="10980">
                  <a:moveTo>
                    <a:pt x="1" y="179"/>
                  </a:moveTo>
                  <a:lnTo>
                    <a:pt x="39" y="217"/>
                  </a:lnTo>
                  <a:lnTo>
                    <a:pt x="39" y="217"/>
                  </a:lnTo>
                  <a:lnTo>
                    <a:pt x="1" y="179"/>
                  </a:lnTo>
                  <a:close/>
                  <a:moveTo>
                    <a:pt x="255" y="0"/>
                  </a:moveTo>
                  <a:lnTo>
                    <a:pt x="39" y="217"/>
                  </a:lnTo>
                  <a:lnTo>
                    <a:pt x="39" y="217"/>
                  </a:lnTo>
                  <a:lnTo>
                    <a:pt x="10800" y="10979"/>
                  </a:lnTo>
                  <a:lnTo>
                    <a:pt x="10763" y="10941"/>
                  </a:lnTo>
                  <a:lnTo>
                    <a:pt x="10979" y="10724"/>
                  </a:lnTo>
                  <a:lnTo>
                    <a:pt x="25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33"/>
            <p:cNvSpPr/>
            <p:nvPr/>
          </p:nvSpPr>
          <p:spPr>
            <a:xfrm flipH="1" rot="10800000">
              <a:off x="8083575" y="2994122"/>
              <a:ext cx="19453" cy="21818"/>
            </a:xfrm>
            <a:custGeom>
              <a:rect b="b" l="l" r="r" t="t"/>
              <a:pathLst>
                <a:path extrusionOk="0" h="255" w="256">
                  <a:moveTo>
                    <a:pt x="218" y="0"/>
                  </a:moveTo>
                  <a:lnTo>
                    <a:pt x="1" y="216"/>
                  </a:lnTo>
                  <a:lnTo>
                    <a:pt x="38" y="255"/>
                  </a:lnTo>
                  <a:lnTo>
                    <a:pt x="255" y="37"/>
                  </a:lnTo>
                  <a:lnTo>
                    <a:pt x="21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33"/>
            <p:cNvSpPr/>
            <p:nvPr/>
          </p:nvSpPr>
          <p:spPr>
            <a:xfrm flipH="1" rot="10800000">
              <a:off x="8264198" y="3197496"/>
              <a:ext cx="2888" cy="3337"/>
            </a:xfrm>
            <a:custGeom>
              <a:rect b="b" l="l" r="r" t="t"/>
              <a:pathLst>
                <a:path extrusionOk="0" h="39" w="38">
                  <a:moveTo>
                    <a:pt x="38" y="39"/>
                  </a:moveTo>
                  <a:lnTo>
                    <a:pt x="38" y="39"/>
                  </a:lnTo>
                  <a:lnTo>
                    <a:pt x="0" y="0"/>
                  </a:lnTo>
                  <a:lnTo>
                    <a:pt x="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33"/>
            <p:cNvSpPr/>
            <p:nvPr/>
          </p:nvSpPr>
          <p:spPr>
            <a:xfrm flipH="1" rot="10800000">
              <a:off x="8247708" y="3178930"/>
              <a:ext cx="19377" cy="21903"/>
            </a:xfrm>
            <a:custGeom>
              <a:rect b="b" l="l" r="r" t="t"/>
              <a:pathLst>
                <a:path extrusionOk="0" h="256" w="255">
                  <a:moveTo>
                    <a:pt x="217" y="0"/>
                  </a:moveTo>
                  <a:lnTo>
                    <a:pt x="0" y="218"/>
                  </a:lnTo>
                  <a:lnTo>
                    <a:pt x="38" y="255"/>
                  </a:lnTo>
                  <a:lnTo>
                    <a:pt x="255" y="39"/>
                  </a:lnTo>
                  <a:lnTo>
                    <a:pt x="21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33"/>
            <p:cNvSpPr/>
            <p:nvPr/>
          </p:nvSpPr>
          <p:spPr>
            <a:xfrm flipH="1" rot="10800000">
              <a:off x="8411842" y="3363738"/>
              <a:ext cx="2888" cy="3251"/>
            </a:xfrm>
            <a:custGeom>
              <a:rect b="b" l="l" r="r" t="t"/>
              <a:pathLst>
                <a:path extrusionOk="0" h="38" w="38">
                  <a:moveTo>
                    <a:pt x="1" y="0"/>
                  </a:moveTo>
                  <a:lnTo>
                    <a:pt x="38" y="38"/>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33"/>
            <p:cNvSpPr/>
            <p:nvPr/>
          </p:nvSpPr>
          <p:spPr>
            <a:xfrm flipH="1" rot="10800000">
              <a:off x="8411842" y="3363738"/>
              <a:ext cx="19453" cy="21818"/>
            </a:xfrm>
            <a:custGeom>
              <a:rect b="b" l="l" r="r" t="t"/>
              <a:pathLst>
                <a:path extrusionOk="0" h="255" w="256">
                  <a:moveTo>
                    <a:pt x="217" y="0"/>
                  </a:moveTo>
                  <a:lnTo>
                    <a:pt x="1" y="217"/>
                  </a:lnTo>
                  <a:lnTo>
                    <a:pt x="38" y="255"/>
                  </a:lnTo>
                  <a:lnTo>
                    <a:pt x="255" y="37"/>
                  </a:lnTo>
                  <a:lnTo>
                    <a:pt x="21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33"/>
            <p:cNvSpPr/>
            <p:nvPr/>
          </p:nvSpPr>
          <p:spPr>
            <a:xfrm flipH="1" rot="10800000">
              <a:off x="8575976" y="3548460"/>
              <a:ext cx="19377" cy="21903"/>
            </a:xfrm>
            <a:custGeom>
              <a:rect b="b" l="l" r="r" t="t"/>
              <a:pathLst>
                <a:path extrusionOk="0" h="256" w="255">
                  <a:moveTo>
                    <a:pt x="217" y="1"/>
                  </a:moveTo>
                  <a:lnTo>
                    <a:pt x="0" y="217"/>
                  </a:lnTo>
                  <a:lnTo>
                    <a:pt x="37" y="255"/>
                  </a:lnTo>
                  <a:lnTo>
                    <a:pt x="255" y="38"/>
                  </a:lnTo>
                  <a:lnTo>
                    <a:pt x="21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33"/>
            <p:cNvSpPr/>
            <p:nvPr/>
          </p:nvSpPr>
          <p:spPr>
            <a:xfrm flipH="1" rot="10800000">
              <a:off x="8182131" y="3105092"/>
              <a:ext cx="2888" cy="3251"/>
            </a:xfrm>
            <a:custGeom>
              <a:rect b="b" l="l" r="r" t="t"/>
              <a:pathLst>
                <a:path extrusionOk="0" h="38" w="38">
                  <a:moveTo>
                    <a:pt x="38" y="38"/>
                  </a:moveTo>
                  <a:lnTo>
                    <a:pt x="38" y="38"/>
                  </a:lnTo>
                  <a:lnTo>
                    <a:pt x="1" y="0"/>
                  </a:lnTo>
                  <a:lnTo>
                    <a:pt x="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33"/>
            <p:cNvSpPr/>
            <p:nvPr/>
          </p:nvSpPr>
          <p:spPr>
            <a:xfrm flipH="1" rot="10800000">
              <a:off x="8165642" y="3086526"/>
              <a:ext cx="19377" cy="21818"/>
            </a:xfrm>
            <a:custGeom>
              <a:rect b="b" l="l" r="r" t="t"/>
              <a:pathLst>
                <a:path extrusionOk="0" h="255" w="255">
                  <a:moveTo>
                    <a:pt x="218" y="0"/>
                  </a:moveTo>
                  <a:lnTo>
                    <a:pt x="0" y="217"/>
                  </a:lnTo>
                  <a:lnTo>
                    <a:pt x="39" y="255"/>
                  </a:lnTo>
                  <a:lnTo>
                    <a:pt x="255" y="38"/>
                  </a:lnTo>
                  <a:lnTo>
                    <a:pt x="21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33"/>
            <p:cNvSpPr/>
            <p:nvPr/>
          </p:nvSpPr>
          <p:spPr>
            <a:xfrm flipH="1" rot="10800000">
              <a:off x="8329775" y="3271334"/>
              <a:ext cx="2964" cy="3251"/>
            </a:xfrm>
            <a:custGeom>
              <a:rect b="b" l="l" r="r" t="t"/>
              <a:pathLst>
                <a:path extrusionOk="0" h="38" w="39">
                  <a:moveTo>
                    <a:pt x="1" y="0"/>
                  </a:moveTo>
                  <a:lnTo>
                    <a:pt x="38" y="37"/>
                  </a:lnTo>
                  <a:lnTo>
                    <a:pt x="38" y="37"/>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33"/>
            <p:cNvSpPr/>
            <p:nvPr/>
          </p:nvSpPr>
          <p:spPr>
            <a:xfrm flipH="1" rot="10800000">
              <a:off x="8329775" y="3271334"/>
              <a:ext cx="19453" cy="21903"/>
            </a:xfrm>
            <a:custGeom>
              <a:rect b="b" l="l" r="r" t="t"/>
              <a:pathLst>
                <a:path extrusionOk="0" h="256" w="256">
                  <a:moveTo>
                    <a:pt x="217" y="1"/>
                  </a:moveTo>
                  <a:lnTo>
                    <a:pt x="1" y="218"/>
                  </a:lnTo>
                  <a:lnTo>
                    <a:pt x="38" y="255"/>
                  </a:lnTo>
                  <a:lnTo>
                    <a:pt x="256" y="39"/>
                  </a:lnTo>
                  <a:lnTo>
                    <a:pt x="21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33"/>
            <p:cNvSpPr/>
            <p:nvPr/>
          </p:nvSpPr>
          <p:spPr>
            <a:xfrm flipH="1" rot="10800000">
              <a:off x="8493909" y="3456142"/>
              <a:ext cx="19377" cy="21818"/>
            </a:xfrm>
            <a:custGeom>
              <a:rect b="b" l="l" r="r" t="t"/>
              <a:pathLst>
                <a:path extrusionOk="0" h="255" w="255">
                  <a:moveTo>
                    <a:pt x="218" y="0"/>
                  </a:moveTo>
                  <a:lnTo>
                    <a:pt x="0" y="218"/>
                  </a:lnTo>
                  <a:lnTo>
                    <a:pt x="38" y="255"/>
                  </a:lnTo>
                  <a:lnTo>
                    <a:pt x="255" y="38"/>
                  </a:lnTo>
                  <a:lnTo>
                    <a:pt x="21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33"/>
            <p:cNvSpPr/>
            <p:nvPr/>
          </p:nvSpPr>
          <p:spPr>
            <a:xfrm flipH="1" rot="10800000">
              <a:off x="8674532" y="3659431"/>
              <a:ext cx="2888" cy="3337"/>
            </a:xfrm>
            <a:custGeom>
              <a:rect b="b" l="l" r="r" t="t"/>
              <a:pathLst>
                <a:path extrusionOk="0" h="39" w="38">
                  <a:moveTo>
                    <a:pt x="37" y="38"/>
                  </a:moveTo>
                  <a:lnTo>
                    <a:pt x="37" y="38"/>
                  </a:lnTo>
                  <a:lnTo>
                    <a:pt x="0" y="1"/>
                  </a:lnTo>
                  <a:lnTo>
                    <a:pt x="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33"/>
            <p:cNvSpPr/>
            <p:nvPr/>
          </p:nvSpPr>
          <p:spPr>
            <a:xfrm flipH="1" rot="10800000">
              <a:off x="8657967" y="3640864"/>
              <a:ext cx="19453" cy="21903"/>
            </a:xfrm>
            <a:custGeom>
              <a:rect b="b" l="l" r="r" t="t"/>
              <a:pathLst>
                <a:path extrusionOk="0" h="256" w="256">
                  <a:moveTo>
                    <a:pt x="218" y="1"/>
                  </a:moveTo>
                  <a:lnTo>
                    <a:pt x="1" y="217"/>
                  </a:lnTo>
                  <a:lnTo>
                    <a:pt x="39" y="255"/>
                  </a:lnTo>
                  <a:lnTo>
                    <a:pt x="255" y="38"/>
                  </a:lnTo>
                  <a:lnTo>
                    <a:pt x="21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33"/>
            <p:cNvSpPr/>
            <p:nvPr/>
          </p:nvSpPr>
          <p:spPr>
            <a:xfrm flipH="1" rot="10800000">
              <a:off x="9059335" y="4722244"/>
              <a:ext cx="446669" cy="502494"/>
            </a:xfrm>
            <a:custGeom>
              <a:rect b="b" l="l" r="r" t="t"/>
              <a:pathLst>
                <a:path extrusionOk="0" h="5873" w="5878">
                  <a:moveTo>
                    <a:pt x="1" y="1"/>
                  </a:moveTo>
                  <a:lnTo>
                    <a:pt x="5872" y="5873"/>
                  </a:lnTo>
                  <a:cubicBezTo>
                    <a:pt x="5872" y="5727"/>
                    <a:pt x="5872" y="5585"/>
                    <a:pt x="5877" y="5444"/>
                  </a:cubicBezTo>
                  <a:lnTo>
                    <a:pt x="43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33"/>
            <p:cNvSpPr/>
            <p:nvPr/>
          </p:nvSpPr>
          <p:spPr>
            <a:xfrm flipH="1" rot="10800000">
              <a:off x="9223469" y="4905855"/>
              <a:ext cx="283519" cy="318882"/>
            </a:xfrm>
            <a:custGeom>
              <a:rect b="b" l="l" r="r" t="t"/>
              <a:pathLst>
                <a:path extrusionOk="0" h="3727" w="3731">
                  <a:moveTo>
                    <a:pt x="0" y="1"/>
                  </a:moveTo>
                  <a:lnTo>
                    <a:pt x="3726" y="3727"/>
                  </a:lnTo>
                  <a:cubicBezTo>
                    <a:pt x="3726" y="3581"/>
                    <a:pt x="3726" y="3439"/>
                    <a:pt x="3731" y="3298"/>
                  </a:cubicBezTo>
                  <a:lnTo>
                    <a:pt x="435"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33"/>
            <p:cNvSpPr/>
            <p:nvPr/>
          </p:nvSpPr>
          <p:spPr>
            <a:xfrm flipH="1" rot="10800000">
              <a:off x="8835779" y="3847490"/>
              <a:ext cx="2888" cy="3337"/>
            </a:xfrm>
            <a:custGeom>
              <a:rect b="b" l="l" r="r" t="t"/>
              <a:pathLst>
                <a:path extrusionOk="0" h="39" w="38">
                  <a:moveTo>
                    <a:pt x="38" y="38"/>
                  </a:moveTo>
                  <a:lnTo>
                    <a:pt x="38" y="38"/>
                  </a:lnTo>
                  <a:lnTo>
                    <a:pt x="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33"/>
            <p:cNvSpPr/>
            <p:nvPr/>
          </p:nvSpPr>
          <p:spPr>
            <a:xfrm flipH="1" rot="10800000">
              <a:off x="8999837" y="4032298"/>
              <a:ext cx="3040" cy="3251"/>
            </a:xfrm>
            <a:custGeom>
              <a:rect b="b" l="l" r="r" t="t"/>
              <a:pathLst>
                <a:path extrusionOk="0" h="38" w="40">
                  <a:moveTo>
                    <a:pt x="1" y="0"/>
                  </a:moveTo>
                  <a:lnTo>
                    <a:pt x="39" y="38"/>
                  </a:lnTo>
                  <a:lnTo>
                    <a:pt x="39" y="38"/>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33"/>
            <p:cNvSpPr/>
            <p:nvPr/>
          </p:nvSpPr>
          <p:spPr>
            <a:xfrm flipH="1" rot="10800000">
              <a:off x="9147557" y="4198540"/>
              <a:ext cx="2888" cy="3251"/>
            </a:xfrm>
            <a:custGeom>
              <a:rect b="b" l="l" r="r" t="t"/>
              <a:pathLst>
                <a:path extrusionOk="0" h="38" w="38">
                  <a:moveTo>
                    <a:pt x="37" y="37"/>
                  </a:moveTo>
                  <a:lnTo>
                    <a:pt x="37" y="37"/>
                  </a:lnTo>
                  <a:lnTo>
                    <a:pt x="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33"/>
            <p:cNvSpPr/>
            <p:nvPr/>
          </p:nvSpPr>
          <p:spPr>
            <a:xfrm flipH="1" rot="10800000">
              <a:off x="7935930" y="4675875"/>
              <a:ext cx="2964" cy="2909"/>
            </a:xfrm>
            <a:custGeom>
              <a:rect b="b" l="l" r="r" t="t"/>
              <a:pathLst>
                <a:path extrusionOk="0" h="34" w="39">
                  <a:moveTo>
                    <a:pt x="39" y="34"/>
                  </a:moveTo>
                  <a:lnTo>
                    <a:pt x="0" y="1"/>
                  </a:lnTo>
                  <a:lnTo>
                    <a:pt x="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33"/>
            <p:cNvSpPr/>
            <p:nvPr/>
          </p:nvSpPr>
          <p:spPr>
            <a:xfrm flipH="1" rot="10800000">
              <a:off x="8753712" y="3755171"/>
              <a:ext cx="2888" cy="3251"/>
            </a:xfrm>
            <a:custGeom>
              <a:rect b="b" l="l" r="r" t="t"/>
              <a:pathLst>
                <a:path extrusionOk="0" h="38" w="38">
                  <a:moveTo>
                    <a:pt x="38" y="38"/>
                  </a:moveTo>
                  <a:lnTo>
                    <a:pt x="38" y="38"/>
                  </a:lnTo>
                  <a:lnTo>
                    <a:pt x="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33"/>
            <p:cNvSpPr/>
            <p:nvPr/>
          </p:nvSpPr>
          <p:spPr>
            <a:xfrm flipH="1" rot="10800000">
              <a:off x="7922328" y="3739763"/>
              <a:ext cx="831483" cy="936198"/>
            </a:xfrm>
            <a:custGeom>
              <a:rect b="b" l="l" r="r" t="t"/>
              <a:pathLst>
                <a:path extrusionOk="0" h="10942" w="10942">
                  <a:moveTo>
                    <a:pt x="218" y="1"/>
                  </a:moveTo>
                  <a:lnTo>
                    <a:pt x="0" y="218"/>
                  </a:lnTo>
                  <a:lnTo>
                    <a:pt x="10724" y="10942"/>
                  </a:lnTo>
                  <a:lnTo>
                    <a:pt x="10942" y="10725"/>
                  </a:lnTo>
                  <a:lnTo>
                    <a:pt x="21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33"/>
            <p:cNvSpPr/>
            <p:nvPr/>
          </p:nvSpPr>
          <p:spPr>
            <a:xfrm flipH="1" rot="10800000">
              <a:off x="8737222" y="3736519"/>
              <a:ext cx="19377" cy="21903"/>
            </a:xfrm>
            <a:custGeom>
              <a:rect b="b" l="l" r="r" t="t"/>
              <a:pathLst>
                <a:path extrusionOk="0" h="256" w="255">
                  <a:moveTo>
                    <a:pt x="218" y="1"/>
                  </a:moveTo>
                  <a:lnTo>
                    <a:pt x="0" y="218"/>
                  </a:lnTo>
                  <a:lnTo>
                    <a:pt x="38" y="255"/>
                  </a:lnTo>
                  <a:lnTo>
                    <a:pt x="255" y="38"/>
                  </a:lnTo>
                  <a:lnTo>
                    <a:pt x="21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33"/>
            <p:cNvSpPr/>
            <p:nvPr/>
          </p:nvSpPr>
          <p:spPr>
            <a:xfrm flipH="1" rot="10800000">
              <a:off x="8083575" y="4842116"/>
              <a:ext cx="2888" cy="3251"/>
            </a:xfrm>
            <a:custGeom>
              <a:rect b="b" l="l" r="r" t="t"/>
              <a:pathLst>
                <a:path extrusionOk="0" h="38" w="38">
                  <a:moveTo>
                    <a:pt x="1" y="0"/>
                  </a:moveTo>
                  <a:lnTo>
                    <a:pt x="1" y="0"/>
                  </a:lnTo>
                  <a:lnTo>
                    <a:pt x="38" y="37"/>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33"/>
            <p:cNvSpPr/>
            <p:nvPr/>
          </p:nvSpPr>
          <p:spPr>
            <a:xfrm flipH="1" rot="10800000">
              <a:off x="8086386" y="3924571"/>
              <a:ext cx="831483" cy="935770"/>
            </a:xfrm>
            <a:custGeom>
              <a:rect b="b" l="l" r="r" t="t"/>
              <a:pathLst>
                <a:path extrusionOk="0" h="10937" w="10942">
                  <a:moveTo>
                    <a:pt x="218" y="1"/>
                  </a:moveTo>
                  <a:lnTo>
                    <a:pt x="1" y="212"/>
                  </a:lnTo>
                  <a:lnTo>
                    <a:pt x="10725" y="10936"/>
                  </a:lnTo>
                  <a:lnTo>
                    <a:pt x="10942" y="10720"/>
                  </a:lnTo>
                  <a:lnTo>
                    <a:pt x="21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33"/>
            <p:cNvSpPr/>
            <p:nvPr/>
          </p:nvSpPr>
          <p:spPr>
            <a:xfrm flipH="1" rot="10800000">
              <a:off x="8901280" y="3921328"/>
              <a:ext cx="3040" cy="3337"/>
            </a:xfrm>
            <a:custGeom>
              <a:rect b="b" l="l" r="r" t="t"/>
              <a:pathLst>
                <a:path extrusionOk="0" h="39" w="40">
                  <a:moveTo>
                    <a:pt x="1" y="0"/>
                  </a:moveTo>
                  <a:lnTo>
                    <a:pt x="39" y="39"/>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33"/>
            <p:cNvSpPr/>
            <p:nvPr/>
          </p:nvSpPr>
          <p:spPr>
            <a:xfrm flipH="1" rot="10800000">
              <a:off x="8901280" y="3921327"/>
              <a:ext cx="19453" cy="21818"/>
            </a:xfrm>
            <a:custGeom>
              <a:rect b="b" l="l" r="r" t="t"/>
              <a:pathLst>
                <a:path extrusionOk="0" h="255" w="256">
                  <a:moveTo>
                    <a:pt x="218" y="0"/>
                  </a:moveTo>
                  <a:lnTo>
                    <a:pt x="1" y="216"/>
                  </a:lnTo>
                  <a:lnTo>
                    <a:pt x="39" y="255"/>
                  </a:lnTo>
                  <a:lnTo>
                    <a:pt x="255" y="37"/>
                  </a:lnTo>
                  <a:lnTo>
                    <a:pt x="21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33"/>
            <p:cNvSpPr/>
            <p:nvPr/>
          </p:nvSpPr>
          <p:spPr>
            <a:xfrm flipH="1" rot="10800000">
              <a:off x="8250596" y="4109379"/>
              <a:ext cx="831407" cy="935684"/>
            </a:xfrm>
            <a:custGeom>
              <a:rect b="b" l="l" r="r" t="t"/>
              <a:pathLst>
                <a:path extrusionOk="0" h="10936" w="10941">
                  <a:moveTo>
                    <a:pt x="217" y="0"/>
                  </a:moveTo>
                  <a:lnTo>
                    <a:pt x="0" y="212"/>
                  </a:lnTo>
                  <a:lnTo>
                    <a:pt x="10724" y="10936"/>
                  </a:lnTo>
                  <a:lnTo>
                    <a:pt x="10940" y="10718"/>
                  </a:lnTo>
                  <a:lnTo>
                    <a:pt x="21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33"/>
            <p:cNvSpPr/>
            <p:nvPr/>
          </p:nvSpPr>
          <p:spPr>
            <a:xfrm flipH="1" rot="10800000">
              <a:off x="9065490" y="4106135"/>
              <a:ext cx="19377" cy="21903"/>
            </a:xfrm>
            <a:custGeom>
              <a:rect b="b" l="l" r="r" t="t"/>
              <a:pathLst>
                <a:path extrusionOk="0" h="256" w="255">
                  <a:moveTo>
                    <a:pt x="216" y="0"/>
                  </a:moveTo>
                  <a:lnTo>
                    <a:pt x="0" y="218"/>
                  </a:lnTo>
                  <a:lnTo>
                    <a:pt x="38" y="255"/>
                  </a:lnTo>
                  <a:lnTo>
                    <a:pt x="255" y="39"/>
                  </a:lnTo>
                  <a:lnTo>
                    <a:pt x="21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33"/>
            <p:cNvSpPr/>
            <p:nvPr/>
          </p:nvSpPr>
          <p:spPr>
            <a:xfrm flipH="1" rot="10800000">
              <a:off x="9246113" y="4309510"/>
              <a:ext cx="2888" cy="3337"/>
            </a:xfrm>
            <a:custGeom>
              <a:rect b="b" l="l" r="r" t="t"/>
              <a:pathLst>
                <a:path extrusionOk="0" h="39" w="38">
                  <a:moveTo>
                    <a:pt x="37" y="38"/>
                  </a:moveTo>
                  <a:lnTo>
                    <a:pt x="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33"/>
            <p:cNvSpPr/>
            <p:nvPr/>
          </p:nvSpPr>
          <p:spPr>
            <a:xfrm flipH="1" rot="10800000">
              <a:off x="8414654" y="4294101"/>
              <a:ext cx="831559" cy="930636"/>
            </a:xfrm>
            <a:custGeom>
              <a:rect b="b" l="l" r="r" t="t"/>
              <a:pathLst>
                <a:path extrusionOk="0" h="10877" w="10943">
                  <a:moveTo>
                    <a:pt x="157" y="1"/>
                  </a:moveTo>
                  <a:lnTo>
                    <a:pt x="1" y="152"/>
                  </a:lnTo>
                  <a:lnTo>
                    <a:pt x="10725" y="10876"/>
                  </a:lnTo>
                  <a:lnTo>
                    <a:pt x="10942" y="10659"/>
                  </a:lnTo>
                  <a:lnTo>
                    <a:pt x="27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33"/>
            <p:cNvSpPr/>
            <p:nvPr/>
          </p:nvSpPr>
          <p:spPr>
            <a:xfrm flipH="1" rot="10800000">
              <a:off x="9229548" y="4290943"/>
              <a:ext cx="19453" cy="21903"/>
            </a:xfrm>
            <a:custGeom>
              <a:rect b="b" l="l" r="r" t="t"/>
              <a:pathLst>
                <a:path extrusionOk="0" h="256" w="256">
                  <a:moveTo>
                    <a:pt x="218" y="1"/>
                  </a:moveTo>
                  <a:lnTo>
                    <a:pt x="1" y="218"/>
                  </a:lnTo>
                  <a:lnTo>
                    <a:pt x="38" y="256"/>
                  </a:lnTo>
                  <a:lnTo>
                    <a:pt x="255" y="38"/>
                  </a:lnTo>
                  <a:lnTo>
                    <a:pt x="21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33"/>
            <p:cNvSpPr/>
            <p:nvPr/>
          </p:nvSpPr>
          <p:spPr>
            <a:xfrm flipH="1" rot="10800000">
              <a:off x="8731067" y="4478997"/>
              <a:ext cx="679199" cy="745741"/>
            </a:xfrm>
            <a:custGeom>
              <a:rect b="b" l="l" r="r" t="t"/>
              <a:pathLst>
                <a:path extrusionOk="0" h="8716" w="8938">
                  <a:moveTo>
                    <a:pt x="1" y="1"/>
                  </a:moveTo>
                  <a:lnTo>
                    <a:pt x="8720" y="8716"/>
                  </a:lnTo>
                  <a:lnTo>
                    <a:pt x="8938" y="8504"/>
                  </a:lnTo>
                  <a:lnTo>
                    <a:pt x="435"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33"/>
            <p:cNvSpPr/>
            <p:nvPr/>
          </p:nvSpPr>
          <p:spPr>
            <a:xfrm flipH="1" rot="10800000">
              <a:off x="8001508" y="3828916"/>
              <a:ext cx="834370" cy="939021"/>
            </a:xfrm>
            <a:custGeom>
              <a:rect b="b" l="l" r="r" t="t"/>
              <a:pathLst>
                <a:path extrusionOk="0" h="10975" w="10980">
                  <a:moveTo>
                    <a:pt x="1" y="175"/>
                  </a:moveTo>
                  <a:lnTo>
                    <a:pt x="38" y="213"/>
                  </a:lnTo>
                  <a:lnTo>
                    <a:pt x="39" y="213"/>
                  </a:lnTo>
                  <a:lnTo>
                    <a:pt x="39" y="213"/>
                  </a:lnTo>
                  <a:lnTo>
                    <a:pt x="1" y="175"/>
                  </a:lnTo>
                  <a:close/>
                  <a:moveTo>
                    <a:pt x="255" y="1"/>
                  </a:moveTo>
                  <a:lnTo>
                    <a:pt x="39" y="213"/>
                  </a:lnTo>
                  <a:lnTo>
                    <a:pt x="39" y="213"/>
                  </a:lnTo>
                  <a:lnTo>
                    <a:pt x="10763" y="10937"/>
                  </a:lnTo>
                  <a:lnTo>
                    <a:pt x="10763" y="10937"/>
                  </a:lnTo>
                  <a:lnTo>
                    <a:pt x="10979" y="10720"/>
                  </a:lnTo>
                  <a:lnTo>
                    <a:pt x="255" y="1"/>
                  </a:lnTo>
                  <a:close/>
                  <a:moveTo>
                    <a:pt x="10763" y="10937"/>
                  </a:moveTo>
                  <a:lnTo>
                    <a:pt x="10762" y="10937"/>
                  </a:lnTo>
                  <a:lnTo>
                    <a:pt x="10800" y="10974"/>
                  </a:lnTo>
                  <a:lnTo>
                    <a:pt x="10763" y="10937"/>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33"/>
            <p:cNvSpPr/>
            <p:nvPr/>
          </p:nvSpPr>
          <p:spPr>
            <a:xfrm flipH="1" rot="10800000">
              <a:off x="8819213" y="3828923"/>
              <a:ext cx="19453" cy="21903"/>
            </a:xfrm>
            <a:custGeom>
              <a:rect b="b" l="l" r="r" t="t"/>
              <a:pathLst>
                <a:path extrusionOk="0" h="256" w="256">
                  <a:moveTo>
                    <a:pt x="218" y="1"/>
                  </a:moveTo>
                  <a:lnTo>
                    <a:pt x="1" y="218"/>
                  </a:lnTo>
                  <a:lnTo>
                    <a:pt x="39" y="255"/>
                  </a:lnTo>
                  <a:lnTo>
                    <a:pt x="256" y="38"/>
                  </a:lnTo>
                  <a:lnTo>
                    <a:pt x="21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33"/>
            <p:cNvSpPr/>
            <p:nvPr/>
          </p:nvSpPr>
          <p:spPr>
            <a:xfrm flipH="1" rot="10800000">
              <a:off x="8168529" y="4016975"/>
              <a:ext cx="831407" cy="935684"/>
            </a:xfrm>
            <a:custGeom>
              <a:rect b="b" l="l" r="r" t="t"/>
              <a:pathLst>
                <a:path extrusionOk="0" h="10936" w="10941">
                  <a:moveTo>
                    <a:pt x="217" y="0"/>
                  </a:moveTo>
                  <a:lnTo>
                    <a:pt x="1" y="212"/>
                  </a:lnTo>
                  <a:lnTo>
                    <a:pt x="10725" y="10936"/>
                  </a:lnTo>
                  <a:lnTo>
                    <a:pt x="10941" y="10719"/>
                  </a:lnTo>
                  <a:lnTo>
                    <a:pt x="21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33"/>
            <p:cNvSpPr/>
            <p:nvPr/>
          </p:nvSpPr>
          <p:spPr>
            <a:xfrm flipH="1" rot="10800000">
              <a:off x="8983423" y="4013731"/>
              <a:ext cx="19453" cy="21818"/>
            </a:xfrm>
            <a:custGeom>
              <a:rect b="b" l="l" r="r" t="t"/>
              <a:pathLst>
                <a:path extrusionOk="0" h="255" w="256">
                  <a:moveTo>
                    <a:pt x="217" y="0"/>
                  </a:moveTo>
                  <a:lnTo>
                    <a:pt x="1" y="217"/>
                  </a:lnTo>
                  <a:lnTo>
                    <a:pt x="38" y="255"/>
                  </a:lnTo>
                  <a:lnTo>
                    <a:pt x="255" y="38"/>
                  </a:lnTo>
                  <a:lnTo>
                    <a:pt x="21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33"/>
            <p:cNvSpPr/>
            <p:nvPr/>
          </p:nvSpPr>
          <p:spPr>
            <a:xfrm flipH="1" rot="10800000">
              <a:off x="8332663" y="4201697"/>
              <a:ext cx="834294" cy="939021"/>
            </a:xfrm>
            <a:custGeom>
              <a:rect b="b" l="l" r="r" t="t"/>
              <a:pathLst>
                <a:path extrusionOk="0" h="10975" w="10979">
                  <a:moveTo>
                    <a:pt x="179" y="0"/>
                  </a:moveTo>
                  <a:lnTo>
                    <a:pt x="217" y="38"/>
                  </a:lnTo>
                  <a:lnTo>
                    <a:pt x="217" y="38"/>
                  </a:lnTo>
                  <a:lnTo>
                    <a:pt x="218" y="37"/>
                  </a:lnTo>
                  <a:lnTo>
                    <a:pt x="179" y="0"/>
                  </a:lnTo>
                  <a:close/>
                  <a:moveTo>
                    <a:pt x="10941" y="10757"/>
                  </a:moveTo>
                  <a:lnTo>
                    <a:pt x="10941" y="10757"/>
                  </a:lnTo>
                  <a:lnTo>
                    <a:pt x="10941" y="10757"/>
                  </a:lnTo>
                  <a:lnTo>
                    <a:pt x="10979" y="10795"/>
                  </a:lnTo>
                  <a:lnTo>
                    <a:pt x="10941" y="10757"/>
                  </a:lnTo>
                  <a:close/>
                  <a:moveTo>
                    <a:pt x="217" y="38"/>
                  </a:moveTo>
                  <a:lnTo>
                    <a:pt x="0" y="250"/>
                  </a:lnTo>
                  <a:lnTo>
                    <a:pt x="10724" y="10974"/>
                  </a:lnTo>
                  <a:lnTo>
                    <a:pt x="10941" y="10757"/>
                  </a:lnTo>
                  <a:lnTo>
                    <a:pt x="10941" y="10757"/>
                  </a:lnTo>
                  <a:lnTo>
                    <a:pt x="217" y="38"/>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33"/>
            <p:cNvSpPr/>
            <p:nvPr/>
          </p:nvSpPr>
          <p:spPr>
            <a:xfrm flipH="1" rot="10800000">
              <a:off x="9147557" y="4198539"/>
              <a:ext cx="19377" cy="21903"/>
            </a:xfrm>
            <a:custGeom>
              <a:rect b="b" l="l" r="r" t="t"/>
              <a:pathLst>
                <a:path extrusionOk="0" h="256" w="255">
                  <a:moveTo>
                    <a:pt x="217" y="1"/>
                  </a:moveTo>
                  <a:lnTo>
                    <a:pt x="0" y="218"/>
                  </a:lnTo>
                  <a:lnTo>
                    <a:pt x="37" y="255"/>
                  </a:lnTo>
                  <a:lnTo>
                    <a:pt x="255" y="39"/>
                  </a:lnTo>
                  <a:lnTo>
                    <a:pt x="21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33"/>
            <p:cNvSpPr/>
            <p:nvPr/>
          </p:nvSpPr>
          <p:spPr>
            <a:xfrm flipH="1" rot="10800000">
              <a:off x="8567010" y="4386506"/>
              <a:ext cx="761192" cy="838231"/>
            </a:xfrm>
            <a:custGeom>
              <a:rect b="b" l="l" r="r" t="t"/>
              <a:pathLst>
                <a:path extrusionOk="0" h="9797" w="10017">
                  <a:moveTo>
                    <a:pt x="0" y="1"/>
                  </a:moveTo>
                  <a:lnTo>
                    <a:pt x="9800" y="9797"/>
                  </a:lnTo>
                  <a:lnTo>
                    <a:pt x="10017" y="9579"/>
                  </a:lnTo>
                  <a:lnTo>
                    <a:pt x="43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33"/>
            <p:cNvSpPr/>
            <p:nvPr/>
          </p:nvSpPr>
          <p:spPr>
            <a:xfrm flipH="1" rot="10800000">
              <a:off x="8895277" y="4571401"/>
              <a:ext cx="597053" cy="653336"/>
            </a:xfrm>
            <a:custGeom>
              <a:rect b="b" l="l" r="r" t="t"/>
              <a:pathLst>
                <a:path extrusionOk="0" h="7636" w="7857">
                  <a:moveTo>
                    <a:pt x="0" y="1"/>
                  </a:moveTo>
                  <a:lnTo>
                    <a:pt x="7640" y="7636"/>
                  </a:lnTo>
                  <a:lnTo>
                    <a:pt x="7856" y="7424"/>
                  </a:lnTo>
                  <a:lnTo>
                    <a:pt x="43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33"/>
            <p:cNvSpPr/>
            <p:nvPr/>
          </p:nvSpPr>
          <p:spPr>
            <a:xfrm flipH="1" rot="10800000">
              <a:off x="7919517" y="4657223"/>
              <a:ext cx="19377" cy="21561"/>
            </a:xfrm>
            <a:custGeom>
              <a:rect b="b" l="l" r="r" t="t"/>
              <a:pathLst>
                <a:path extrusionOk="0" h="252" w="255">
                  <a:moveTo>
                    <a:pt x="216" y="1"/>
                  </a:moveTo>
                  <a:lnTo>
                    <a:pt x="0" y="213"/>
                  </a:lnTo>
                  <a:lnTo>
                    <a:pt x="37" y="251"/>
                  </a:lnTo>
                  <a:lnTo>
                    <a:pt x="255" y="34"/>
                  </a:lnTo>
                  <a:lnTo>
                    <a:pt x="216"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33"/>
            <p:cNvSpPr/>
            <p:nvPr/>
          </p:nvSpPr>
          <p:spPr>
            <a:xfrm flipH="1" rot="10800000">
              <a:off x="8083575" y="4842116"/>
              <a:ext cx="19453" cy="21390"/>
            </a:xfrm>
            <a:custGeom>
              <a:rect b="b" l="l" r="r" t="t"/>
              <a:pathLst>
                <a:path extrusionOk="0" h="250" w="256">
                  <a:moveTo>
                    <a:pt x="218" y="0"/>
                  </a:moveTo>
                  <a:lnTo>
                    <a:pt x="1" y="212"/>
                  </a:lnTo>
                  <a:lnTo>
                    <a:pt x="38" y="249"/>
                  </a:lnTo>
                  <a:lnTo>
                    <a:pt x="255" y="38"/>
                  </a:lnTo>
                  <a:lnTo>
                    <a:pt x="21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33"/>
            <p:cNvSpPr/>
            <p:nvPr/>
          </p:nvSpPr>
          <p:spPr>
            <a:xfrm flipH="1" rot="10800000">
              <a:off x="8018073" y="4767851"/>
              <a:ext cx="2888" cy="3251"/>
            </a:xfrm>
            <a:custGeom>
              <a:rect b="b" l="l" r="r" t="t"/>
              <a:pathLst>
                <a:path extrusionOk="0" h="38" w="38">
                  <a:moveTo>
                    <a:pt x="0" y="0"/>
                  </a:moveTo>
                  <a:lnTo>
                    <a:pt x="0" y="0"/>
                  </a:lnTo>
                  <a:lnTo>
                    <a:pt x="37" y="38"/>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33"/>
            <p:cNvSpPr/>
            <p:nvPr/>
          </p:nvSpPr>
          <p:spPr>
            <a:xfrm flipH="1" rot="10800000">
              <a:off x="8001508" y="4749627"/>
              <a:ext cx="19453" cy="21476"/>
            </a:xfrm>
            <a:custGeom>
              <a:rect b="b" l="l" r="r" t="t"/>
              <a:pathLst>
                <a:path extrusionOk="0" h="251" w="256">
                  <a:moveTo>
                    <a:pt x="218" y="0"/>
                  </a:moveTo>
                  <a:lnTo>
                    <a:pt x="1" y="212"/>
                  </a:lnTo>
                  <a:lnTo>
                    <a:pt x="38" y="250"/>
                  </a:lnTo>
                  <a:lnTo>
                    <a:pt x="255" y="38"/>
                  </a:lnTo>
                  <a:lnTo>
                    <a:pt x="21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33"/>
            <p:cNvSpPr/>
            <p:nvPr/>
          </p:nvSpPr>
          <p:spPr>
            <a:xfrm flipH="1" rot="10800000">
              <a:off x="8182131" y="4952573"/>
              <a:ext cx="2888" cy="3422"/>
            </a:xfrm>
            <a:custGeom>
              <a:rect b="b" l="l" r="r" t="t"/>
              <a:pathLst>
                <a:path extrusionOk="0" h="40" w="38">
                  <a:moveTo>
                    <a:pt x="38" y="39"/>
                  </a:moveTo>
                  <a:lnTo>
                    <a:pt x="38" y="39"/>
                  </a:lnTo>
                  <a:lnTo>
                    <a:pt x="1" y="1"/>
                  </a:lnTo>
                  <a:lnTo>
                    <a:pt x="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33"/>
            <p:cNvSpPr/>
            <p:nvPr/>
          </p:nvSpPr>
          <p:spPr>
            <a:xfrm flipH="1" rot="10800000">
              <a:off x="8165642" y="4934520"/>
              <a:ext cx="19377" cy="21476"/>
            </a:xfrm>
            <a:custGeom>
              <a:rect b="b" l="l" r="r" t="t"/>
              <a:pathLst>
                <a:path extrusionOk="0" h="251" w="255">
                  <a:moveTo>
                    <a:pt x="218" y="1"/>
                  </a:moveTo>
                  <a:lnTo>
                    <a:pt x="0" y="213"/>
                  </a:lnTo>
                  <a:lnTo>
                    <a:pt x="39" y="251"/>
                  </a:lnTo>
                  <a:lnTo>
                    <a:pt x="255" y="39"/>
                  </a:lnTo>
                  <a:lnTo>
                    <a:pt x="21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33"/>
            <p:cNvSpPr/>
            <p:nvPr/>
          </p:nvSpPr>
          <p:spPr>
            <a:xfrm flipH="1" rot="10800000">
              <a:off x="8343377" y="3293151"/>
              <a:ext cx="2964" cy="3251"/>
            </a:xfrm>
            <a:custGeom>
              <a:rect b="b" l="l" r="r" t="t"/>
              <a:pathLst>
                <a:path extrusionOk="0" h="38" w="39">
                  <a:moveTo>
                    <a:pt x="38" y="38"/>
                  </a:moveTo>
                  <a:lnTo>
                    <a:pt x="38" y="38"/>
                  </a:lnTo>
                  <a:lnTo>
                    <a:pt x="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33"/>
            <p:cNvSpPr/>
            <p:nvPr/>
          </p:nvSpPr>
          <p:spPr>
            <a:xfrm flipH="1" rot="10800000">
              <a:off x="8655156" y="3644201"/>
              <a:ext cx="2888" cy="3251"/>
            </a:xfrm>
            <a:custGeom>
              <a:rect b="b" l="l" r="r" t="t"/>
              <a:pathLst>
                <a:path extrusionOk="0" h="38" w="38">
                  <a:moveTo>
                    <a:pt x="38" y="38"/>
                  </a:moveTo>
                  <a:lnTo>
                    <a:pt x="38" y="38"/>
                  </a:lnTo>
                  <a:lnTo>
                    <a:pt x="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33"/>
            <p:cNvSpPr/>
            <p:nvPr/>
          </p:nvSpPr>
          <p:spPr>
            <a:xfrm flipH="1" rot="10800000">
              <a:off x="7099152" y="3523903"/>
              <a:ext cx="221587" cy="228017"/>
            </a:xfrm>
            <a:custGeom>
              <a:rect b="b" l="l" r="r" t="t"/>
              <a:pathLst>
                <a:path extrusionOk="0" h="2665" w="2916">
                  <a:moveTo>
                    <a:pt x="251" y="0"/>
                  </a:moveTo>
                  <a:lnTo>
                    <a:pt x="39" y="217"/>
                  </a:lnTo>
                  <a:lnTo>
                    <a:pt x="1" y="179"/>
                  </a:lnTo>
                  <a:lnTo>
                    <a:pt x="2349" y="2528"/>
                  </a:lnTo>
                  <a:cubicBezTo>
                    <a:pt x="2538" y="2571"/>
                    <a:pt x="2727" y="2617"/>
                    <a:pt x="2915" y="2665"/>
                  </a:cubicBezTo>
                  <a:lnTo>
                    <a:pt x="25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33"/>
            <p:cNvSpPr/>
            <p:nvPr/>
          </p:nvSpPr>
          <p:spPr>
            <a:xfrm flipH="1" rot="10800000">
              <a:off x="7266173" y="3000616"/>
              <a:ext cx="831103" cy="936198"/>
            </a:xfrm>
            <a:custGeom>
              <a:rect b="b" l="l" r="r" t="t"/>
              <a:pathLst>
                <a:path extrusionOk="0" h="10942" w="10937">
                  <a:moveTo>
                    <a:pt x="213" y="1"/>
                  </a:moveTo>
                  <a:lnTo>
                    <a:pt x="1" y="218"/>
                  </a:lnTo>
                  <a:lnTo>
                    <a:pt x="10720" y="10942"/>
                  </a:lnTo>
                  <a:lnTo>
                    <a:pt x="10936" y="10725"/>
                  </a:lnTo>
                  <a:lnTo>
                    <a:pt x="21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33"/>
            <p:cNvSpPr/>
            <p:nvPr/>
          </p:nvSpPr>
          <p:spPr>
            <a:xfrm flipH="1" rot="10800000">
              <a:off x="8080763" y="2997373"/>
              <a:ext cx="19377" cy="21903"/>
            </a:xfrm>
            <a:custGeom>
              <a:rect b="b" l="l" r="r" t="t"/>
              <a:pathLst>
                <a:path extrusionOk="0" h="256" w="255">
                  <a:moveTo>
                    <a:pt x="216" y="1"/>
                  </a:moveTo>
                  <a:lnTo>
                    <a:pt x="0" y="218"/>
                  </a:lnTo>
                  <a:lnTo>
                    <a:pt x="38" y="255"/>
                  </a:lnTo>
                  <a:lnTo>
                    <a:pt x="255" y="39"/>
                  </a:lnTo>
                  <a:lnTo>
                    <a:pt x="216"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33"/>
            <p:cNvSpPr/>
            <p:nvPr/>
          </p:nvSpPr>
          <p:spPr>
            <a:xfrm flipH="1" rot="10800000">
              <a:off x="7429927" y="3185339"/>
              <a:ext cx="831483" cy="936198"/>
            </a:xfrm>
            <a:custGeom>
              <a:rect b="b" l="l" r="r" t="t"/>
              <a:pathLst>
                <a:path extrusionOk="0" h="10942" w="10942">
                  <a:moveTo>
                    <a:pt x="218" y="0"/>
                  </a:moveTo>
                  <a:lnTo>
                    <a:pt x="1" y="218"/>
                  </a:lnTo>
                  <a:lnTo>
                    <a:pt x="10725" y="10941"/>
                  </a:lnTo>
                  <a:lnTo>
                    <a:pt x="10942" y="10724"/>
                  </a:lnTo>
                  <a:lnTo>
                    <a:pt x="21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33"/>
            <p:cNvSpPr/>
            <p:nvPr/>
          </p:nvSpPr>
          <p:spPr>
            <a:xfrm flipH="1" rot="10800000">
              <a:off x="8261310" y="3200747"/>
              <a:ext cx="2964" cy="3251"/>
            </a:xfrm>
            <a:custGeom>
              <a:rect b="b" l="l" r="r" t="t"/>
              <a:pathLst>
                <a:path extrusionOk="0" h="38" w="39">
                  <a:moveTo>
                    <a:pt x="38" y="37"/>
                  </a:moveTo>
                  <a:lnTo>
                    <a:pt x="38" y="37"/>
                  </a:lnTo>
                  <a:lnTo>
                    <a:pt x="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33"/>
            <p:cNvSpPr/>
            <p:nvPr/>
          </p:nvSpPr>
          <p:spPr>
            <a:xfrm flipH="1" rot="10800000">
              <a:off x="8244821" y="3182181"/>
              <a:ext cx="19453" cy="21818"/>
            </a:xfrm>
            <a:custGeom>
              <a:rect b="b" l="l" r="r" t="t"/>
              <a:pathLst>
                <a:path extrusionOk="0" h="255" w="256">
                  <a:moveTo>
                    <a:pt x="218" y="0"/>
                  </a:moveTo>
                  <a:lnTo>
                    <a:pt x="1" y="217"/>
                  </a:lnTo>
                  <a:lnTo>
                    <a:pt x="38" y="255"/>
                  </a:lnTo>
                  <a:lnTo>
                    <a:pt x="255" y="37"/>
                  </a:lnTo>
                  <a:lnTo>
                    <a:pt x="21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33"/>
            <p:cNvSpPr/>
            <p:nvPr/>
          </p:nvSpPr>
          <p:spPr>
            <a:xfrm flipH="1" rot="10800000">
              <a:off x="8408955" y="3366903"/>
              <a:ext cx="2964" cy="3422"/>
            </a:xfrm>
            <a:custGeom>
              <a:rect b="b" l="l" r="r" t="t"/>
              <a:pathLst>
                <a:path extrusionOk="0" h="40" w="39">
                  <a:moveTo>
                    <a:pt x="0" y="1"/>
                  </a:moveTo>
                  <a:lnTo>
                    <a:pt x="39" y="39"/>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33"/>
            <p:cNvSpPr/>
            <p:nvPr/>
          </p:nvSpPr>
          <p:spPr>
            <a:xfrm flipH="1" rot="10800000">
              <a:off x="7591173" y="4287778"/>
              <a:ext cx="2964" cy="3251"/>
            </a:xfrm>
            <a:custGeom>
              <a:rect b="b" l="l" r="r" t="t"/>
              <a:pathLst>
                <a:path extrusionOk="0" h="38" w="39">
                  <a:moveTo>
                    <a:pt x="1" y="1"/>
                  </a:moveTo>
                  <a:lnTo>
                    <a:pt x="1" y="1"/>
                  </a:lnTo>
                  <a:lnTo>
                    <a:pt x="38" y="38"/>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33"/>
            <p:cNvSpPr/>
            <p:nvPr/>
          </p:nvSpPr>
          <p:spPr>
            <a:xfrm flipH="1" rot="10800000">
              <a:off x="7594061" y="3370232"/>
              <a:ext cx="831483" cy="936112"/>
            </a:xfrm>
            <a:custGeom>
              <a:rect b="b" l="l" r="r" t="t"/>
              <a:pathLst>
                <a:path extrusionOk="0" h="10941" w="10942">
                  <a:moveTo>
                    <a:pt x="218" y="1"/>
                  </a:moveTo>
                  <a:lnTo>
                    <a:pt x="0" y="217"/>
                  </a:lnTo>
                  <a:lnTo>
                    <a:pt x="10724" y="10941"/>
                  </a:lnTo>
                  <a:lnTo>
                    <a:pt x="10941" y="10725"/>
                  </a:lnTo>
                  <a:lnTo>
                    <a:pt x="21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33"/>
            <p:cNvSpPr/>
            <p:nvPr/>
          </p:nvSpPr>
          <p:spPr>
            <a:xfrm flipH="1" rot="10800000">
              <a:off x="8408955" y="3366903"/>
              <a:ext cx="19377" cy="21903"/>
            </a:xfrm>
            <a:custGeom>
              <a:rect b="b" l="l" r="r" t="t"/>
              <a:pathLst>
                <a:path extrusionOk="0" h="256" w="255">
                  <a:moveTo>
                    <a:pt x="217" y="1"/>
                  </a:moveTo>
                  <a:lnTo>
                    <a:pt x="0" y="217"/>
                  </a:lnTo>
                  <a:lnTo>
                    <a:pt x="39" y="255"/>
                  </a:lnTo>
                  <a:lnTo>
                    <a:pt x="255" y="38"/>
                  </a:lnTo>
                  <a:lnTo>
                    <a:pt x="21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33"/>
            <p:cNvSpPr/>
            <p:nvPr/>
          </p:nvSpPr>
          <p:spPr>
            <a:xfrm flipH="1" rot="10800000">
              <a:off x="7758195" y="3554955"/>
              <a:ext cx="831407" cy="936198"/>
            </a:xfrm>
            <a:custGeom>
              <a:rect b="b" l="l" r="r" t="t"/>
              <a:pathLst>
                <a:path extrusionOk="0" h="10942" w="10941">
                  <a:moveTo>
                    <a:pt x="217" y="0"/>
                  </a:moveTo>
                  <a:lnTo>
                    <a:pt x="1" y="218"/>
                  </a:lnTo>
                  <a:lnTo>
                    <a:pt x="10725" y="10941"/>
                  </a:lnTo>
                  <a:lnTo>
                    <a:pt x="10941" y="10724"/>
                  </a:lnTo>
                  <a:lnTo>
                    <a:pt x="21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33"/>
            <p:cNvSpPr/>
            <p:nvPr/>
          </p:nvSpPr>
          <p:spPr>
            <a:xfrm flipH="1" rot="10800000">
              <a:off x="8573089" y="3551797"/>
              <a:ext cx="19453" cy="21818"/>
            </a:xfrm>
            <a:custGeom>
              <a:rect b="b" l="l" r="r" t="t"/>
              <a:pathLst>
                <a:path extrusionOk="0" h="255" w="256">
                  <a:moveTo>
                    <a:pt x="217" y="0"/>
                  </a:moveTo>
                  <a:lnTo>
                    <a:pt x="1" y="217"/>
                  </a:lnTo>
                  <a:lnTo>
                    <a:pt x="38" y="255"/>
                  </a:lnTo>
                  <a:lnTo>
                    <a:pt x="255" y="39"/>
                  </a:lnTo>
                  <a:lnTo>
                    <a:pt x="21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33"/>
            <p:cNvSpPr/>
            <p:nvPr/>
          </p:nvSpPr>
          <p:spPr>
            <a:xfrm flipH="1" rot="10800000">
              <a:off x="7184182" y="3431925"/>
              <a:ext cx="382458" cy="412399"/>
            </a:xfrm>
            <a:custGeom>
              <a:rect b="b" l="l" r="r" t="t"/>
              <a:pathLst>
                <a:path extrusionOk="0" h="4820" w="5033">
                  <a:moveTo>
                    <a:pt x="212" y="1"/>
                  </a:moveTo>
                  <a:lnTo>
                    <a:pt x="0" y="217"/>
                  </a:lnTo>
                  <a:lnTo>
                    <a:pt x="4301" y="4518"/>
                  </a:lnTo>
                  <a:cubicBezTo>
                    <a:pt x="4545" y="4613"/>
                    <a:pt x="4791" y="4716"/>
                    <a:pt x="5032" y="4820"/>
                  </a:cubicBezTo>
                  <a:lnTo>
                    <a:pt x="21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33"/>
            <p:cNvSpPr/>
            <p:nvPr/>
          </p:nvSpPr>
          <p:spPr>
            <a:xfrm flipH="1" rot="10800000">
              <a:off x="8179319" y="3108258"/>
              <a:ext cx="2888" cy="3422"/>
            </a:xfrm>
            <a:custGeom>
              <a:rect b="b" l="l" r="r" t="t"/>
              <a:pathLst>
                <a:path extrusionOk="0" h="40" w="38">
                  <a:moveTo>
                    <a:pt x="38" y="39"/>
                  </a:moveTo>
                  <a:lnTo>
                    <a:pt x="38" y="39"/>
                  </a:lnTo>
                  <a:lnTo>
                    <a:pt x="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33"/>
            <p:cNvSpPr/>
            <p:nvPr/>
          </p:nvSpPr>
          <p:spPr>
            <a:xfrm flipH="1" rot="10800000">
              <a:off x="7348240" y="3092935"/>
              <a:ext cx="831179" cy="939449"/>
            </a:xfrm>
            <a:custGeom>
              <a:rect b="b" l="l" r="r" t="t"/>
              <a:pathLst>
                <a:path extrusionOk="0" h="10980" w="10938">
                  <a:moveTo>
                    <a:pt x="175" y="1"/>
                  </a:moveTo>
                  <a:lnTo>
                    <a:pt x="213" y="39"/>
                  </a:lnTo>
                  <a:lnTo>
                    <a:pt x="213" y="39"/>
                  </a:lnTo>
                  <a:lnTo>
                    <a:pt x="213" y="38"/>
                  </a:lnTo>
                  <a:lnTo>
                    <a:pt x="175" y="1"/>
                  </a:lnTo>
                  <a:close/>
                  <a:moveTo>
                    <a:pt x="213" y="39"/>
                  </a:moveTo>
                  <a:lnTo>
                    <a:pt x="1" y="255"/>
                  </a:lnTo>
                  <a:lnTo>
                    <a:pt x="10720" y="10979"/>
                  </a:lnTo>
                  <a:lnTo>
                    <a:pt x="10937" y="10762"/>
                  </a:lnTo>
                  <a:lnTo>
                    <a:pt x="213" y="39"/>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33"/>
            <p:cNvSpPr/>
            <p:nvPr/>
          </p:nvSpPr>
          <p:spPr>
            <a:xfrm flipH="1" rot="10800000">
              <a:off x="8162754" y="3089777"/>
              <a:ext cx="19453" cy="21903"/>
            </a:xfrm>
            <a:custGeom>
              <a:rect b="b" l="l" r="r" t="t"/>
              <a:pathLst>
                <a:path extrusionOk="0" h="256" w="256">
                  <a:moveTo>
                    <a:pt x="218" y="1"/>
                  </a:moveTo>
                  <a:lnTo>
                    <a:pt x="1" y="218"/>
                  </a:lnTo>
                  <a:lnTo>
                    <a:pt x="38" y="256"/>
                  </a:lnTo>
                  <a:lnTo>
                    <a:pt x="256" y="39"/>
                  </a:lnTo>
                  <a:lnTo>
                    <a:pt x="21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33"/>
            <p:cNvSpPr/>
            <p:nvPr/>
          </p:nvSpPr>
          <p:spPr>
            <a:xfrm flipH="1" rot="10800000">
              <a:off x="7509182" y="3274491"/>
              <a:ext cx="834294" cy="939449"/>
            </a:xfrm>
            <a:custGeom>
              <a:rect b="b" l="l" r="r" t="t"/>
              <a:pathLst>
                <a:path extrusionOk="0" h="10980" w="10979">
                  <a:moveTo>
                    <a:pt x="0" y="179"/>
                  </a:moveTo>
                  <a:lnTo>
                    <a:pt x="31" y="210"/>
                  </a:lnTo>
                  <a:lnTo>
                    <a:pt x="5" y="179"/>
                  </a:lnTo>
                  <a:close/>
                  <a:moveTo>
                    <a:pt x="31" y="210"/>
                  </a:moveTo>
                  <a:lnTo>
                    <a:pt x="38" y="218"/>
                  </a:lnTo>
                  <a:lnTo>
                    <a:pt x="38" y="217"/>
                  </a:lnTo>
                  <a:lnTo>
                    <a:pt x="31" y="210"/>
                  </a:lnTo>
                  <a:close/>
                  <a:moveTo>
                    <a:pt x="255" y="1"/>
                  </a:moveTo>
                  <a:lnTo>
                    <a:pt x="38" y="217"/>
                  </a:lnTo>
                  <a:lnTo>
                    <a:pt x="10762" y="10941"/>
                  </a:lnTo>
                  <a:lnTo>
                    <a:pt x="10762" y="10941"/>
                  </a:lnTo>
                  <a:lnTo>
                    <a:pt x="10979" y="10724"/>
                  </a:lnTo>
                  <a:lnTo>
                    <a:pt x="255" y="1"/>
                  </a:lnTo>
                  <a:close/>
                  <a:moveTo>
                    <a:pt x="10762" y="10941"/>
                  </a:moveTo>
                  <a:lnTo>
                    <a:pt x="10761" y="10942"/>
                  </a:lnTo>
                  <a:lnTo>
                    <a:pt x="10800" y="10979"/>
                  </a:lnTo>
                  <a:lnTo>
                    <a:pt x="10762" y="1094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33"/>
            <p:cNvSpPr/>
            <p:nvPr/>
          </p:nvSpPr>
          <p:spPr>
            <a:xfrm flipH="1" rot="10800000">
              <a:off x="8326888" y="3274499"/>
              <a:ext cx="19453" cy="21903"/>
            </a:xfrm>
            <a:custGeom>
              <a:rect b="b" l="l" r="r" t="t"/>
              <a:pathLst>
                <a:path extrusionOk="0" h="256" w="256">
                  <a:moveTo>
                    <a:pt x="218" y="0"/>
                  </a:moveTo>
                  <a:lnTo>
                    <a:pt x="0" y="218"/>
                  </a:lnTo>
                  <a:lnTo>
                    <a:pt x="39" y="255"/>
                  </a:lnTo>
                  <a:lnTo>
                    <a:pt x="255" y="38"/>
                  </a:lnTo>
                  <a:lnTo>
                    <a:pt x="21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33"/>
            <p:cNvSpPr/>
            <p:nvPr/>
          </p:nvSpPr>
          <p:spPr>
            <a:xfrm flipH="1" rot="10800000">
              <a:off x="7676204" y="3462551"/>
              <a:ext cx="831407" cy="936112"/>
            </a:xfrm>
            <a:custGeom>
              <a:rect b="b" l="l" r="r" t="t"/>
              <a:pathLst>
                <a:path extrusionOk="0" h="10941" w="10941">
                  <a:moveTo>
                    <a:pt x="216" y="0"/>
                  </a:moveTo>
                  <a:lnTo>
                    <a:pt x="0" y="216"/>
                  </a:lnTo>
                  <a:lnTo>
                    <a:pt x="10724" y="10940"/>
                  </a:lnTo>
                  <a:lnTo>
                    <a:pt x="10940" y="10724"/>
                  </a:lnTo>
                  <a:lnTo>
                    <a:pt x="21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33"/>
            <p:cNvSpPr/>
            <p:nvPr/>
          </p:nvSpPr>
          <p:spPr>
            <a:xfrm flipH="1" rot="10800000">
              <a:off x="8491098" y="3459307"/>
              <a:ext cx="19377" cy="21903"/>
            </a:xfrm>
            <a:custGeom>
              <a:rect b="b" l="l" r="r" t="t"/>
              <a:pathLst>
                <a:path extrusionOk="0" h="256" w="255">
                  <a:moveTo>
                    <a:pt x="216" y="1"/>
                  </a:moveTo>
                  <a:lnTo>
                    <a:pt x="0" y="217"/>
                  </a:lnTo>
                  <a:lnTo>
                    <a:pt x="37" y="256"/>
                  </a:lnTo>
                  <a:lnTo>
                    <a:pt x="255" y="38"/>
                  </a:lnTo>
                  <a:lnTo>
                    <a:pt x="216"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33"/>
            <p:cNvSpPr/>
            <p:nvPr/>
          </p:nvSpPr>
          <p:spPr>
            <a:xfrm flipH="1" rot="10800000">
              <a:off x="7840261" y="3647359"/>
              <a:ext cx="834370" cy="939021"/>
            </a:xfrm>
            <a:custGeom>
              <a:rect b="b" l="l" r="r" t="t"/>
              <a:pathLst>
                <a:path extrusionOk="0" h="10975" w="10980">
                  <a:moveTo>
                    <a:pt x="179" y="1"/>
                  </a:moveTo>
                  <a:lnTo>
                    <a:pt x="215" y="36"/>
                  </a:lnTo>
                  <a:lnTo>
                    <a:pt x="218" y="33"/>
                  </a:lnTo>
                  <a:lnTo>
                    <a:pt x="179" y="1"/>
                  </a:lnTo>
                  <a:close/>
                  <a:moveTo>
                    <a:pt x="10942" y="10757"/>
                  </a:moveTo>
                  <a:lnTo>
                    <a:pt x="10941" y="10758"/>
                  </a:lnTo>
                  <a:lnTo>
                    <a:pt x="10941" y="10758"/>
                  </a:lnTo>
                  <a:lnTo>
                    <a:pt x="10979" y="10796"/>
                  </a:lnTo>
                  <a:lnTo>
                    <a:pt x="10942" y="10757"/>
                  </a:lnTo>
                  <a:close/>
                  <a:moveTo>
                    <a:pt x="215" y="36"/>
                  </a:moveTo>
                  <a:lnTo>
                    <a:pt x="1" y="251"/>
                  </a:lnTo>
                  <a:lnTo>
                    <a:pt x="10724" y="10975"/>
                  </a:lnTo>
                  <a:lnTo>
                    <a:pt x="10941" y="10758"/>
                  </a:lnTo>
                  <a:lnTo>
                    <a:pt x="10941" y="10758"/>
                  </a:lnTo>
                  <a:lnTo>
                    <a:pt x="215" y="36"/>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33"/>
            <p:cNvSpPr/>
            <p:nvPr/>
          </p:nvSpPr>
          <p:spPr>
            <a:xfrm flipH="1" rot="10800000">
              <a:off x="8655156" y="3644201"/>
              <a:ext cx="19453" cy="21818"/>
            </a:xfrm>
            <a:custGeom>
              <a:rect b="b" l="l" r="r" t="t"/>
              <a:pathLst>
                <a:path extrusionOk="0" h="255" w="256">
                  <a:moveTo>
                    <a:pt x="218" y="0"/>
                  </a:moveTo>
                  <a:lnTo>
                    <a:pt x="0" y="218"/>
                  </a:lnTo>
                  <a:lnTo>
                    <a:pt x="38" y="255"/>
                  </a:lnTo>
                  <a:lnTo>
                    <a:pt x="255" y="39"/>
                  </a:lnTo>
                  <a:lnTo>
                    <a:pt x="21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33"/>
            <p:cNvSpPr/>
            <p:nvPr/>
          </p:nvSpPr>
          <p:spPr>
            <a:xfrm flipH="1" rot="10800000">
              <a:off x="7115337" y="3751835"/>
              <a:ext cx="2964" cy="3422"/>
            </a:xfrm>
            <a:custGeom>
              <a:rect b="b" l="l" r="r" t="t"/>
              <a:pathLst>
                <a:path extrusionOk="0" h="40" w="39">
                  <a:moveTo>
                    <a:pt x="38" y="39"/>
                  </a:moveTo>
                  <a:lnTo>
                    <a:pt x="38" y="39"/>
                  </a:lnTo>
                  <a:lnTo>
                    <a:pt x="1" y="1"/>
                  </a:lnTo>
                  <a:lnTo>
                    <a:pt x="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33"/>
            <p:cNvSpPr/>
            <p:nvPr/>
          </p:nvSpPr>
          <p:spPr>
            <a:xfrm flipH="1" rot="10800000">
              <a:off x="7099152" y="3733354"/>
              <a:ext cx="19149" cy="21903"/>
            </a:xfrm>
            <a:custGeom>
              <a:rect b="b" l="l" r="r" t="t"/>
              <a:pathLst>
                <a:path extrusionOk="0" h="256" w="252">
                  <a:moveTo>
                    <a:pt x="214" y="1"/>
                  </a:moveTo>
                  <a:lnTo>
                    <a:pt x="1" y="218"/>
                  </a:lnTo>
                  <a:lnTo>
                    <a:pt x="39" y="256"/>
                  </a:lnTo>
                  <a:lnTo>
                    <a:pt x="251" y="39"/>
                  </a:lnTo>
                  <a:lnTo>
                    <a:pt x="21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33"/>
            <p:cNvSpPr/>
            <p:nvPr/>
          </p:nvSpPr>
          <p:spPr>
            <a:xfrm flipH="1" rot="10800000">
              <a:off x="7263361" y="3918076"/>
              <a:ext cx="18998" cy="21903"/>
            </a:xfrm>
            <a:custGeom>
              <a:rect b="b" l="l" r="r" t="t"/>
              <a:pathLst>
                <a:path extrusionOk="0" h="256" w="250">
                  <a:moveTo>
                    <a:pt x="212" y="0"/>
                  </a:moveTo>
                  <a:lnTo>
                    <a:pt x="1" y="218"/>
                  </a:lnTo>
                  <a:lnTo>
                    <a:pt x="38" y="255"/>
                  </a:lnTo>
                  <a:lnTo>
                    <a:pt x="250" y="38"/>
                  </a:lnTo>
                  <a:lnTo>
                    <a:pt x="21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33"/>
            <p:cNvSpPr/>
            <p:nvPr/>
          </p:nvSpPr>
          <p:spPr>
            <a:xfrm flipH="1" rot="10800000">
              <a:off x="7427495" y="4102884"/>
              <a:ext cx="19073" cy="21903"/>
            </a:xfrm>
            <a:custGeom>
              <a:rect b="b" l="l" r="r" t="t"/>
              <a:pathLst>
                <a:path extrusionOk="0" h="256" w="251">
                  <a:moveTo>
                    <a:pt x="212" y="1"/>
                  </a:moveTo>
                  <a:lnTo>
                    <a:pt x="0" y="217"/>
                  </a:lnTo>
                  <a:lnTo>
                    <a:pt x="33" y="256"/>
                  </a:lnTo>
                  <a:lnTo>
                    <a:pt x="250" y="38"/>
                  </a:lnTo>
                  <a:lnTo>
                    <a:pt x="21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33"/>
            <p:cNvSpPr/>
            <p:nvPr/>
          </p:nvSpPr>
          <p:spPr>
            <a:xfrm flipH="1" rot="10800000">
              <a:off x="7591173" y="4287778"/>
              <a:ext cx="19453" cy="21818"/>
            </a:xfrm>
            <a:custGeom>
              <a:rect b="b" l="l" r="r" t="t"/>
              <a:pathLst>
                <a:path extrusionOk="0" h="255" w="256">
                  <a:moveTo>
                    <a:pt x="218" y="0"/>
                  </a:moveTo>
                  <a:lnTo>
                    <a:pt x="1" y="218"/>
                  </a:lnTo>
                  <a:lnTo>
                    <a:pt x="38" y="255"/>
                  </a:lnTo>
                  <a:lnTo>
                    <a:pt x="256" y="39"/>
                  </a:lnTo>
                  <a:lnTo>
                    <a:pt x="21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33"/>
            <p:cNvSpPr/>
            <p:nvPr/>
          </p:nvSpPr>
          <p:spPr>
            <a:xfrm flipH="1" rot="10800000">
              <a:off x="7755307" y="4472500"/>
              <a:ext cx="19453" cy="21903"/>
            </a:xfrm>
            <a:custGeom>
              <a:rect b="b" l="l" r="r" t="t"/>
              <a:pathLst>
                <a:path extrusionOk="0" h="256" w="256">
                  <a:moveTo>
                    <a:pt x="218" y="1"/>
                  </a:moveTo>
                  <a:lnTo>
                    <a:pt x="0" y="218"/>
                  </a:lnTo>
                  <a:lnTo>
                    <a:pt x="39" y="256"/>
                  </a:lnTo>
                  <a:lnTo>
                    <a:pt x="255" y="38"/>
                  </a:lnTo>
                  <a:lnTo>
                    <a:pt x="21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33"/>
            <p:cNvSpPr/>
            <p:nvPr/>
          </p:nvSpPr>
          <p:spPr>
            <a:xfrm flipH="1" rot="10800000">
              <a:off x="7181219" y="3825758"/>
              <a:ext cx="19073" cy="21818"/>
            </a:xfrm>
            <a:custGeom>
              <a:rect b="b" l="l" r="r" t="t"/>
              <a:pathLst>
                <a:path extrusionOk="0" h="255" w="251">
                  <a:moveTo>
                    <a:pt x="213" y="0"/>
                  </a:moveTo>
                  <a:lnTo>
                    <a:pt x="1" y="217"/>
                  </a:lnTo>
                  <a:lnTo>
                    <a:pt x="39" y="255"/>
                  </a:lnTo>
                  <a:lnTo>
                    <a:pt x="251" y="39"/>
                  </a:lnTo>
                  <a:lnTo>
                    <a:pt x="21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33"/>
            <p:cNvSpPr/>
            <p:nvPr/>
          </p:nvSpPr>
          <p:spPr>
            <a:xfrm flipH="1" rot="10800000">
              <a:off x="7345428" y="4010480"/>
              <a:ext cx="2888" cy="3337"/>
            </a:xfrm>
            <a:custGeom>
              <a:rect b="b" l="l" r="r" t="t"/>
              <a:pathLst>
                <a:path extrusionOk="0" h="39" w="38">
                  <a:moveTo>
                    <a:pt x="38" y="38"/>
                  </a:moveTo>
                  <a:lnTo>
                    <a:pt x="0" y="1"/>
                  </a:lnTo>
                  <a:lnTo>
                    <a:pt x="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33"/>
            <p:cNvSpPr/>
            <p:nvPr/>
          </p:nvSpPr>
          <p:spPr>
            <a:xfrm flipH="1" rot="10800000">
              <a:off x="7345428" y="4010480"/>
              <a:ext cx="19073" cy="21903"/>
            </a:xfrm>
            <a:custGeom>
              <a:rect b="b" l="l" r="r" t="t"/>
              <a:pathLst>
                <a:path extrusionOk="0" h="256" w="251">
                  <a:moveTo>
                    <a:pt x="212" y="1"/>
                  </a:moveTo>
                  <a:lnTo>
                    <a:pt x="0" y="218"/>
                  </a:lnTo>
                  <a:lnTo>
                    <a:pt x="38" y="255"/>
                  </a:lnTo>
                  <a:lnTo>
                    <a:pt x="250" y="38"/>
                  </a:lnTo>
                  <a:lnTo>
                    <a:pt x="21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33"/>
            <p:cNvSpPr/>
            <p:nvPr/>
          </p:nvSpPr>
          <p:spPr>
            <a:xfrm flipH="1" rot="10800000">
              <a:off x="7525672" y="4213855"/>
              <a:ext cx="2888" cy="3251"/>
            </a:xfrm>
            <a:custGeom>
              <a:rect b="b" l="l" r="r" t="t"/>
              <a:pathLst>
                <a:path extrusionOk="0" h="38" w="38">
                  <a:moveTo>
                    <a:pt x="1" y="0"/>
                  </a:moveTo>
                  <a:lnTo>
                    <a:pt x="1" y="0"/>
                  </a:lnTo>
                  <a:lnTo>
                    <a:pt x="38" y="38"/>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33"/>
            <p:cNvSpPr/>
            <p:nvPr/>
          </p:nvSpPr>
          <p:spPr>
            <a:xfrm flipH="1" rot="10800000">
              <a:off x="7509486" y="4195288"/>
              <a:ext cx="19073" cy="21818"/>
            </a:xfrm>
            <a:custGeom>
              <a:rect b="b" l="l" r="r" t="t"/>
              <a:pathLst>
                <a:path extrusionOk="0" h="255" w="251">
                  <a:moveTo>
                    <a:pt x="214" y="0"/>
                  </a:moveTo>
                  <a:lnTo>
                    <a:pt x="1" y="216"/>
                  </a:lnTo>
                  <a:lnTo>
                    <a:pt x="34" y="255"/>
                  </a:lnTo>
                  <a:lnTo>
                    <a:pt x="251" y="38"/>
                  </a:lnTo>
                  <a:lnTo>
                    <a:pt x="21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33"/>
            <p:cNvSpPr/>
            <p:nvPr/>
          </p:nvSpPr>
          <p:spPr>
            <a:xfrm flipH="1" rot="10800000">
              <a:off x="7673240" y="4380096"/>
              <a:ext cx="19453" cy="21903"/>
            </a:xfrm>
            <a:custGeom>
              <a:rect b="b" l="l" r="r" t="t"/>
              <a:pathLst>
                <a:path extrusionOk="0" h="256" w="256">
                  <a:moveTo>
                    <a:pt x="218" y="1"/>
                  </a:moveTo>
                  <a:lnTo>
                    <a:pt x="1" y="218"/>
                  </a:lnTo>
                  <a:lnTo>
                    <a:pt x="39" y="255"/>
                  </a:lnTo>
                  <a:lnTo>
                    <a:pt x="255" y="39"/>
                  </a:lnTo>
                  <a:lnTo>
                    <a:pt x="21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33"/>
            <p:cNvSpPr/>
            <p:nvPr/>
          </p:nvSpPr>
          <p:spPr>
            <a:xfrm flipH="1" rot="10800000">
              <a:off x="7837450" y="4564904"/>
              <a:ext cx="2888" cy="3251"/>
            </a:xfrm>
            <a:custGeom>
              <a:rect b="b" l="l" r="r" t="t"/>
              <a:pathLst>
                <a:path extrusionOk="0" h="38" w="38">
                  <a:moveTo>
                    <a:pt x="0" y="0"/>
                  </a:moveTo>
                  <a:lnTo>
                    <a:pt x="0" y="0"/>
                  </a:lnTo>
                  <a:lnTo>
                    <a:pt x="38" y="38"/>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33"/>
            <p:cNvSpPr/>
            <p:nvPr/>
          </p:nvSpPr>
          <p:spPr>
            <a:xfrm flipH="1" rot="10800000">
              <a:off x="7837450" y="4564904"/>
              <a:ext cx="19377" cy="21476"/>
            </a:xfrm>
            <a:custGeom>
              <a:rect b="b" l="l" r="r" t="t"/>
              <a:pathLst>
                <a:path extrusionOk="0" h="251" w="255">
                  <a:moveTo>
                    <a:pt x="216" y="1"/>
                  </a:moveTo>
                  <a:lnTo>
                    <a:pt x="0" y="213"/>
                  </a:lnTo>
                  <a:lnTo>
                    <a:pt x="38" y="251"/>
                  </a:lnTo>
                  <a:lnTo>
                    <a:pt x="255" y="33"/>
                  </a:lnTo>
                  <a:lnTo>
                    <a:pt x="216"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33"/>
            <p:cNvSpPr/>
            <p:nvPr/>
          </p:nvSpPr>
          <p:spPr>
            <a:xfrm flipH="1" rot="10800000">
              <a:off x="7017161" y="3571561"/>
              <a:ext cx="97115" cy="87956"/>
            </a:xfrm>
            <a:custGeom>
              <a:rect b="b" l="l" r="r" t="t"/>
              <a:pathLst>
                <a:path extrusionOk="0" h="1028" w="1278">
                  <a:moveTo>
                    <a:pt x="0" y="179"/>
                  </a:moveTo>
                  <a:lnTo>
                    <a:pt x="38" y="217"/>
                  </a:lnTo>
                  <a:lnTo>
                    <a:pt x="38" y="217"/>
                  </a:lnTo>
                  <a:lnTo>
                    <a:pt x="0" y="179"/>
                  </a:lnTo>
                  <a:close/>
                  <a:moveTo>
                    <a:pt x="250" y="0"/>
                  </a:moveTo>
                  <a:lnTo>
                    <a:pt x="38" y="217"/>
                  </a:lnTo>
                  <a:lnTo>
                    <a:pt x="769" y="947"/>
                  </a:lnTo>
                  <a:cubicBezTo>
                    <a:pt x="938" y="976"/>
                    <a:pt x="1108" y="1000"/>
                    <a:pt x="1278" y="1028"/>
                  </a:cubicBezTo>
                  <a:lnTo>
                    <a:pt x="25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33"/>
            <p:cNvSpPr/>
            <p:nvPr/>
          </p:nvSpPr>
          <p:spPr>
            <a:xfrm flipH="1" rot="10800000">
              <a:off x="7033270" y="3659431"/>
              <a:ext cx="2964" cy="3337"/>
            </a:xfrm>
            <a:custGeom>
              <a:rect b="b" l="l" r="r" t="t"/>
              <a:pathLst>
                <a:path extrusionOk="0" h="39" w="39">
                  <a:moveTo>
                    <a:pt x="38" y="38"/>
                  </a:moveTo>
                  <a:lnTo>
                    <a:pt x="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33"/>
            <p:cNvSpPr/>
            <p:nvPr/>
          </p:nvSpPr>
          <p:spPr>
            <a:xfrm flipH="1" rot="10800000">
              <a:off x="7017161" y="3640864"/>
              <a:ext cx="19073" cy="21903"/>
            </a:xfrm>
            <a:custGeom>
              <a:rect b="b" l="l" r="r" t="t"/>
              <a:pathLst>
                <a:path extrusionOk="0" h="256" w="251">
                  <a:moveTo>
                    <a:pt x="213" y="1"/>
                  </a:moveTo>
                  <a:lnTo>
                    <a:pt x="0" y="217"/>
                  </a:lnTo>
                  <a:lnTo>
                    <a:pt x="38" y="255"/>
                  </a:lnTo>
                  <a:lnTo>
                    <a:pt x="250" y="38"/>
                  </a:lnTo>
                  <a:lnTo>
                    <a:pt x="21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33"/>
            <p:cNvSpPr/>
            <p:nvPr/>
          </p:nvSpPr>
          <p:spPr>
            <a:xfrm flipH="1" rot="10800000">
              <a:off x="7933043" y="4678698"/>
              <a:ext cx="2964" cy="3251"/>
            </a:xfrm>
            <a:custGeom>
              <a:rect b="b" l="l" r="r" t="t"/>
              <a:pathLst>
                <a:path extrusionOk="0" h="38" w="39">
                  <a:moveTo>
                    <a:pt x="38" y="38"/>
                  </a:moveTo>
                  <a:lnTo>
                    <a:pt x="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33"/>
            <p:cNvSpPr/>
            <p:nvPr/>
          </p:nvSpPr>
          <p:spPr>
            <a:xfrm flipH="1" rot="10800000">
              <a:off x="8080763" y="4845282"/>
              <a:ext cx="2888" cy="3337"/>
            </a:xfrm>
            <a:custGeom>
              <a:rect b="b" l="l" r="r" t="t"/>
              <a:pathLst>
                <a:path extrusionOk="0" h="39" w="38">
                  <a:moveTo>
                    <a:pt x="0" y="1"/>
                  </a:moveTo>
                  <a:lnTo>
                    <a:pt x="0" y="1"/>
                  </a:lnTo>
                  <a:lnTo>
                    <a:pt x="38" y="38"/>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33"/>
            <p:cNvSpPr/>
            <p:nvPr/>
          </p:nvSpPr>
          <p:spPr>
            <a:xfrm flipH="1" rot="10800000">
              <a:off x="7998696" y="4752964"/>
              <a:ext cx="2888" cy="3251"/>
            </a:xfrm>
            <a:custGeom>
              <a:rect b="b" l="l" r="r" t="t"/>
              <a:pathLst>
                <a:path extrusionOk="0" h="38" w="38">
                  <a:moveTo>
                    <a:pt x="0" y="0"/>
                  </a:moveTo>
                  <a:lnTo>
                    <a:pt x="0" y="0"/>
                  </a:lnTo>
                  <a:lnTo>
                    <a:pt x="38" y="38"/>
                  </a:lnTo>
                  <a:lnTo>
                    <a:pt x="38" y="38"/>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33"/>
            <p:cNvSpPr/>
            <p:nvPr/>
          </p:nvSpPr>
          <p:spPr>
            <a:xfrm flipH="1" rot="10800000">
              <a:off x="7418529" y="4663721"/>
              <a:ext cx="514604" cy="561017"/>
            </a:xfrm>
            <a:custGeom>
              <a:rect b="b" l="l" r="r" t="t"/>
              <a:pathLst>
                <a:path extrusionOk="0" h="6557" w="6772">
                  <a:moveTo>
                    <a:pt x="0" y="1"/>
                  </a:moveTo>
                  <a:lnTo>
                    <a:pt x="6555" y="6556"/>
                  </a:lnTo>
                  <a:lnTo>
                    <a:pt x="6772" y="6345"/>
                  </a:lnTo>
                  <a:lnTo>
                    <a:pt x="42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33"/>
            <p:cNvSpPr/>
            <p:nvPr/>
          </p:nvSpPr>
          <p:spPr>
            <a:xfrm flipH="1" rot="10800000">
              <a:off x="7916553" y="4660559"/>
              <a:ext cx="19453" cy="21390"/>
            </a:xfrm>
            <a:custGeom>
              <a:rect b="b" l="l" r="r" t="t"/>
              <a:pathLst>
                <a:path extrusionOk="0" h="250" w="256">
                  <a:moveTo>
                    <a:pt x="218" y="1"/>
                  </a:moveTo>
                  <a:lnTo>
                    <a:pt x="1" y="212"/>
                  </a:lnTo>
                  <a:lnTo>
                    <a:pt x="39" y="250"/>
                  </a:lnTo>
                  <a:lnTo>
                    <a:pt x="255" y="38"/>
                  </a:lnTo>
                  <a:lnTo>
                    <a:pt x="21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33"/>
            <p:cNvSpPr/>
            <p:nvPr/>
          </p:nvSpPr>
          <p:spPr>
            <a:xfrm flipH="1" rot="10800000">
              <a:off x="7746720" y="4848530"/>
              <a:ext cx="350542" cy="376207"/>
            </a:xfrm>
            <a:custGeom>
              <a:rect b="b" l="l" r="r" t="t"/>
              <a:pathLst>
                <a:path extrusionOk="0" h="4397" w="4613">
                  <a:moveTo>
                    <a:pt x="0" y="1"/>
                  </a:moveTo>
                  <a:lnTo>
                    <a:pt x="4396" y="4397"/>
                  </a:lnTo>
                  <a:lnTo>
                    <a:pt x="4612" y="4184"/>
                  </a:lnTo>
                  <a:lnTo>
                    <a:pt x="43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33"/>
            <p:cNvSpPr/>
            <p:nvPr/>
          </p:nvSpPr>
          <p:spPr>
            <a:xfrm flipH="1" rot="10800000">
              <a:off x="8080763" y="4845282"/>
              <a:ext cx="19377" cy="21561"/>
            </a:xfrm>
            <a:custGeom>
              <a:rect b="b" l="l" r="r" t="t"/>
              <a:pathLst>
                <a:path extrusionOk="0" h="252" w="255">
                  <a:moveTo>
                    <a:pt x="216" y="1"/>
                  </a:moveTo>
                  <a:lnTo>
                    <a:pt x="0" y="214"/>
                  </a:lnTo>
                  <a:lnTo>
                    <a:pt x="38" y="251"/>
                  </a:lnTo>
                  <a:lnTo>
                    <a:pt x="255" y="39"/>
                  </a:lnTo>
                  <a:lnTo>
                    <a:pt x="216"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33"/>
            <p:cNvSpPr/>
            <p:nvPr/>
          </p:nvSpPr>
          <p:spPr>
            <a:xfrm flipH="1" rot="10800000">
              <a:off x="7582587" y="4756125"/>
              <a:ext cx="432611" cy="468612"/>
            </a:xfrm>
            <a:custGeom>
              <a:rect b="b" l="l" r="r" t="t"/>
              <a:pathLst>
                <a:path extrusionOk="0" h="5477" w="5693">
                  <a:moveTo>
                    <a:pt x="1" y="1"/>
                  </a:moveTo>
                  <a:lnTo>
                    <a:pt x="5476" y="5476"/>
                  </a:lnTo>
                  <a:lnTo>
                    <a:pt x="5693" y="5264"/>
                  </a:lnTo>
                  <a:lnTo>
                    <a:pt x="43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33"/>
            <p:cNvSpPr/>
            <p:nvPr/>
          </p:nvSpPr>
          <p:spPr>
            <a:xfrm flipH="1" rot="10800000">
              <a:off x="7998696" y="4752963"/>
              <a:ext cx="19453" cy="21476"/>
            </a:xfrm>
            <a:custGeom>
              <a:rect b="b" l="l" r="r" t="t"/>
              <a:pathLst>
                <a:path extrusionOk="0" h="251" w="256">
                  <a:moveTo>
                    <a:pt x="217" y="1"/>
                  </a:moveTo>
                  <a:lnTo>
                    <a:pt x="0" y="213"/>
                  </a:lnTo>
                  <a:lnTo>
                    <a:pt x="38" y="251"/>
                  </a:lnTo>
                  <a:lnTo>
                    <a:pt x="255" y="39"/>
                  </a:lnTo>
                  <a:lnTo>
                    <a:pt x="21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33"/>
            <p:cNvSpPr/>
            <p:nvPr/>
          </p:nvSpPr>
          <p:spPr>
            <a:xfrm flipH="1" rot="10800000">
              <a:off x="8179319" y="4955910"/>
              <a:ext cx="2888" cy="3251"/>
            </a:xfrm>
            <a:custGeom>
              <a:rect b="b" l="l" r="r" t="t"/>
              <a:pathLst>
                <a:path extrusionOk="0" h="38" w="38">
                  <a:moveTo>
                    <a:pt x="38" y="38"/>
                  </a:moveTo>
                  <a:lnTo>
                    <a:pt x="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33"/>
            <p:cNvSpPr/>
            <p:nvPr/>
          </p:nvSpPr>
          <p:spPr>
            <a:xfrm flipH="1" rot="10800000">
              <a:off x="7910854" y="4940935"/>
              <a:ext cx="268549" cy="283803"/>
            </a:xfrm>
            <a:custGeom>
              <a:rect b="b" l="l" r="r" t="t"/>
              <a:pathLst>
                <a:path extrusionOk="0" h="3317" w="3534">
                  <a:moveTo>
                    <a:pt x="1" y="1"/>
                  </a:moveTo>
                  <a:lnTo>
                    <a:pt x="3316" y="3317"/>
                  </a:lnTo>
                  <a:lnTo>
                    <a:pt x="3533" y="3104"/>
                  </a:lnTo>
                  <a:lnTo>
                    <a:pt x="43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33"/>
            <p:cNvSpPr/>
            <p:nvPr/>
          </p:nvSpPr>
          <p:spPr>
            <a:xfrm flipH="1" rot="10800000">
              <a:off x="8162754" y="4937686"/>
              <a:ext cx="19453" cy="21476"/>
            </a:xfrm>
            <a:custGeom>
              <a:rect b="b" l="l" r="r" t="t"/>
              <a:pathLst>
                <a:path extrusionOk="0" h="251" w="256">
                  <a:moveTo>
                    <a:pt x="218" y="0"/>
                  </a:moveTo>
                  <a:lnTo>
                    <a:pt x="1" y="213"/>
                  </a:lnTo>
                  <a:lnTo>
                    <a:pt x="38" y="250"/>
                  </a:lnTo>
                  <a:lnTo>
                    <a:pt x="256" y="38"/>
                  </a:lnTo>
                  <a:lnTo>
                    <a:pt x="21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33"/>
            <p:cNvSpPr/>
            <p:nvPr/>
          </p:nvSpPr>
          <p:spPr>
            <a:xfrm flipH="1" rot="10800000">
              <a:off x="7096340" y="3736519"/>
              <a:ext cx="2888" cy="3337"/>
            </a:xfrm>
            <a:custGeom>
              <a:rect b="b" l="l" r="r" t="t"/>
              <a:pathLst>
                <a:path extrusionOk="0" h="39" w="38">
                  <a:moveTo>
                    <a:pt x="1" y="1"/>
                  </a:moveTo>
                  <a:lnTo>
                    <a:pt x="38" y="38"/>
                  </a:lnTo>
                  <a:lnTo>
                    <a:pt x="38" y="38"/>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33"/>
            <p:cNvSpPr/>
            <p:nvPr/>
          </p:nvSpPr>
          <p:spPr>
            <a:xfrm flipH="1" rot="10800000">
              <a:off x="7588362" y="4290944"/>
              <a:ext cx="2888" cy="3251"/>
            </a:xfrm>
            <a:custGeom>
              <a:rect b="b" l="l" r="r" t="t"/>
              <a:pathLst>
                <a:path extrusionOk="0" h="38" w="38">
                  <a:moveTo>
                    <a:pt x="38" y="38"/>
                  </a:moveTo>
                  <a:lnTo>
                    <a:pt x="38" y="38"/>
                  </a:lnTo>
                  <a:lnTo>
                    <a:pt x="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33"/>
            <p:cNvSpPr/>
            <p:nvPr/>
          </p:nvSpPr>
          <p:spPr>
            <a:xfrm flipH="1" rot="10800000">
              <a:off x="7358650" y="4032298"/>
              <a:ext cx="2888" cy="3251"/>
            </a:xfrm>
            <a:custGeom>
              <a:rect b="b" l="l" r="r" t="t"/>
              <a:pathLst>
                <a:path extrusionOk="0" h="38" w="38">
                  <a:moveTo>
                    <a:pt x="38" y="38"/>
                  </a:moveTo>
                  <a:lnTo>
                    <a:pt x="1" y="0"/>
                  </a:lnTo>
                  <a:lnTo>
                    <a:pt x="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33"/>
            <p:cNvSpPr/>
            <p:nvPr/>
          </p:nvSpPr>
          <p:spPr>
            <a:xfrm flipH="1" rot="10800000">
              <a:off x="7506675" y="4198540"/>
              <a:ext cx="2888" cy="3251"/>
            </a:xfrm>
            <a:custGeom>
              <a:rect b="b" l="l" r="r" t="t"/>
              <a:pathLst>
                <a:path extrusionOk="0" h="38" w="38">
                  <a:moveTo>
                    <a:pt x="0" y="0"/>
                  </a:moveTo>
                  <a:lnTo>
                    <a:pt x="33" y="37"/>
                  </a:lnTo>
                  <a:lnTo>
                    <a:pt x="38" y="37"/>
                  </a:lnTo>
                  <a:lnTo>
                    <a:pt x="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33"/>
            <p:cNvSpPr/>
            <p:nvPr/>
          </p:nvSpPr>
          <p:spPr>
            <a:xfrm flipH="1" rot="10800000">
              <a:off x="7851052" y="4586294"/>
              <a:ext cx="2888" cy="3251"/>
            </a:xfrm>
            <a:custGeom>
              <a:rect b="b" l="l" r="r" t="t"/>
              <a:pathLst>
                <a:path extrusionOk="0" h="38" w="38">
                  <a:moveTo>
                    <a:pt x="37" y="38"/>
                  </a:moveTo>
                  <a:lnTo>
                    <a:pt x="0" y="0"/>
                  </a:lnTo>
                  <a:lnTo>
                    <a:pt x="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33"/>
            <p:cNvSpPr/>
            <p:nvPr/>
          </p:nvSpPr>
          <p:spPr>
            <a:xfrm flipH="1" rot="10800000">
              <a:off x="6281446" y="3739763"/>
              <a:ext cx="833990" cy="936198"/>
            </a:xfrm>
            <a:custGeom>
              <a:rect b="b" l="l" r="r" t="t"/>
              <a:pathLst>
                <a:path extrusionOk="0" h="10942" w="10975">
                  <a:moveTo>
                    <a:pt x="218" y="1"/>
                  </a:moveTo>
                  <a:lnTo>
                    <a:pt x="1" y="218"/>
                  </a:lnTo>
                  <a:lnTo>
                    <a:pt x="10725" y="10942"/>
                  </a:lnTo>
                  <a:lnTo>
                    <a:pt x="10936" y="10725"/>
                  </a:lnTo>
                  <a:lnTo>
                    <a:pt x="10975" y="10762"/>
                  </a:lnTo>
                  <a:lnTo>
                    <a:pt x="21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33"/>
            <p:cNvSpPr/>
            <p:nvPr/>
          </p:nvSpPr>
          <p:spPr>
            <a:xfrm flipH="1" rot="10800000">
              <a:off x="6295048" y="4675875"/>
              <a:ext cx="3040" cy="2909"/>
            </a:xfrm>
            <a:custGeom>
              <a:rect b="b" l="l" r="r" t="t"/>
              <a:pathLst>
                <a:path extrusionOk="0" h="34" w="40">
                  <a:moveTo>
                    <a:pt x="39" y="34"/>
                  </a:moveTo>
                  <a:lnTo>
                    <a:pt x="1" y="1"/>
                  </a:lnTo>
                  <a:lnTo>
                    <a:pt x="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33"/>
            <p:cNvSpPr/>
            <p:nvPr/>
          </p:nvSpPr>
          <p:spPr>
            <a:xfrm flipH="1" rot="10800000">
              <a:off x="7096340" y="3736519"/>
              <a:ext cx="19073" cy="21903"/>
            </a:xfrm>
            <a:custGeom>
              <a:rect b="b" l="l" r="r" t="t"/>
              <a:pathLst>
                <a:path extrusionOk="0" h="256" w="251">
                  <a:moveTo>
                    <a:pt x="212" y="1"/>
                  </a:moveTo>
                  <a:lnTo>
                    <a:pt x="1" y="218"/>
                  </a:lnTo>
                  <a:lnTo>
                    <a:pt x="38" y="255"/>
                  </a:lnTo>
                  <a:lnTo>
                    <a:pt x="251" y="38"/>
                  </a:lnTo>
                  <a:lnTo>
                    <a:pt x="21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33"/>
            <p:cNvSpPr/>
            <p:nvPr/>
          </p:nvSpPr>
          <p:spPr>
            <a:xfrm flipH="1" rot="10800000">
              <a:off x="6444364" y="3924571"/>
              <a:ext cx="832318" cy="935770"/>
            </a:xfrm>
            <a:custGeom>
              <a:rect b="b" l="l" r="r" t="t"/>
              <a:pathLst>
                <a:path extrusionOk="0" h="10937" w="10953">
                  <a:moveTo>
                    <a:pt x="0" y="196"/>
                  </a:moveTo>
                  <a:lnTo>
                    <a:pt x="16" y="212"/>
                  </a:lnTo>
                  <a:lnTo>
                    <a:pt x="16" y="212"/>
                  </a:lnTo>
                  <a:lnTo>
                    <a:pt x="0" y="196"/>
                  </a:lnTo>
                  <a:close/>
                  <a:moveTo>
                    <a:pt x="234" y="1"/>
                  </a:moveTo>
                  <a:lnTo>
                    <a:pt x="16" y="212"/>
                  </a:lnTo>
                  <a:lnTo>
                    <a:pt x="16" y="212"/>
                  </a:lnTo>
                  <a:lnTo>
                    <a:pt x="10740" y="10936"/>
                  </a:lnTo>
                  <a:lnTo>
                    <a:pt x="10953" y="10720"/>
                  </a:lnTo>
                  <a:lnTo>
                    <a:pt x="23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33"/>
            <p:cNvSpPr/>
            <p:nvPr/>
          </p:nvSpPr>
          <p:spPr>
            <a:xfrm flipH="1" rot="10800000">
              <a:off x="7260474" y="3921327"/>
              <a:ext cx="19073" cy="21818"/>
            </a:xfrm>
            <a:custGeom>
              <a:rect b="b" l="l" r="r" t="t"/>
              <a:pathLst>
                <a:path extrusionOk="0" h="255" w="251">
                  <a:moveTo>
                    <a:pt x="213" y="0"/>
                  </a:moveTo>
                  <a:lnTo>
                    <a:pt x="0" y="216"/>
                  </a:lnTo>
                  <a:lnTo>
                    <a:pt x="39" y="255"/>
                  </a:lnTo>
                  <a:lnTo>
                    <a:pt x="250" y="37"/>
                  </a:lnTo>
                  <a:lnTo>
                    <a:pt x="21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33"/>
            <p:cNvSpPr/>
            <p:nvPr/>
          </p:nvSpPr>
          <p:spPr>
            <a:xfrm flipH="1" rot="10800000">
              <a:off x="6609714" y="4109379"/>
              <a:ext cx="831103" cy="935684"/>
            </a:xfrm>
            <a:custGeom>
              <a:rect b="b" l="l" r="r" t="t"/>
              <a:pathLst>
                <a:path extrusionOk="0" h="10936" w="10937">
                  <a:moveTo>
                    <a:pt x="217" y="0"/>
                  </a:moveTo>
                  <a:lnTo>
                    <a:pt x="1" y="212"/>
                  </a:lnTo>
                  <a:lnTo>
                    <a:pt x="10725" y="10936"/>
                  </a:lnTo>
                  <a:lnTo>
                    <a:pt x="10936" y="10718"/>
                  </a:lnTo>
                  <a:lnTo>
                    <a:pt x="21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33"/>
            <p:cNvSpPr/>
            <p:nvPr/>
          </p:nvSpPr>
          <p:spPr>
            <a:xfrm flipH="1" rot="10800000">
              <a:off x="7424608" y="4106135"/>
              <a:ext cx="18998" cy="21903"/>
            </a:xfrm>
            <a:custGeom>
              <a:rect b="b" l="l" r="r" t="t"/>
              <a:pathLst>
                <a:path extrusionOk="0" h="256" w="250">
                  <a:moveTo>
                    <a:pt x="212" y="0"/>
                  </a:moveTo>
                  <a:lnTo>
                    <a:pt x="1" y="218"/>
                  </a:lnTo>
                  <a:lnTo>
                    <a:pt x="38" y="255"/>
                  </a:lnTo>
                  <a:lnTo>
                    <a:pt x="250" y="39"/>
                  </a:lnTo>
                  <a:lnTo>
                    <a:pt x="21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33"/>
            <p:cNvSpPr/>
            <p:nvPr/>
          </p:nvSpPr>
          <p:spPr>
            <a:xfrm flipH="1" rot="10800000">
              <a:off x="6770960" y="4294101"/>
              <a:ext cx="833914" cy="930636"/>
            </a:xfrm>
            <a:custGeom>
              <a:rect b="b" l="l" r="r" t="t"/>
              <a:pathLst>
                <a:path extrusionOk="0" h="10877" w="10974">
                  <a:moveTo>
                    <a:pt x="189" y="1"/>
                  </a:moveTo>
                  <a:lnTo>
                    <a:pt x="38" y="152"/>
                  </a:lnTo>
                  <a:lnTo>
                    <a:pt x="1" y="120"/>
                  </a:lnTo>
                  <a:lnTo>
                    <a:pt x="1" y="120"/>
                  </a:lnTo>
                  <a:lnTo>
                    <a:pt x="10758" y="10876"/>
                  </a:lnTo>
                  <a:lnTo>
                    <a:pt x="10974" y="10659"/>
                  </a:lnTo>
                  <a:lnTo>
                    <a:pt x="31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33"/>
            <p:cNvSpPr/>
            <p:nvPr/>
          </p:nvSpPr>
          <p:spPr>
            <a:xfrm flipH="1" rot="10800000">
              <a:off x="7588362" y="4290943"/>
              <a:ext cx="19453" cy="21903"/>
            </a:xfrm>
            <a:custGeom>
              <a:rect b="b" l="l" r="r" t="t"/>
              <a:pathLst>
                <a:path extrusionOk="0" h="256" w="256">
                  <a:moveTo>
                    <a:pt x="217" y="1"/>
                  </a:moveTo>
                  <a:lnTo>
                    <a:pt x="1" y="218"/>
                  </a:lnTo>
                  <a:lnTo>
                    <a:pt x="38" y="256"/>
                  </a:lnTo>
                  <a:lnTo>
                    <a:pt x="255" y="38"/>
                  </a:lnTo>
                  <a:lnTo>
                    <a:pt x="21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33"/>
            <p:cNvSpPr/>
            <p:nvPr/>
          </p:nvSpPr>
          <p:spPr>
            <a:xfrm flipH="1" rot="10800000">
              <a:off x="7090261" y="4478997"/>
              <a:ext cx="678819" cy="745741"/>
            </a:xfrm>
            <a:custGeom>
              <a:rect b="b" l="l" r="r" t="t"/>
              <a:pathLst>
                <a:path extrusionOk="0" h="8716" w="8933">
                  <a:moveTo>
                    <a:pt x="0" y="1"/>
                  </a:moveTo>
                  <a:lnTo>
                    <a:pt x="8715" y="8716"/>
                  </a:lnTo>
                  <a:lnTo>
                    <a:pt x="8932" y="8504"/>
                  </a:lnTo>
                  <a:lnTo>
                    <a:pt x="42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33"/>
            <p:cNvSpPr/>
            <p:nvPr/>
          </p:nvSpPr>
          <p:spPr>
            <a:xfrm flipH="1" rot="10800000">
              <a:off x="7752495" y="4475666"/>
              <a:ext cx="19377" cy="21476"/>
            </a:xfrm>
            <a:custGeom>
              <a:rect b="b" l="l" r="r" t="t"/>
              <a:pathLst>
                <a:path extrusionOk="0" h="251" w="255">
                  <a:moveTo>
                    <a:pt x="217" y="0"/>
                  </a:moveTo>
                  <a:lnTo>
                    <a:pt x="0" y="212"/>
                  </a:lnTo>
                  <a:lnTo>
                    <a:pt x="37" y="250"/>
                  </a:lnTo>
                  <a:lnTo>
                    <a:pt x="255" y="33"/>
                  </a:lnTo>
                  <a:lnTo>
                    <a:pt x="21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33"/>
            <p:cNvSpPr/>
            <p:nvPr/>
          </p:nvSpPr>
          <p:spPr>
            <a:xfrm flipH="1" rot="10800000">
              <a:off x="6363513" y="3832081"/>
              <a:ext cx="831179" cy="935855"/>
            </a:xfrm>
            <a:custGeom>
              <a:rect b="b" l="l" r="r" t="t"/>
              <a:pathLst>
                <a:path extrusionOk="0" h="10938" w="10938">
                  <a:moveTo>
                    <a:pt x="218" y="1"/>
                  </a:moveTo>
                  <a:lnTo>
                    <a:pt x="0" y="213"/>
                  </a:lnTo>
                  <a:lnTo>
                    <a:pt x="10724" y="10937"/>
                  </a:lnTo>
                  <a:lnTo>
                    <a:pt x="10937" y="10720"/>
                  </a:lnTo>
                  <a:lnTo>
                    <a:pt x="21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33"/>
            <p:cNvSpPr/>
            <p:nvPr/>
          </p:nvSpPr>
          <p:spPr>
            <a:xfrm flipH="1" rot="10800000">
              <a:off x="7178407" y="3828923"/>
              <a:ext cx="19073" cy="21903"/>
            </a:xfrm>
            <a:custGeom>
              <a:rect b="b" l="l" r="r" t="t"/>
              <a:pathLst>
                <a:path extrusionOk="0" h="256" w="251">
                  <a:moveTo>
                    <a:pt x="213" y="1"/>
                  </a:moveTo>
                  <a:lnTo>
                    <a:pt x="0" y="218"/>
                  </a:lnTo>
                  <a:lnTo>
                    <a:pt x="38" y="255"/>
                  </a:lnTo>
                  <a:lnTo>
                    <a:pt x="250" y="38"/>
                  </a:lnTo>
                  <a:lnTo>
                    <a:pt x="21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33"/>
            <p:cNvSpPr/>
            <p:nvPr/>
          </p:nvSpPr>
          <p:spPr>
            <a:xfrm flipH="1" rot="10800000">
              <a:off x="6524759" y="4934520"/>
              <a:ext cx="2888" cy="3251"/>
            </a:xfrm>
            <a:custGeom>
              <a:rect b="b" l="l" r="r" t="t"/>
              <a:pathLst>
                <a:path extrusionOk="0" h="38" w="38">
                  <a:moveTo>
                    <a:pt x="1" y="0"/>
                  </a:moveTo>
                  <a:lnTo>
                    <a:pt x="1" y="0"/>
                  </a:lnTo>
                  <a:lnTo>
                    <a:pt x="38" y="38"/>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33"/>
            <p:cNvSpPr/>
            <p:nvPr/>
          </p:nvSpPr>
          <p:spPr>
            <a:xfrm flipH="1" rot="10800000">
              <a:off x="6527571" y="4014151"/>
              <a:ext cx="831179" cy="938508"/>
            </a:xfrm>
            <a:custGeom>
              <a:rect b="b" l="l" r="r" t="t"/>
              <a:pathLst>
                <a:path extrusionOk="0" h="10969" w="10938">
                  <a:moveTo>
                    <a:pt x="218" y="0"/>
                  </a:moveTo>
                  <a:lnTo>
                    <a:pt x="1" y="212"/>
                  </a:lnTo>
                  <a:lnTo>
                    <a:pt x="10757" y="10968"/>
                  </a:lnTo>
                  <a:lnTo>
                    <a:pt x="10725" y="10936"/>
                  </a:lnTo>
                  <a:lnTo>
                    <a:pt x="10938" y="10719"/>
                  </a:lnTo>
                  <a:lnTo>
                    <a:pt x="21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33"/>
            <p:cNvSpPr/>
            <p:nvPr/>
          </p:nvSpPr>
          <p:spPr>
            <a:xfrm flipH="1" rot="10800000">
              <a:off x="7342465" y="4013731"/>
              <a:ext cx="19073" cy="21818"/>
            </a:xfrm>
            <a:custGeom>
              <a:rect b="b" l="l" r="r" t="t"/>
              <a:pathLst>
                <a:path extrusionOk="0" h="255" w="251">
                  <a:moveTo>
                    <a:pt x="214" y="0"/>
                  </a:moveTo>
                  <a:lnTo>
                    <a:pt x="1" y="217"/>
                  </a:lnTo>
                  <a:lnTo>
                    <a:pt x="39" y="255"/>
                  </a:lnTo>
                  <a:lnTo>
                    <a:pt x="251" y="38"/>
                  </a:lnTo>
                  <a:lnTo>
                    <a:pt x="21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33"/>
            <p:cNvSpPr/>
            <p:nvPr/>
          </p:nvSpPr>
          <p:spPr>
            <a:xfrm flipH="1" rot="10800000">
              <a:off x="6691781" y="4201697"/>
              <a:ext cx="832926" cy="937224"/>
            </a:xfrm>
            <a:custGeom>
              <a:rect b="b" l="l" r="r" t="t"/>
              <a:pathLst>
                <a:path extrusionOk="0" h="10954" w="10961">
                  <a:moveTo>
                    <a:pt x="201" y="0"/>
                  </a:moveTo>
                  <a:lnTo>
                    <a:pt x="217" y="16"/>
                  </a:lnTo>
                  <a:lnTo>
                    <a:pt x="217" y="16"/>
                  </a:lnTo>
                  <a:lnTo>
                    <a:pt x="201" y="0"/>
                  </a:lnTo>
                  <a:close/>
                  <a:moveTo>
                    <a:pt x="217" y="16"/>
                  </a:moveTo>
                  <a:lnTo>
                    <a:pt x="1" y="229"/>
                  </a:lnTo>
                  <a:lnTo>
                    <a:pt x="10724" y="10953"/>
                  </a:lnTo>
                  <a:lnTo>
                    <a:pt x="10936" y="10736"/>
                  </a:lnTo>
                  <a:lnTo>
                    <a:pt x="10961" y="10760"/>
                  </a:lnTo>
                  <a:lnTo>
                    <a:pt x="217" y="16"/>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33"/>
            <p:cNvSpPr/>
            <p:nvPr/>
          </p:nvSpPr>
          <p:spPr>
            <a:xfrm flipH="1" rot="10800000">
              <a:off x="7506675" y="4198539"/>
              <a:ext cx="19073" cy="21903"/>
            </a:xfrm>
            <a:custGeom>
              <a:rect b="b" l="l" r="r" t="t"/>
              <a:pathLst>
                <a:path extrusionOk="0" h="256" w="251">
                  <a:moveTo>
                    <a:pt x="212" y="1"/>
                  </a:moveTo>
                  <a:lnTo>
                    <a:pt x="0" y="218"/>
                  </a:lnTo>
                  <a:lnTo>
                    <a:pt x="38" y="255"/>
                  </a:lnTo>
                  <a:lnTo>
                    <a:pt x="251" y="39"/>
                  </a:lnTo>
                  <a:lnTo>
                    <a:pt x="21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33"/>
            <p:cNvSpPr/>
            <p:nvPr/>
          </p:nvSpPr>
          <p:spPr>
            <a:xfrm flipH="1" rot="10800000">
              <a:off x="6926127" y="4386506"/>
              <a:ext cx="760888" cy="838231"/>
            </a:xfrm>
            <a:custGeom>
              <a:rect b="b" l="l" r="r" t="t"/>
              <a:pathLst>
                <a:path extrusionOk="0" h="9797" w="10013">
                  <a:moveTo>
                    <a:pt x="1" y="1"/>
                  </a:moveTo>
                  <a:lnTo>
                    <a:pt x="9795" y="9797"/>
                  </a:lnTo>
                  <a:lnTo>
                    <a:pt x="10013" y="9579"/>
                  </a:lnTo>
                  <a:lnTo>
                    <a:pt x="43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33"/>
            <p:cNvSpPr/>
            <p:nvPr/>
          </p:nvSpPr>
          <p:spPr>
            <a:xfrm flipH="1" rot="10800000">
              <a:off x="7670429" y="4383347"/>
              <a:ext cx="19377" cy="21818"/>
            </a:xfrm>
            <a:custGeom>
              <a:rect b="b" l="l" r="r" t="t"/>
              <a:pathLst>
                <a:path extrusionOk="0" h="255" w="255">
                  <a:moveTo>
                    <a:pt x="218" y="0"/>
                  </a:moveTo>
                  <a:lnTo>
                    <a:pt x="0" y="218"/>
                  </a:lnTo>
                  <a:lnTo>
                    <a:pt x="38" y="255"/>
                  </a:lnTo>
                  <a:lnTo>
                    <a:pt x="255" y="38"/>
                  </a:lnTo>
                  <a:lnTo>
                    <a:pt x="21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33"/>
            <p:cNvSpPr/>
            <p:nvPr/>
          </p:nvSpPr>
          <p:spPr>
            <a:xfrm flipH="1" rot="10800000">
              <a:off x="7254319" y="4571401"/>
              <a:ext cx="596825" cy="653336"/>
            </a:xfrm>
            <a:custGeom>
              <a:rect b="b" l="l" r="r" t="t"/>
              <a:pathLst>
                <a:path extrusionOk="0" h="7636" w="7854">
                  <a:moveTo>
                    <a:pt x="1" y="1"/>
                  </a:moveTo>
                  <a:lnTo>
                    <a:pt x="7636" y="7636"/>
                  </a:lnTo>
                  <a:lnTo>
                    <a:pt x="7853" y="7424"/>
                  </a:lnTo>
                  <a:lnTo>
                    <a:pt x="43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33"/>
            <p:cNvSpPr/>
            <p:nvPr/>
          </p:nvSpPr>
          <p:spPr>
            <a:xfrm flipH="1" rot="10800000">
              <a:off x="7834486" y="4568070"/>
              <a:ext cx="19453" cy="21476"/>
            </a:xfrm>
            <a:custGeom>
              <a:rect b="b" l="l" r="r" t="t"/>
              <a:pathLst>
                <a:path extrusionOk="0" h="251" w="256">
                  <a:moveTo>
                    <a:pt x="218" y="0"/>
                  </a:moveTo>
                  <a:lnTo>
                    <a:pt x="1" y="212"/>
                  </a:lnTo>
                  <a:lnTo>
                    <a:pt x="39" y="250"/>
                  </a:lnTo>
                  <a:lnTo>
                    <a:pt x="255" y="38"/>
                  </a:lnTo>
                  <a:lnTo>
                    <a:pt x="21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33"/>
            <p:cNvSpPr/>
            <p:nvPr/>
          </p:nvSpPr>
          <p:spPr>
            <a:xfrm flipH="1" rot="10800000">
              <a:off x="6278634" y="4657223"/>
              <a:ext cx="19453" cy="21561"/>
            </a:xfrm>
            <a:custGeom>
              <a:rect b="b" l="l" r="r" t="t"/>
              <a:pathLst>
                <a:path extrusionOk="0" h="252" w="256">
                  <a:moveTo>
                    <a:pt x="217" y="1"/>
                  </a:moveTo>
                  <a:lnTo>
                    <a:pt x="0" y="213"/>
                  </a:lnTo>
                  <a:lnTo>
                    <a:pt x="38" y="251"/>
                  </a:lnTo>
                  <a:lnTo>
                    <a:pt x="255" y="34"/>
                  </a:lnTo>
                  <a:lnTo>
                    <a:pt x="21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33"/>
            <p:cNvSpPr/>
            <p:nvPr/>
          </p:nvSpPr>
          <p:spPr>
            <a:xfrm flipH="1" rot="10800000">
              <a:off x="6459258" y="4860255"/>
              <a:ext cx="2888" cy="3251"/>
            </a:xfrm>
            <a:custGeom>
              <a:rect b="b" l="l" r="r" t="t"/>
              <a:pathLst>
                <a:path extrusionOk="0" h="38" w="38">
                  <a:moveTo>
                    <a:pt x="0" y="0"/>
                  </a:moveTo>
                  <a:lnTo>
                    <a:pt x="0" y="0"/>
                  </a:lnTo>
                  <a:lnTo>
                    <a:pt x="38" y="38"/>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33"/>
            <p:cNvSpPr/>
            <p:nvPr/>
          </p:nvSpPr>
          <p:spPr>
            <a:xfrm flipH="1" rot="10800000">
              <a:off x="6442692" y="4842116"/>
              <a:ext cx="19453" cy="21390"/>
            </a:xfrm>
            <a:custGeom>
              <a:rect b="b" l="l" r="r" t="t"/>
              <a:pathLst>
                <a:path extrusionOk="0" h="250" w="256">
                  <a:moveTo>
                    <a:pt x="218" y="0"/>
                  </a:moveTo>
                  <a:lnTo>
                    <a:pt x="1" y="212"/>
                  </a:lnTo>
                  <a:lnTo>
                    <a:pt x="38" y="249"/>
                  </a:lnTo>
                  <a:lnTo>
                    <a:pt x="256" y="38"/>
                  </a:lnTo>
                  <a:lnTo>
                    <a:pt x="21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33"/>
            <p:cNvSpPr/>
            <p:nvPr/>
          </p:nvSpPr>
          <p:spPr>
            <a:xfrm flipH="1" rot="10800000">
              <a:off x="6360701" y="4749627"/>
              <a:ext cx="19377" cy="21476"/>
            </a:xfrm>
            <a:custGeom>
              <a:rect b="b" l="l" r="r" t="t"/>
              <a:pathLst>
                <a:path extrusionOk="0" h="251" w="255">
                  <a:moveTo>
                    <a:pt x="216" y="0"/>
                  </a:moveTo>
                  <a:lnTo>
                    <a:pt x="0" y="212"/>
                  </a:lnTo>
                  <a:lnTo>
                    <a:pt x="37" y="250"/>
                  </a:lnTo>
                  <a:lnTo>
                    <a:pt x="255" y="38"/>
                  </a:lnTo>
                  <a:lnTo>
                    <a:pt x="21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33"/>
            <p:cNvSpPr/>
            <p:nvPr/>
          </p:nvSpPr>
          <p:spPr>
            <a:xfrm flipH="1" rot="10800000">
              <a:off x="6524759" y="4934520"/>
              <a:ext cx="19453" cy="21476"/>
            </a:xfrm>
            <a:custGeom>
              <a:rect b="b" l="l" r="r" t="t"/>
              <a:pathLst>
                <a:path extrusionOk="0" h="251" w="256">
                  <a:moveTo>
                    <a:pt x="218" y="1"/>
                  </a:moveTo>
                  <a:lnTo>
                    <a:pt x="1" y="213"/>
                  </a:lnTo>
                  <a:lnTo>
                    <a:pt x="38" y="251"/>
                  </a:lnTo>
                  <a:lnTo>
                    <a:pt x="255" y="39"/>
                  </a:lnTo>
                  <a:lnTo>
                    <a:pt x="21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33"/>
            <p:cNvSpPr/>
            <p:nvPr/>
          </p:nvSpPr>
          <p:spPr>
            <a:xfrm flipH="1" rot="10800000">
              <a:off x="7014273" y="3644201"/>
              <a:ext cx="2964" cy="3251"/>
            </a:xfrm>
            <a:custGeom>
              <a:rect b="b" l="l" r="r" t="t"/>
              <a:pathLst>
                <a:path extrusionOk="0" h="38" w="39">
                  <a:moveTo>
                    <a:pt x="1" y="1"/>
                  </a:moveTo>
                  <a:lnTo>
                    <a:pt x="38" y="38"/>
                  </a:lnTo>
                  <a:lnTo>
                    <a:pt x="38" y="38"/>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33"/>
            <p:cNvSpPr/>
            <p:nvPr/>
          </p:nvSpPr>
          <p:spPr>
            <a:xfrm flipH="1" rot="10800000">
              <a:off x="5953178" y="3674398"/>
              <a:ext cx="577448" cy="631946"/>
            </a:xfrm>
            <a:custGeom>
              <a:rect b="b" l="l" r="r" t="t"/>
              <a:pathLst>
                <a:path extrusionOk="0" h="7386" w="7599">
                  <a:moveTo>
                    <a:pt x="218" y="1"/>
                  </a:moveTo>
                  <a:lnTo>
                    <a:pt x="1" y="217"/>
                  </a:lnTo>
                  <a:lnTo>
                    <a:pt x="7037" y="7253"/>
                  </a:lnTo>
                  <a:cubicBezTo>
                    <a:pt x="7226" y="7301"/>
                    <a:pt x="7409" y="7343"/>
                    <a:pt x="7598" y="7386"/>
                  </a:cubicBezTo>
                  <a:lnTo>
                    <a:pt x="21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33"/>
            <p:cNvSpPr/>
            <p:nvPr/>
          </p:nvSpPr>
          <p:spPr>
            <a:xfrm flipH="1" rot="10800000">
              <a:off x="6114425" y="3603382"/>
              <a:ext cx="807850" cy="887771"/>
            </a:xfrm>
            <a:custGeom>
              <a:rect b="b" l="l" r="r" t="t"/>
              <a:pathLst>
                <a:path extrusionOk="0" h="10376" w="10631">
                  <a:moveTo>
                    <a:pt x="255" y="0"/>
                  </a:moveTo>
                  <a:lnTo>
                    <a:pt x="39" y="218"/>
                  </a:lnTo>
                  <a:lnTo>
                    <a:pt x="1" y="180"/>
                  </a:lnTo>
                  <a:lnTo>
                    <a:pt x="1" y="180"/>
                  </a:lnTo>
                  <a:lnTo>
                    <a:pt x="10130" y="10310"/>
                  </a:lnTo>
                  <a:cubicBezTo>
                    <a:pt x="10296" y="10334"/>
                    <a:pt x="10461" y="10356"/>
                    <a:pt x="10631" y="10375"/>
                  </a:cubicBezTo>
                  <a:lnTo>
                    <a:pt x="25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33"/>
            <p:cNvSpPr/>
            <p:nvPr/>
          </p:nvSpPr>
          <p:spPr>
            <a:xfrm flipH="1" rot="10800000">
              <a:off x="5871111" y="3749007"/>
              <a:ext cx="429419" cy="464933"/>
            </a:xfrm>
            <a:custGeom>
              <a:rect b="b" l="l" r="r" t="t"/>
              <a:pathLst>
                <a:path extrusionOk="0" h="5434" w="5651">
                  <a:moveTo>
                    <a:pt x="218" y="1"/>
                  </a:moveTo>
                  <a:lnTo>
                    <a:pt x="1" y="218"/>
                  </a:lnTo>
                  <a:lnTo>
                    <a:pt x="4933" y="5150"/>
                  </a:lnTo>
                  <a:cubicBezTo>
                    <a:pt x="5066" y="5207"/>
                    <a:pt x="5203" y="5263"/>
                    <a:pt x="5335" y="5320"/>
                  </a:cubicBezTo>
                  <a:cubicBezTo>
                    <a:pt x="5438" y="5357"/>
                    <a:pt x="5542" y="5396"/>
                    <a:pt x="5651" y="5433"/>
                  </a:cubicBezTo>
                  <a:lnTo>
                    <a:pt x="21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33"/>
            <p:cNvSpPr/>
            <p:nvPr/>
          </p:nvSpPr>
          <p:spPr>
            <a:xfrm flipH="1" rot="10800000">
              <a:off x="6035245" y="3633585"/>
              <a:ext cx="695992" cy="768414"/>
            </a:xfrm>
            <a:custGeom>
              <a:rect b="b" l="l" r="r" t="t"/>
              <a:pathLst>
                <a:path extrusionOk="0" h="8981" w="9159">
                  <a:moveTo>
                    <a:pt x="180" y="1"/>
                  </a:moveTo>
                  <a:lnTo>
                    <a:pt x="218" y="39"/>
                  </a:lnTo>
                  <a:lnTo>
                    <a:pt x="0" y="255"/>
                  </a:lnTo>
                  <a:lnTo>
                    <a:pt x="8645" y="8900"/>
                  </a:lnTo>
                  <a:cubicBezTo>
                    <a:pt x="8815" y="8928"/>
                    <a:pt x="8985" y="8957"/>
                    <a:pt x="9159" y="8980"/>
                  </a:cubicBezTo>
                  <a:lnTo>
                    <a:pt x="18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33"/>
            <p:cNvSpPr/>
            <p:nvPr/>
          </p:nvSpPr>
          <p:spPr>
            <a:xfrm flipH="1" rot="10800000">
              <a:off x="6199455" y="3647359"/>
              <a:ext cx="831027" cy="939021"/>
            </a:xfrm>
            <a:custGeom>
              <a:rect b="b" l="l" r="r" t="t"/>
              <a:pathLst>
                <a:path extrusionOk="0" h="10975" w="10936">
                  <a:moveTo>
                    <a:pt x="179" y="1"/>
                  </a:moveTo>
                  <a:lnTo>
                    <a:pt x="214" y="36"/>
                  </a:lnTo>
                  <a:lnTo>
                    <a:pt x="216" y="33"/>
                  </a:lnTo>
                  <a:lnTo>
                    <a:pt x="179" y="1"/>
                  </a:lnTo>
                  <a:close/>
                  <a:moveTo>
                    <a:pt x="214" y="36"/>
                  </a:moveTo>
                  <a:lnTo>
                    <a:pt x="0" y="251"/>
                  </a:lnTo>
                  <a:lnTo>
                    <a:pt x="10724" y="10975"/>
                  </a:lnTo>
                  <a:lnTo>
                    <a:pt x="10935" y="10757"/>
                  </a:lnTo>
                  <a:lnTo>
                    <a:pt x="214" y="36"/>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33"/>
            <p:cNvSpPr/>
            <p:nvPr/>
          </p:nvSpPr>
          <p:spPr>
            <a:xfrm flipH="1" rot="10800000">
              <a:off x="7014273" y="3644201"/>
              <a:ext cx="19073" cy="21818"/>
            </a:xfrm>
            <a:custGeom>
              <a:rect b="b" l="l" r="r" t="t"/>
              <a:pathLst>
                <a:path extrusionOk="0" h="255" w="251">
                  <a:moveTo>
                    <a:pt x="212" y="0"/>
                  </a:moveTo>
                  <a:lnTo>
                    <a:pt x="1" y="218"/>
                  </a:lnTo>
                  <a:lnTo>
                    <a:pt x="38" y="255"/>
                  </a:lnTo>
                  <a:lnTo>
                    <a:pt x="251" y="39"/>
                  </a:lnTo>
                  <a:lnTo>
                    <a:pt x="21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33"/>
            <p:cNvSpPr/>
            <p:nvPr/>
          </p:nvSpPr>
          <p:spPr>
            <a:xfrm flipH="1" rot="10800000">
              <a:off x="5966856" y="4306259"/>
              <a:ext cx="2888" cy="3337"/>
            </a:xfrm>
            <a:custGeom>
              <a:rect b="b" l="l" r="r" t="t"/>
              <a:pathLst>
                <a:path extrusionOk="0" h="39" w="38">
                  <a:moveTo>
                    <a:pt x="38" y="39"/>
                  </a:moveTo>
                  <a:lnTo>
                    <a:pt x="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33"/>
            <p:cNvSpPr/>
            <p:nvPr/>
          </p:nvSpPr>
          <p:spPr>
            <a:xfrm flipH="1" rot="10800000">
              <a:off x="5950367" y="4287778"/>
              <a:ext cx="19377" cy="21818"/>
            </a:xfrm>
            <a:custGeom>
              <a:rect b="b" l="l" r="r" t="t"/>
              <a:pathLst>
                <a:path extrusionOk="0" h="255" w="255">
                  <a:moveTo>
                    <a:pt x="218" y="0"/>
                  </a:moveTo>
                  <a:lnTo>
                    <a:pt x="0" y="218"/>
                  </a:lnTo>
                  <a:lnTo>
                    <a:pt x="38" y="255"/>
                  </a:lnTo>
                  <a:lnTo>
                    <a:pt x="255" y="39"/>
                  </a:lnTo>
                  <a:lnTo>
                    <a:pt x="21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33"/>
            <p:cNvSpPr/>
            <p:nvPr/>
          </p:nvSpPr>
          <p:spPr>
            <a:xfrm flipH="1" rot="10800000">
              <a:off x="6130990" y="4491067"/>
              <a:ext cx="2888" cy="3337"/>
            </a:xfrm>
            <a:custGeom>
              <a:rect b="b" l="l" r="r" t="t"/>
              <a:pathLst>
                <a:path extrusionOk="0" h="39" w="38">
                  <a:moveTo>
                    <a:pt x="37" y="38"/>
                  </a:moveTo>
                  <a:lnTo>
                    <a:pt x="37" y="38"/>
                  </a:lnTo>
                  <a:lnTo>
                    <a:pt x="0" y="1"/>
                  </a:lnTo>
                  <a:lnTo>
                    <a:pt x="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33"/>
            <p:cNvSpPr/>
            <p:nvPr/>
          </p:nvSpPr>
          <p:spPr>
            <a:xfrm flipH="1" rot="10800000">
              <a:off x="6114425" y="4472500"/>
              <a:ext cx="19453" cy="21903"/>
            </a:xfrm>
            <a:custGeom>
              <a:rect b="b" l="l" r="r" t="t"/>
              <a:pathLst>
                <a:path extrusionOk="0" h="256" w="256">
                  <a:moveTo>
                    <a:pt x="218" y="1"/>
                  </a:moveTo>
                  <a:lnTo>
                    <a:pt x="1" y="218"/>
                  </a:lnTo>
                  <a:lnTo>
                    <a:pt x="39" y="256"/>
                  </a:lnTo>
                  <a:lnTo>
                    <a:pt x="255" y="38"/>
                  </a:lnTo>
                  <a:lnTo>
                    <a:pt x="21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33"/>
            <p:cNvSpPr/>
            <p:nvPr/>
          </p:nvSpPr>
          <p:spPr>
            <a:xfrm flipH="1" rot="10800000">
              <a:off x="5868300" y="4195288"/>
              <a:ext cx="19453" cy="21818"/>
            </a:xfrm>
            <a:custGeom>
              <a:rect b="b" l="l" r="r" t="t"/>
              <a:pathLst>
                <a:path extrusionOk="0" h="255" w="256">
                  <a:moveTo>
                    <a:pt x="217" y="0"/>
                  </a:moveTo>
                  <a:lnTo>
                    <a:pt x="1" y="216"/>
                  </a:lnTo>
                  <a:lnTo>
                    <a:pt x="38" y="255"/>
                  </a:lnTo>
                  <a:lnTo>
                    <a:pt x="255" y="38"/>
                  </a:lnTo>
                  <a:lnTo>
                    <a:pt x="21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33"/>
            <p:cNvSpPr/>
            <p:nvPr/>
          </p:nvSpPr>
          <p:spPr>
            <a:xfrm flipH="1" rot="10800000">
              <a:off x="6032434" y="4380096"/>
              <a:ext cx="2888" cy="3337"/>
            </a:xfrm>
            <a:custGeom>
              <a:rect b="b" l="l" r="r" t="t"/>
              <a:pathLst>
                <a:path extrusionOk="0" h="39" w="38">
                  <a:moveTo>
                    <a:pt x="0" y="1"/>
                  </a:moveTo>
                  <a:lnTo>
                    <a:pt x="37" y="38"/>
                  </a:lnTo>
                  <a:lnTo>
                    <a:pt x="37" y="38"/>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33"/>
            <p:cNvSpPr/>
            <p:nvPr/>
          </p:nvSpPr>
          <p:spPr>
            <a:xfrm flipH="1" rot="10800000">
              <a:off x="6032434" y="4380096"/>
              <a:ext cx="19377" cy="21903"/>
            </a:xfrm>
            <a:custGeom>
              <a:rect b="b" l="l" r="r" t="t"/>
              <a:pathLst>
                <a:path extrusionOk="0" h="256" w="255">
                  <a:moveTo>
                    <a:pt x="217" y="1"/>
                  </a:moveTo>
                  <a:lnTo>
                    <a:pt x="0" y="218"/>
                  </a:lnTo>
                  <a:lnTo>
                    <a:pt x="37" y="255"/>
                  </a:lnTo>
                  <a:lnTo>
                    <a:pt x="255" y="39"/>
                  </a:lnTo>
                  <a:lnTo>
                    <a:pt x="21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33"/>
            <p:cNvSpPr/>
            <p:nvPr/>
          </p:nvSpPr>
          <p:spPr>
            <a:xfrm flipH="1" rot="10800000">
              <a:off x="6196491" y="4564904"/>
              <a:ext cx="3040" cy="3251"/>
            </a:xfrm>
            <a:custGeom>
              <a:rect b="b" l="l" r="r" t="t"/>
              <a:pathLst>
                <a:path extrusionOk="0" h="38" w="40">
                  <a:moveTo>
                    <a:pt x="1" y="0"/>
                  </a:moveTo>
                  <a:lnTo>
                    <a:pt x="39" y="38"/>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33"/>
            <p:cNvSpPr/>
            <p:nvPr/>
          </p:nvSpPr>
          <p:spPr>
            <a:xfrm flipH="1" rot="10800000">
              <a:off x="6196491" y="4564904"/>
              <a:ext cx="19453" cy="21476"/>
            </a:xfrm>
            <a:custGeom>
              <a:rect b="b" l="l" r="r" t="t"/>
              <a:pathLst>
                <a:path extrusionOk="0" h="251" w="256">
                  <a:moveTo>
                    <a:pt x="218" y="1"/>
                  </a:moveTo>
                  <a:lnTo>
                    <a:pt x="1" y="213"/>
                  </a:lnTo>
                  <a:lnTo>
                    <a:pt x="39" y="251"/>
                  </a:lnTo>
                  <a:lnTo>
                    <a:pt x="255" y="33"/>
                  </a:lnTo>
                  <a:lnTo>
                    <a:pt x="21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33"/>
            <p:cNvSpPr/>
            <p:nvPr/>
          </p:nvSpPr>
          <p:spPr>
            <a:xfrm flipH="1" rot="10800000">
              <a:off x="6292236" y="4678698"/>
              <a:ext cx="2888" cy="3251"/>
            </a:xfrm>
            <a:custGeom>
              <a:rect b="b" l="l" r="r" t="t"/>
              <a:pathLst>
                <a:path extrusionOk="0" h="38" w="38">
                  <a:moveTo>
                    <a:pt x="38" y="38"/>
                  </a:moveTo>
                  <a:lnTo>
                    <a:pt x="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33"/>
            <p:cNvSpPr/>
            <p:nvPr/>
          </p:nvSpPr>
          <p:spPr>
            <a:xfrm flipH="1" rot="10800000">
              <a:off x="6439881" y="4845282"/>
              <a:ext cx="2888" cy="3337"/>
            </a:xfrm>
            <a:custGeom>
              <a:rect b="b" l="l" r="r" t="t"/>
              <a:pathLst>
                <a:path extrusionOk="0" h="39" w="38">
                  <a:moveTo>
                    <a:pt x="1" y="1"/>
                  </a:moveTo>
                  <a:lnTo>
                    <a:pt x="1" y="1"/>
                  </a:lnTo>
                  <a:lnTo>
                    <a:pt x="38" y="38"/>
                  </a:lnTo>
                  <a:lnTo>
                    <a:pt x="38" y="38"/>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33"/>
            <p:cNvSpPr/>
            <p:nvPr/>
          </p:nvSpPr>
          <p:spPr>
            <a:xfrm flipH="1" rot="10800000">
              <a:off x="6521948" y="4937686"/>
              <a:ext cx="2888" cy="3337"/>
            </a:xfrm>
            <a:custGeom>
              <a:rect b="b" l="l" r="r" t="t"/>
              <a:pathLst>
                <a:path extrusionOk="0" h="39" w="38">
                  <a:moveTo>
                    <a:pt x="0" y="1"/>
                  </a:moveTo>
                  <a:lnTo>
                    <a:pt x="0" y="1"/>
                  </a:lnTo>
                  <a:lnTo>
                    <a:pt x="38" y="38"/>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33"/>
            <p:cNvSpPr/>
            <p:nvPr/>
          </p:nvSpPr>
          <p:spPr>
            <a:xfrm flipH="1" rot="10800000">
              <a:off x="5913133" y="4663722"/>
              <a:ext cx="379190" cy="428228"/>
            </a:xfrm>
            <a:custGeom>
              <a:rect b="b" l="l" r="r" t="t"/>
              <a:pathLst>
                <a:path extrusionOk="0" h="5005" w="4990">
                  <a:moveTo>
                    <a:pt x="198" y="0"/>
                  </a:moveTo>
                  <a:cubicBezTo>
                    <a:pt x="132" y="76"/>
                    <a:pt x="66" y="157"/>
                    <a:pt x="0" y="237"/>
                  </a:cubicBezTo>
                  <a:lnTo>
                    <a:pt x="4772" y="5004"/>
                  </a:lnTo>
                  <a:lnTo>
                    <a:pt x="4989" y="4793"/>
                  </a:lnTo>
                  <a:lnTo>
                    <a:pt x="19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33"/>
            <p:cNvSpPr/>
            <p:nvPr/>
          </p:nvSpPr>
          <p:spPr>
            <a:xfrm flipH="1" rot="10800000">
              <a:off x="6275671" y="4660559"/>
              <a:ext cx="19453" cy="21390"/>
            </a:xfrm>
            <a:custGeom>
              <a:rect b="b" l="l" r="r" t="t"/>
              <a:pathLst>
                <a:path extrusionOk="0" h="250" w="256">
                  <a:moveTo>
                    <a:pt x="218" y="1"/>
                  </a:moveTo>
                  <a:lnTo>
                    <a:pt x="1" y="212"/>
                  </a:lnTo>
                  <a:lnTo>
                    <a:pt x="39" y="250"/>
                  </a:lnTo>
                  <a:lnTo>
                    <a:pt x="256" y="38"/>
                  </a:lnTo>
                  <a:lnTo>
                    <a:pt x="21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33"/>
            <p:cNvSpPr/>
            <p:nvPr/>
          </p:nvSpPr>
          <p:spPr>
            <a:xfrm flipH="1" rot="10800000">
              <a:off x="6105534" y="4848530"/>
              <a:ext cx="352898" cy="376207"/>
            </a:xfrm>
            <a:custGeom>
              <a:rect b="b" l="l" r="r" t="t"/>
              <a:pathLst>
                <a:path extrusionOk="0" h="4397" w="4644">
                  <a:moveTo>
                    <a:pt x="4617" y="4184"/>
                  </a:moveTo>
                  <a:lnTo>
                    <a:pt x="4644" y="4211"/>
                  </a:lnTo>
                  <a:lnTo>
                    <a:pt x="4644" y="4211"/>
                  </a:lnTo>
                  <a:lnTo>
                    <a:pt x="4617" y="4184"/>
                  </a:lnTo>
                  <a:close/>
                  <a:moveTo>
                    <a:pt x="0" y="1"/>
                  </a:moveTo>
                  <a:lnTo>
                    <a:pt x="4401" y="4397"/>
                  </a:lnTo>
                  <a:lnTo>
                    <a:pt x="4617" y="4184"/>
                  </a:lnTo>
                  <a:lnTo>
                    <a:pt x="4617" y="4184"/>
                  </a:lnTo>
                  <a:lnTo>
                    <a:pt x="43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33"/>
            <p:cNvSpPr/>
            <p:nvPr/>
          </p:nvSpPr>
          <p:spPr>
            <a:xfrm flipH="1" rot="10800000">
              <a:off x="6439881" y="4845282"/>
              <a:ext cx="19453" cy="21561"/>
            </a:xfrm>
            <a:custGeom>
              <a:rect b="b" l="l" r="r" t="t"/>
              <a:pathLst>
                <a:path extrusionOk="0" h="252" w="256">
                  <a:moveTo>
                    <a:pt x="217" y="1"/>
                  </a:moveTo>
                  <a:lnTo>
                    <a:pt x="1" y="214"/>
                  </a:lnTo>
                  <a:lnTo>
                    <a:pt x="38" y="251"/>
                  </a:lnTo>
                  <a:lnTo>
                    <a:pt x="255" y="39"/>
                  </a:lnTo>
                  <a:lnTo>
                    <a:pt x="21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33"/>
            <p:cNvSpPr/>
            <p:nvPr/>
          </p:nvSpPr>
          <p:spPr>
            <a:xfrm flipH="1" rot="10800000">
              <a:off x="5992996" y="4756126"/>
              <a:ext cx="381318" cy="428570"/>
            </a:xfrm>
            <a:custGeom>
              <a:rect b="b" l="l" r="r" t="t"/>
              <a:pathLst>
                <a:path extrusionOk="0" h="5009" w="5018">
                  <a:moveTo>
                    <a:pt x="223" y="0"/>
                  </a:moveTo>
                  <a:cubicBezTo>
                    <a:pt x="147" y="66"/>
                    <a:pt x="75" y="142"/>
                    <a:pt x="1" y="207"/>
                  </a:cubicBezTo>
                  <a:lnTo>
                    <a:pt x="4801" y="5008"/>
                  </a:lnTo>
                  <a:lnTo>
                    <a:pt x="5018" y="4796"/>
                  </a:lnTo>
                  <a:lnTo>
                    <a:pt x="22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33"/>
            <p:cNvSpPr/>
            <p:nvPr/>
          </p:nvSpPr>
          <p:spPr>
            <a:xfrm flipH="1" rot="10800000">
              <a:off x="6357738" y="4752963"/>
              <a:ext cx="19453" cy="21476"/>
            </a:xfrm>
            <a:custGeom>
              <a:rect b="b" l="l" r="r" t="t"/>
              <a:pathLst>
                <a:path extrusionOk="0" h="251" w="256">
                  <a:moveTo>
                    <a:pt x="218" y="1"/>
                  </a:moveTo>
                  <a:lnTo>
                    <a:pt x="1" y="213"/>
                  </a:lnTo>
                  <a:lnTo>
                    <a:pt x="39" y="251"/>
                  </a:lnTo>
                  <a:lnTo>
                    <a:pt x="255" y="39"/>
                  </a:lnTo>
                  <a:lnTo>
                    <a:pt x="21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33"/>
            <p:cNvSpPr/>
            <p:nvPr/>
          </p:nvSpPr>
          <p:spPr>
            <a:xfrm flipH="1" rot="10800000">
              <a:off x="6269592" y="4940935"/>
              <a:ext cx="268853" cy="283803"/>
            </a:xfrm>
            <a:custGeom>
              <a:rect b="b" l="l" r="r" t="t"/>
              <a:pathLst>
                <a:path extrusionOk="0" h="3317" w="3538">
                  <a:moveTo>
                    <a:pt x="1" y="1"/>
                  </a:moveTo>
                  <a:lnTo>
                    <a:pt x="3321" y="3317"/>
                  </a:lnTo>
                  <a:lnTo>
                    <a:pt x="3537" y="3104"/>
                  </a:lnTo>
                  <a:lnTo>
                    <a:pt x="435"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33"/>
            <p:cNvSpPr/>
            <p:nvPr/>
          </p:nvSpPr>
          <p:spPr>
            <a:xfrm flipH="1" rot="10800000">
              <a:off x="6521948" y="4937686"/>
              <a:ext cx="19377" cy="21476"/>
            </a:xfrm>
            <a:custGeom>
              <a:rect b="b" l="l" r="r" t="t"/>
              <a:pathLst>
                <a:path extrusionOk="0" h="251" w="255">
                  <a:moveTo>
                    <a:pt x="216" y="0"/>
                  </a:moveTo>
                  <a:lnTo>
                    <a:pt x="0" y="213"/>
                  </a:lnTo>
                  <a:lnTo>
                    <a:pt x="38" y="250"/>
                  </a:lnTo>
                  <a:lnTo>
                    <a:pt x="255" y="38"/>
                  </a:lnTo>
                  <a:lnTo>
                    <a:pt x="21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33"/>
            <p:cNvSpPr/>
            <p:nvPr/>
          </p:nvSpPr>
          <p:spPr>
            <a:xfrm flipH="1" rot="10800000">
              <a:off x="5947479" y="4290944"/>
              <a:ext cx="2964" cy="3251"/>
            </a:xfrm>
            <a:custGeom>
              <a:rect b="b" l="l" r="r" t="t"/>
              <a:pathLst>
                <a:path extrusionOk="0" h="38" w="39">
                  <a:moveTo>
                    <a:pt x="1" y="0"/>
                  </a:moveTo>
                  <a:lnTo>
                    <a:pt x="38" y="38"/>
                  </a:lnTo>
                  <a:lnTo>
                    <a:pt x="38" y="38"/>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33"/>
            <p:cNvSpPr/>
            <p:nvPr/>
          </p:nvSpPr>
          <p:spPr>
            <a:xfrm flipH="1" rot="10800000">
              <a:off x="6111613" y="4475666"/>
              <a:ext cx="2888" cy="3422"/>
            </a:xfrm>
            <a:custGeom>
              <a:rect b="b" l="l" r="r" t="t"/>
              <a:pathLst>
                <a:path extrusionOk="0" h="40" w="38">
                  <a:moveTo>
                    <a:pt x="0" y="1"/>
                  </a:moveTo>
                  <a:lnTo>
                    <a:pt x="38" y="39"/>
                  </a:lnTo>
                  <a:lnTo>
                    <a:pt x="38" y="39"/>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33"/>
            <p:cNvSpPr/>
            <p:nvPr/>
          </p:nvSpPr>
          <p:spPr>
            <a:xfrm flipH="1" rot="10800000">
              <a:off x="6045959" y="4401914"/>
              <a:ext cx="3040" cy="3251"/>
            </a:xfrm>
            <a:custGeom>
              <a:rect b="b" l="l" r="r" t="t"/>
              <a:pathLst>
                <a:path extrusionOk="0" h="38" w="40">
                  <a:moveTo>
                    <a:pt x="39" y="38"/>
                  </a:moveTo>
                  <a:lnTo>
                    <a:pt x="39" y="38"/>
                  </a:lnTo>
                  <a:lnTo>
                    <a:pt x="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33"/>
            <p:cNvSpPr/>
            <p:nvPr/>
          </p:nvSpPr>
          <p:spPr>
            <a:xfrm flipH="1" rot="10800000">
              <a:off x="6210169" y="4586294"/>
              <a:ext cx="2888" cy="3251"/>
            </a:xfrm>
            <a:custGeom>
              <a:rect b="b" l="l" r="r" t="t"/>
              <a:pathLst>
                <a:path extrusionOk="0" h="38" w="38">
                  <a:moveTo>
                    <a:pt x="38" y="38"/>
                  </a:moveTo>
                  <a:lnTo>
                    <a:pt x="0" y="0"/>
                  </a:lnTo>
                  <a:lnTo>
                    <a:pt x="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33"/>
            <p:cNvSpPr/>
            <p:nvPr/>
          </p:nvSpPr>
          <p:spPr>
            <a:xfrm flipH="1" rot="10800000">
              <a:off x="5723467" y="4294107"/>
              <a:ext cx="243472" cy="287054"/>
            </a:xfrm>
            <a:custGeom>
              <a:rect b="b" l="l" r="r" t="t"/>
              <a:pathLst>
                <a:path extrusionOk="0" h="3355" w="3204">
                  <a:moveTo>
                    <a:pt x="24" y="1"/>
                  </a:moveTo>
                  <a:cubicBezTo>
                    <a:pt x="15" y="138"/>
                    <a:pt x="6" y="275"/>
                    <a:pt x="1" y="412"/>
                  </a:cubicBezTo>
                  <a:lnTo>
                    <a:pt x="2949" y="3354"/>
                  </a:lnTo>
                  <a:lnTo>
                    <a:pt x="3165" y="3137"/>
                  </a:lnTo>
                  <a:lnTo>
                    <a:pt x="3204" y="3174"/>
                  </a:lnTo>
                  <a:lnTo>
                    <a:pt x="2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33"/>
            <p:cNvSpPr/>
            <p:nvPr/>
          </p:nvSpPr>
          <p:spPr>
            <a:xfrm flipH="1" rot="10800000">
              <a:off x="5947479" y="4290943"/>
              <a:ext cx="19453" cy="21903"/>
            </a:xfrm>
            <a:custGeom>
              <a:rect b="b" l="l" r="r" t="t"/>
              <a:pathLst>
                <a:path extrusionOk="0" h="256" w="256">
                  <a:moveTo>
                    <a:pt x="217" y="1"/>
                  </a:moveTo>
                  <a:lnTo>
                    <a:pt x="1" y="218"/>
                  </a:lnTo>
                  <a:lnTo>
                    <a:pt x="38" y="256"/>
                  </a:lnTo>
                  <a:lnTo>
                    <a:pt x="256" y="38"/>
                  </a:lnTo>
                  <a:lnTo>
                    <a:pt x="21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33"/>
            <p:cNvSpPr/>
            <p:nvPr/>
          </p:nvSpPr>
          <p:spPr>
            <a:xfrm flipH="1" rot="10800000">
              <a:off x="5786613" y="4479000"/>
              <a:ext cx="344463" cy="391009"/>
            </a:xfrm>
            <a:custGeom>
              <a:rect b="b" l="l" r="r" t="t"/>
              <a:pathLst>
                <a:path extrusionOk="0" h="4570" w="4533">
                  <a:moveTo>
                    <a:pt x="142" y="1"/>
                  </a:moveTo>
                  <a:cubicBezTo>
                    <a:pt x="94" y="99"/>
                    <a:pt x="42" y="194"/>
                    <a:pt x="0" y="293"/>
                  </a:cubicBezTo>
                  <a:lnTo>
                    <a:pt x="4277" y="4570"/>
                  </a:lnTo>
                  <a:lnTo>
                    <a:pt x="4495" y="4358"/>
                  </a:lnTo>
                  <a:lnTo>
                    <a:pt x="4532" y="4391"/>
                  </a:lnTo>
                  <a:lnTo>
                    <a:pt x="14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33"/>
            <p:cNvSpPr/>
            <p:nvPr/>
          </p:nvSpPr>
          <p:spPr>
            <a:xfrm flipH="1" rot="10800000">
              <a:off x="6111613" y="4475666"/>
              <a:ext cx="19453" cy="21476"/>
            </a:xfrm>
            <a:custGeom>
              <a:rect b="b" l="l" r="r" t="t"/>
              <a:pathLst>
                <a:path extrusionOk="0" h="251" w="256">
                  <a:moveTo>
                    <a:pt x="218" y="0"/>
                  </a:moveTo>
                  <a:lnTo>
                    <a:pt x="0" y="212"/>
                  </a:lnTo>
                  <a:lnTo>
                    <a:pt x="38" y="250"/>
                  </a:lnTo>
                  <a:lnTo>
                    <a:pt x="255" y="33"/>
                  </a:lnTo>
                  <a:lnTo>
                    <a:pt x="21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33"/>
            <p:cNvSpPr/>
            <p:nvPr/>
          </p:nvSpPr>
          <p:spPr>
            <a:xfrm flipH="1" rot="10800000">
              <a:off x="5736385" y="4201704"/>
              <a:ext cx="145597" cy="182072"/>
            </a:xfrm>
            <a:custGeom>
              <a:rect b="b" l="l" r="r" t="t"/>
              <a:pathLst>
                <a:path extrusionOk="0" h="2128" w="1916">
                  <a:moveTo>
                    <a:pt x="0" y="0"/>
                  </a:moveTo>
                  <a:lnTo>
                    <a:pt x="6" y="6"/>
                  </a:lnTo>
                  <a:lnTo>
                    <a:pt x="6" y="6"/>
                  </a:lnTo>
                  <a:cubicBezTo>
                    <a:pt x="6" y="6"/>
                    <a:pt x="6" y="5"/>
                    <a:pt x="6" y="5"/>
                  </a:cubicBezTo>
                  <a:cubicBezTo>
                    <a:pt x="6" y="5"/>
                    <a:pt x="6" y="0"/>
                    <a:pt x="0" y="0"/>
                  </a:cubicBezTo>
                  <a:close/>
                  <a:moveTo>
                    <a:pt x="6" y="6"/>
                  </a:moveTo>
                  <a:cubicBezTo>
                    <a:pt x="48" y="204"/>
                    <a:pt x="100" y="397"/>
                    <a:pt x="157" y="584"/>
                  </a:cubicBezTo>
                  <a:lnTo>
                    <a:pt x="1698" y="2127"/>
                  </a:lnTo>
                  <a:lnTo>
                    <a:pt x="1915" y="1910"/>
                  </a:lnTo>
                  <a:lnTo>
                    <a:pt x="6" y="6"/>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33"/>
            <p:cNvSpPr/>
            <p:nvPr/>
          </p:nvSpPr>
          <p:spPr>
            <a:xfrm flipH="1" rot="10800000">
              <a:off x="5865412" y="4198539"/>
              <a:ext cx="19377" cy="21903"/>
            </a:xfrm>
            <a:custGeom>
              <a:rect b="b" l="l" r="r" t="t"/>
              <a:pathLst>
                <a:path extrusionOk="0" h="256" w="255">
                  <a:moveTo>
                    <a:pt x="217" y="1"/>
                  </a:moveTo>
                  <a:lnTo>
                    <a:pt x="0" y="218"/>
                  </a:lnTo>
                  <a:lnTo>
                    <a:pt x="39" y="255"/>
                  </a:lnTo>
                  <a:lnTo>
                    <a:pt x="255" y="39"/>
                  </a:lnTo>
                  <a:lnTo>
                    <a:pt x="21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33"/>
            <p:cNvSpPr/>
            <p:nvPr/>
          </p:nvSpPr>
          <p:spPr>
            <a:xfrm flipH="1" rot="10800000">
              <a:off x="5744288" y="4386510"/>
              <a:ext cx="301756" cy="350710"/>
            </a:xfrm>
            <a:custGeom>
              <a:rect b="b" l="l" r="r" t="t"/>
              <a:pathLst>
                <a:path extrusionOk="0" h="4099" w="3971">
                  <a:moveTo>
                    <a:pt x="90" y="0"/>
                  </a:moveTo>
                  <a:cubicBezTo>
                    <a:pt x="57" y="113"/>
                    <a:pt x="29" y="231"/>
                    <a:pt x="1" y="344"/>
                  </a:cubicBezTo>
                  <a:lnTo>
                    <a:pt x="3755" y="4099"/>
                  </a:lnTo>
                  <a:lnTo>
                    <a:pt x="3971" y="3881"/>
                  </a:lnTo>
                  <a:lnTo>
                    <a:pt x="9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33"/>
            <p:cNvSpPr/>
            <p:nvPr/>
          </p:nvSpPr>
          <p:spPr>
            <a:xfrm flipH="1" rot="10800000">
              <a:off x="6029546" y="4383347"/>
              <a:ext cx="19453" cy="21818"/>
            </a:xfrm>
            <a:custGeom>
              <a:rect b="b" l="l" r="r" t="t"/>
              <a:pathLst>
                <a:path extrusionOk="0" h="255" w="256">
                  <a:moveTo>
                    <a:pt x="217" y="0"/>
                  </a:moveTo>
                  <a:lnTo>
                    <a:pt x="1" y="218"/>
                  </a:lnTo>
                  <a:lnTo>
                    <a:pt x="38" y="255"/>
                  </a:lnTo>
                  <a:lnTo>
                    <a:pt x="255" y="38"/>
                  </a:lnTo>
                  <a:lnTo>
                    <a:pt x="21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33"/>
            <p:cNvSpPr/>
            <p:nvPr/>
          </p:nvSpPr>
          <p:spPr>
            <a:xfrm flipH="1" rot="10800000">
              <a:off x="5843908" y="4568066"/>
              <a:ext cx="366348" cy="419415"/>
            </a:xfrm>
            <a:custGeom>
              <a:rect b="b" l="l" r="r" t="t"/>
              <a:pathLst>
                <a:path extrusionOk="0" h="4902" w="4821">
                  <a:moveTo>
                    <a:pt x="176" y="1"/>
                  </a:moveTo>
                  <a:cubicBezTo>
                    <a:pt x="113" y="91"/>
                    <a:pt x="57" y="176"/>
                    <a:pt x="0" y="266"/>
                  </a:cubicBezTo>
                  <a:lnTo>
                    <a:pt x="4641" y="4901"/>
                  </a:lnTo>
                  <a:lnTo>
                    <a:pt x="4603" y="4863"/>
                  </a:lnTo>
                  <a:lnTo>
                    <a:pt x="4820" y="4651"/>
                  </a:lnTo>
                  <a:lnTo>
                    <a:pt x="176"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33"/>
            <p:cNvSpPr/>
            <p:nvPr/>
          </p:nvSpPr>
          <p:spPr>
            <a:xfrm flipH="1" rot="10800000">
              <a:off x="6193680" y="4568070"/>
              <a:ext cx="19377" cy="21476"/>
            </a:xfrm>
            <a:custGeom>
              <a:rect b="b" l="l" r="r" t="t"/>
              <a:pathLst>
                <a:path extrusionOk="0" h="251" w="255">
                  <a:moveTo>
                    <a:pt x="217" y="0"/>
                  </a:moveTo>
                  <a:lnTo>
                    <a:pt x="0" y="212"/>
                  </a:lnTo>
                  <a:lnTo>
                    <a:pt x="38" y="250"/>
                  </a:lnTo>
                  <a:lnTo>
                    <a:pt x="255" y="38"/>
                  </a:lnTo>
                  <a:lnTo>
                    <a:pt x="21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
  <p:cSld name="TITLE_AND_BODY_1">
    <p:bg>
      <p:bgPr>
        <a:solidFill>
          <a:srgbClr val="FFFFFF"/>
        </a:solidFill>
      </p:bgPr>
    </p:bg>
    <p:spTree>
      <p:nvGrpSpPr>
        <p:cNvPr id="1113" name="Shape 1113"/>
        <p:cNvGrpSpPr/>
        <p:nvPr/>
      </p:nvGrpSpPr>
      <p:grpSpPr>
        <a:xfrm>
          <a:off x="0" y="0"/>
          <a:ext cx="0" cy="0"/>
          <a:chOff x="0" y="0"/>
          <a:chExt cx="0" cy="0"/>
        </a:xfrm>
      </p:grpSpPr>
      <p:sp>
        <p:nvSpPr>
          <p:cNvPr id="1114" name="Google Shape;1114;p34"/>
          <p:cNvSpPr txBox="1"/>
          <p:nvPr>
            <p:ph type="title"/>
          </p:nvPr>
        </p:nvSpPr>
        <p:spPr>
          <a:xfrm>
            <a:off x="912058" y="672367"/>
            <a:ext cx="7315200" cy="7317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None/>
              <a:defRPr>
                <a:solidFill>
                  <a:schemeClr val="dk1"/>
                </a:solidFill>
                <a:latin typeface="Montserrat Black"/>
                <a:ea typeface="Montserrat Black"/>
                <a:cs typeface="Montserrat Black"/>
                <a:sym typeface="Montserrat Black"/>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1115" name="Google Shape;1115;p34"/>
          <p:cNvSpPr txBox="1"/>
          <p:nvPr>
            <p:ph idx="1" type="body"/>
          </p:nvPr>
        </p:nvSpPr>
        <p:spPr>
          <a:xfrm>
            <a:off x="914400" y="1708634"/>
            <a:ext cx="7299900" cy="4193100"/>
          </a:xfrm>
          <a:prstGeom prst="rect">
            <a:avLst/>
          </a:prstGeom>
        </p:spPr>
        <p:txBody>
          <a:bodyPr anchorCtr="0" anchor="t" bIns="91425" lIns="91425" spcFirstLastPara="1" rIns="91425" wrap="square" tIns="91425">
            <a:noAutofit/>
          </a:bodyPr>
          <a:lstStyle>
            <a:lvl1pPr indent="-304800" lvl="0" marL="457200" rtl="0">
              <a:spcBef>
                <a:spcPts val="600"/>
              </a:spcBef>
              <a:spcAft>
                <a:spcPts val="0"/>
              </a:spcAft>
              <a:buClr>
                <a:srgbClr val="FFFFFF"/>
              </a:buClr>
              <a:buSzPts val="1200"/>
              <a:buAutoNum type="arabicPeriod"/>
              <a:defRPr sz="1200"/>
            </a:lvl1pPr>
            <a:lvl2pPr indent="-304800" lvl="1" marL="914400" rtl="0">
              <a:spcBef>
                <a:spcPts val="1000"/>
              </a:spcBef>
              <a:spcAft>
                <a:spcPts val="0"/>
              </a:spcAft>
              <a:buClr>
                <a:srgbClr val="FFFFFF"/>
              </a:buClr>
              <a:buSzPts val="1200"/>
              <a:buAutoNum type="alphaLcPeriod"/>
              <a:defRPr/>
            </a:lvl2pPr>
            <a:lvl3pPr indent="-304800" lvl="2" marL="1371600" rtl="0">
              <a:spcBef>
                <a:spcPts val="1000"/>
              </a:spcBef>
              <a:spcAft>
                <a:spcPts val="0"/>
              </a:spcAft>
              <a:buClr>
                <a:srgbClr val="FFFFFF"/>
              </a:buClr>
              <a:buSzPts val="1200"/>
              <a:buAutoNum type="romanLcPeriod"/>
              <a:defRPr/>
            </a:lvl3pPr>
            <a:lvl4pPr indent="-304800" lvl="3" marL="1828800" rtl="0">
              <a:spcBef>
                <a:spcPts val="1000"/>
              </a:spcBef>
              <a:spcAft>
                <a:spcPts val="0"/>
              </a:spcAft>
              <a:buClr>
                <a:srgbClr val="FFFFFF"/>
              </a:buClr>
              <a:buSzPts val="1200"/>
              <a:buAutoNum type="arabicPeriod"/>
              <a:defRPr/>
            </a:lvl4pPr>
            <a:lvl5pPr indent="-304800" lvl="4" marL="2286000" rtl="0">
              <a:spcBef>
                <a:spcPts val="1000"/>
              </a:spcBef>
              <a:spcAft>
                <a:spcPts val="0"/>
              </a:spcAft>
              <a:buClr>
                <a:srgbClr val="FFFFFF"/>
              </a:buClr>
              <a:buSzPts val="1200"/>
              <a:buAutoNum type="alphaLcPeriod"/>
              <a:defRPr/>
            </a:lvl5pPr>
            <a:lvl6pPr indent="-304800" lvl="5" marL="2743200" rtl="0">
              <a:spcBef>
                <a:spcPts val="1000"/>
              </a:spcBef>
              <a:spcAft>
                <a:spcPts val="0"/>
              </a:spcAft>
              <a:buClr>
                <a:srgbClr val="FFFFFF"/>
              </a:buClr>
              <a:buSzPts val="1200"/>
              <a:buAutoNum type="romanLcPeriod"/>
              <a:defRPr/>
            </a:lvl6pPr>
            <a:lvl7pPr indent="-304800" lvl="6" marL="3200400" rtl="0">
              <a:spcBef>
                <a:spcPts val="1000"/>
              </a:spcBef>
              <a:spcAft>
                <a:spcPts val="0"/>
              </a:spcAft>
              <a:buClr>
                <a:srgbClr val="FFFFFF"/>
              </a:buClr>
              <a:buSzPts val="1200"/>
              <a:buAutoNum type="arabicPeriod"/>
              <a:defRPr/>
            </a:lvl7pPr>
            <a:lvl8pPr indent="-304800" lvl="7" marL="3657600" rtl="0">
              <a:spcBef>
                <a:spcPts val="1000"/>
              </a:spcBef>
              <a:spcAft>
                <a:spcPts val="0"/>
              </a:spcAft>
              <a:buClr>
                <a:srgbClr val="FFFFFF"/>
              </a:buClr>
              <a:buSzPts val="1200"/>
              <a:buAutoNum type="alphaLcPeriod"/>
              <a:defRPr/>
            </a:lvl8pPr>
            <a:lvl9pPr indent="-304800" lvl="8" marL="4114800" rtl="0">
              <a:spcBef>
                <a:spcPts val="1000"/>
              </a:spcBef>
              <a:spcAft>
                <a:spcPts val="1000"/>
              </a:spcAft>
              <a:buClr>
                <a:srgbClr val="FFFFFF"/>
              </a:buClr>
              <a:buSzPts val="1200"/>
              <a:buAutoNum type="romanLcPeriod"/>
              <a:defRPr/>
            </a:lvl9pPr>
          </a:lstStyle>
          <a:p/>
        </p:txBody>
      </p:sp>
      <p:sp>
        <p:nvSpPr>
          <p:cNvPr id="1116" name="Google Shape;1116;p34"/>
          <p:cNvSpPr/>
          <p:nvPr/>
        </p:nvSpPr>
        <p:spPr>
          <a:xfrm>
            <a:off x="3640916" y="6585510"/>
            <a:ext cx="3036" cy="2769"/>
          </a:xfrm>
          <a:custGeom>
            <a:rect b="b" l="l" r="r" t="t"/>
            <a:pathLst>
              <a:path extrusionOk="0" h="39" w="39">
                <a:moveTo>
                  <a:pt x="39" y="38"/>
                </a:moveTo>
                <a:lnTo>
                  <a:pt x="39" y="38"/>
                </a:lnTo>
                <a:lnTo>
                  <a:pt x="1" y="1"/>
                </a:lnTo>
                <a:lnTo>
                  <a:pt x="1" y="1"/>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7" name="Google Shape;1117;p34"/>
          <p:cNvGrpSpPr/>
          <p:nvPr/>
        </p:nvGrpSpPr>
        <p:grpSpPr>
          <a:xfrm>
            <a:off x="6843884" y="-568218"/>
            <a:ext cx="2501000" cy="2231443"/>
            <a:chOff x="6843884" y="-426174"/>
            <a:chExt cx="2501000" cy="1673624"/>
          </a:xfrm>
        </p:grpSpPr>
        <p:sp>
          <p:nvSpPr>
            <p:cNvPr id="1118" name="Google Shape;1118;p34"/>
            <p:cNvSpPr/>
            <p:nvPr/>
          </p:nvSpPr>
          <p:spPr>
            <a:xfrm>
              <a:off x="7667903" y="-136207"/>
              <a:ext cx="1600774" cy="1383657"/>
            </a:xfrm>
            <a:custGeom>
              <a:rect b="b" l="l" r="r" t="t"/>
              <a:pathLst>
                <a:path extrusionOk="0" h="25893" w="29956">
                  <a:moveTo>
                    <a:pt x="1594" y="1"/>
                  </a:moveTo>
                  <a:cubicBezTo>
                    <a:pt x="501" y="1468"/>
                    <a:pt x="0" y="3372"/>
                    <a:pt x="269" y="5183"/>
                  </a:cubicBezTo>
                  <a:cubicBezTo>
                    <a:pt x="566" y="7212"/>
                    <a:pt x="1811" y="9079"/>
                    <a:pt x="3570" y="10130"/>
                  </a:cubicBezTo>
                  <a:cubicBezTo>
                    <a:pt x="7155" y="12276"/>
                    <a:pt x="12261" y="11003"/>
                    <a:pt x="15412" y="13748"/>
                  </a:cubicBezTo>
                  <a:cubicBezTo>
                    <a:pt x="17755" y="15785"/>
                    <a:pt x="18105" y="19274"/>
                    <a:pt x="19798" y="21873"/>
                  </a:cubicBezTo>
                  <a:cubicBezTo>
                    <a:pt x="21137" y="23924"/>
                    <a:pt x="23357" y="25377"/>
                    <a:pt x="25773" y="25778"/>
                  </a:cubicBezTo>
                  <a:cubicBezTo>
                    <a:pt x="26239" y="25855"/>
                    <a:pt x="26710" y="25892"/>
                    <a:pt x="27182" y="25892"/>
                  </a:cubicBezTo>
                  <a:cubicBezTo>
                    <a:pt x="28121" y="25892"/>
                    <a:pt x="29060" y="25743"/>
                    <a:pt x="29956" y="25456"/>
                  </a:cubicBezTo>
                  <a:lnTo>
                    <a:pt x="29956"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19" name="Google Shape;1119;p34"/>
            <p:cNvPicPr preferRelativeResize="0"/>
            <p:nvPr/>
          </p:nvPicPr>
          <p:blipFill>
            <a:blip r:embed="rId2">
              <a:alphaModFix/>
            </a:blip>
            <a:stretch>
              <a:fillRect/>
            </a:stretch>
          </p:blipFill>
          <p:spPr>
            <a:xfrm>
              <a:off x="6843884" y="-426174"/>
              <a:ext cx="2501000" cy="1383650"/>
            </a:xfrm>
            <a:prstGeom prst="rect">
              <a:avLst/>
            </a:prstGeom>
            <a:noFill/>
            <a:ln>
              <a:noFill/>
            </a:ln>
          </p:spPr>
        </p:pic>
      </p:grpSp>
      <p:grpSp>
        <p:nvGrpSpPr>
          <p:cNvPr id="1120" name="Google Shape;1120;p34"/>
          <p:cNvGrpSpPr/>
          <p:nvPr/>
        </p:nvGrpSpPr>
        <p:grpSpPr>
          <a:xfrm>
            <a:off x="-65294" y="3513543"/>
            <a:ext cx="4507248" cy="3802196"/>
            <a:chOff x="-65294" y="2635223"/>
            <a:chExt cx="4507248" cy="2851719"/>
          </a:xfrm>
        </p:grpSpPr>
        <p:sp>
          <p:nvSpPr>
            <p:cNvPr id="1121" name="Google Shape;1121;p34"/>
            <p:cNvSpPr/>
            <p:nvPr/>
          </p:nvSpPr>
          <p:spPr>
            <a:xfrm>
              <a:off x="-37819" y="3229639"/>
              <a:ext cx="642082" cy="720274"/>
            </a:xfrm>
            <a:custGeom>
              <a:rect b="b" l="l" r="r" t="t"/>
              <a:pathLst>
                <a:path extrusionOk="0" h="13525" w="8249">
                  <a:moveTo>
                    <a:pt x="1" y="1"/>
                  </a:moveTo>
                  <a:lnTo>
                    <a:pt x="1" y="13149"/>
                  </a:lnTo>
                  <a:cubicBezTo>
                    <a:pt x="904" y="13390"/>
                    <a:pt x="1832" y="13525"/>
                    <a:pt x="2764" y="13525"/>
                  </a:cubicBezTo>
                  <a:cubicBezTo>
                    <a:pt x="2962" y="13525"/>
                    <a:pt x="3161" y="13519"/>
                    <a:pt x="3359" y="13506"/>
                  </a:cubicBezTo>
                  <a:cubicBezTo>
                    <a:pt x="4938" y="13408"/>
                    <a:pt x="6513" y="12870"/>
                    <a:pt x="7795" y="11950"/>
                  </a:cubicBezTo>
                  <a:cubicBezTo>
                    <a:pt x="8032" y="10960"/>
                    <a:pt x="8211" y="9965"/>
                    <a:pt x="8220" y="8961"/>
                  </a:cubicBezTo>
                  <a:cubicBezTo>
                    <a:pt x="8248" y="6263"/>
                    <a:pt x="6970" y="3580"/>
                    <a:pt x="4858" y="1896"/>
                  </a:cubicBezTo>
                  <a:cubicBezTo>
                    <a:pt x="3476" y="797"/>
                    <a:pt x="1760" y="147"/>
                    <a:pt x="1" y="1"/>
                  </a:cubicBezTo>
                  <a:close/>
                </a:path>
              </a:pathLst>
            </a:custGeom>
            <a:solidFill>
              <a:srgbClr val="F59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34"/>
            <p:cNvSpPr/>
            <p:nvPr/>
          </p:nvSpPr>
          <p:spPr>
            <a:xfrm>
              <a:off x="-37819" y="3866020"/>
              <a:ext cx="2675353" cy="1620922"/>
            </a:xfrm>
            <a:custGeom>
              <a:rect b="b" l="l" r="r" t="t"/>
              <a:pathLst>
                <a:path extrusionOk="0" h="30437" w="34371">
                  <a:moveTo>
                    <a:pt x="7795" y="0"/>
                  </a:moveTo>
                  <a:lnTo>
                    <a:pt x="7795" y="0"/>
                  </a:lnTo>
                  <a:cubicBezTo>
                    <a:pt x="6513" y="920"/>
                    <a:pt x="4938" y="1458"/>
                    <a:pt x="3359" y="1556"/>
                  </a:cubicBezTo>
                  <a:cubicBezTo>
                    <a:pt x="3161" y="1569"/>
                    <a:pt x="2962" y="1575"/>
                    <a:pt x="2764" y="1575"/>
                  </a:cubicBezTo>
                  <a:cubicBezTo>
                    <a:pt x="1832" y="1575"/>
                    <a:pt x="904" y="1440"/>
                    <a:pt x="1" y="1199"/>
                  </a:cubicBezTo>
                  <a:lnTo>
                    <a:pt x="1" y="30437"/>
                  </a:lnTo>
                  <a:lnTo>
                    <a:pt x="33058" y="30437"/>
                  </a:lnTo>
                  <a:cubicBezTo>
                    <a:pt x="33441" y="29682"/>
                    <a:pt x="33737" y="28895"/>
                    <a:pt x="33874" y="28051"/>
                  </a:cubicBezTo>
                  <a:cubicBezTo>
                    <a:pt x="34370" y="24967"/>
                    <a:pt x="32507" y="21872"/>
                    <a:pt x="29965" y="20052"/>
                  </a:cubicBezTo>
                  <a:cubicBezTo>
                    <a:pt x="27419" y="18237"/>
                    <a:pt x="24297" y="17464"/>
                    <a:pt x="21231" y="16836"/>
                  </a:cubicBezTo>
                  <a:cubicBezTo>
                    <a:pt x="18166" y="16209"/>
                    <a:pt x="15030" y="15681"/>
                    <a:pt x="12248" y="14252"/>
                  </a:cubicBezTo>
                  <a:cubicBezTo>
                    <a:pt x="9465" y="12828"/>
                    <a:pt x="7037" y="10305"/>
                    <a:pt x="6622" y="7206"/>
                  </a:cubicBezTo>
                  <a:cubicBezTo>
                    <a:pt x="6296" y="4777"/>
                    <a:pt x="7216" y="2405"/>
                    <a:pt x="7795" y="0"/>
                  </a:cubicBezTo>
                  <a:close/>
                </a:path>
              </a:pathLst>
            </a:custGeom>
            <a:solidFill>
              <a:srgbClr val="FCC01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23" name="Google Shape;1123;p34"/>
            <p:cNvPicPr preferRelativeResize="0"/>
            <p:nvPr/>
          </p:nvPicPr>
          <p:blipFill>
            <a:blip r:embed="rId3">
              <a:alphaModFix/>
            </a:blip>
            <a:stretch>
              <a:fillRect/>
            </a:stretch>
          </p:blipFill>
          <p:spPr>
            <a:xfrm>
              <a:off x="-65294" y="2635223"/>
              <a:ext cx="429975" cy="1259569"/>
            </a:xfrm>
            <a:prstGeom prst="rect">
              <a:avLst/>
            </a:prstGeom>
            <a:noFill/>
            <a:ln>
              <a:noFill/>
            </a:ln>
          </p:spPr>
        </p:pic>
        <p:pic>
          <p:nvPicPr>
            <p:cNvPr id="1124" name="Google Shape;1124;p34"/>
            <p:cNvPicPr preferRelativeResize="0"/>
            <p:nvPr/>
          </p:nvPicPr>
          <p:blipFill>
            <a:blip r:embed="rId4">
              <a:alphaModFix/>
            </a:blip>
            <a:stretch>
              <a:fillRect/>
            </a:stretch>
          </p:blipFill>
          <p:spPr>
            <a:xfrm>
              <a:off x="1716277" y="4757905"/>
              <a:ext cx="2725678" cy="431892"/>
            </a:xfrm>
            <a:prstGeom prst="rect">
              <a:avLst/>
            </a:prstGeom>
            <a:noFill/>
            <a:ln>
              <a:noFill/>
            </a:ln>
          </p:spPr>
        </p:pic>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TITLE_ONLY_1_1">
    <p:bg>
      <p:bgPr>
        <a:solidFill>
          <a:srgbClr val="FFFFFF"/>
        </a:solidFill>
      </p:bgPr>
    </p:bg>
    <p:spTree>
      <p:nvGrpSpPr>
        <p:cNvPr id="1125" name="Shape 1125"/>
        <p:cNvGrpSpPr/>
        <p:nvPr/>
      </p:nvGrpSpPr>
      <p:grpSpPr>
        <a:xfrm>
          <a:off x="0" y="0"/>
          <a:ext cx="0" cy="0"/>
          <a:chOff x="0" y="0"/>
          <a:chExt cx="0" cy="0"/>
        </a:xfrm>
      </p:grpSpPr>
      <p:sp>
        <p:nvSpPr>
          <p:cNvPr id="1126" name="Google Shape;1126;p35"/>
          <p:cNvSpPr txBox="1"/>
          <p:nvPr>
            <p:ph type="title"/>
          </p:nvPr>
        </p:nvSpPr>
        <p:spPr>
          <a:xfrm>
            <a:off x="914400" y="669973"/>
            <a:ext cx="7299900" cy="7635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20124D"/>
              </a:buClr>
              <a:buSzPts val="2000"/>
              <a:buNone/>
              <a:defRPr>
                <a:solidFill>
                  <a:srgbClr val="20124D"/>
                </a:solidFill>
                <a:latin typeface="Montserrat Black"/>
                <a:ea typeface="Montserrat Black"/>
                <a:cs typeface="Montserrat Black"/>
                <a:sym typeface="Montserrat Black"/>
              </a:defRPr>
            </a:lvl1pPr>
            <a:lvl2pPr lvl="1" rtl="0">
              <a:spcBef>
                <a:spcPts val="0"/>
              </a:spcBef>
              <a:spcAft>
                <a:spcPts val="0"/>
              </a:spcAft>
              <a:buClr>
                <a:srgbClr val="20124D"/>
              </a:buClr>
              <a:buSzPts val="2000"/>
              <a:buNone/>
              <a:defRPr>
                <a:solidFill>
                  <a:srgbClr val="20124D"/>
                </a:solidFill>
              </a:defRPr>
            </a:lvl2pPr>
            <a:lvl3pPr lvl="2" rtl="0">
              <a:spcBef>
                <a:spcPts val="0"/>
              </a:spcBef>
              <a:spcAft>
                <a:spcPts val="0"/>
              </a:spcAft>
              <a:buClr>
                <a:srgbClr val="20124D"/>
              </a:buClr>
              <a:buSzPts val="2000"/>
              <a:buNone/>
              <a:defRPr>
                <a:solidFill>
                  <a:srgbClr val="20124D"/>
                </a:solidFill>
              </a:defRPr>
            </a:lvl3pPr>
            <a:lvl4pPr lvl="3" rtl="0">
              <a:spcBef>
                <a:spcPts val="0"/>
              </a:spcBef>
              <a:spcAft>
                <a:spcPts val="0"/>
              </a:spcAft>
              <a:buClr>
                <a:srgbClr val="20124D"/>
              </a:buClr>
              <a:buSzPts val="2000"/>
              <a:buNone/>
              <a:defRPr>
                <a:solidFill>
                  <a:srgbClr val="20124D"/>
                </a:solidFill>
              </a:defRPr>
            </a:lvl4pPr>
            <a:lvl5pPr lvl="4" rtl="0">
              <a:spcBef>
                <a:spcPts val="0"/>
              </a:spcBef>
              <a:spcAft>
                <a:spcPts val="0"/>
              </a:spcAft>
              <a:buClr>
                <a:srgbClr val="20124D"/>
              </a:buClr>
              <a:buSzPts val="2000"/>
              <a:buNone/>
              <a:defRPr>
                <a:solidFill>
                  <a:srgbClr val="20124D"/>
                </a:solidFill>
              </a:defRPr>
            </a:lvl5pPr>
            <a:lvl6pPr lvl="5" rtl="0">
              <a:spcBef>
                <a:spcPts val="0"/>
              </a:spcBef>
              <a:spcAft>
                <a:spcPts val="0"/>
              </a:spcAft>
              <a:buClr>
                <a:srgbClr val="20124D"/>
              </a:buClr>
              <a:buSzPts val="2000"/>
              <a:buNone/>
              <a:defRPr>
                <a:solidFill>
                  <a:srgbClr val="20124D"/>
                </a:solidFill>
              </a:defRPr>
            </a:lvl6pPr>
            <a:lvl7pPr lvl="6" rtl="0">
              <a:spcBef>
                <a:spcPts val="0"/>
              </a:spcBef>
              <a:spcAft>
                <a:spcPts val="0"/>
              </a:spcAft>
              <a:buClr>
                <a:srgbClr val="20124D"/>
              </a:buClr>
              <a:buSzPts val="2000"/>
              <a:buNone/>
              <a:defRPr>
                <a:solidFill>
                  <a:srgbClr val="20124D"/>
                </a:solidFill>
              </a:defRPr>
            </a:lvl7pPr>
            <a:lvl8pPr lvl="7" rtl="0">
              <a:spcBef>
                <a:spcPts val="0"/>
              </a:spcBef>
              <a:spcAft>
                <a:spcPts val="0"/>
              </a:spcAft>
              <a:buClr>
                <a:srgbClr val="20124D"/>
              </a:buClr>
              <a:buSzPts val="2000"/>
              <a:buNone/>
              <a:defRPr>
                <a:solidFill>
                  <a:srgbClr val="20124D"/>
                </a:solidFill>
              </a:defRPr>
            </a:lvl8pPr>
            <a:lvl9pPr lvl="8" rtl="0">
              <a:spcBef>
                <a:spcPts val="0"/>
              </a:spcBef>
              <a:spcAft>
                <a:spcPts val="0"/>
              </a:spcAft>
              <a:buClr>
                <a:srgbClr val="20124D"/>
              </a:buClr>
              <a:buSzPts val="2000"/>
              <a:buNone/>
              <a:defRPr>
                <a:solidFill>
                  <a:srgbClr val="20124D"/>
                </a:solidFill>
              </a:defRPr>
            </a:lvl9pPr>
          </a:lstStyle>
          <a:p/>
        </p:txBody>
      </p:sp>
      <p:sp>
        <p:nvSpPr>
          <p:cNvPr id="1127" name="Google Shape;1127;p35"/>
          <p:cNvSpPr/>
          <p:nvPr/>
        </p:nvSpPr>
        <p:spPr>
          <a:xfrm rot="9044509">
            <a:off x="7934144" y="-507777"/>
            <a:ext cx="991933" cy="1393480"/>
          </a:xfrm>
          <a:custGeom>
            <a:rect b="b" l="l" r="r" t="t"/>
            <a:pathLst>
              <a:path extrusionOk="0" h="11832" w="10602">
                <a:moveTo>
                  <a:pt x="5462" y="0"/>
                </a:moveTo>
                <a:cubicBezTo>
                  <a:pt x="2372" y="0"/>
                  <a:pt x="1" y="5907"/>
                  <a:pt x="1789" y="9382"/>
                </a:cubicBezTo>
                <a:cubicBezTo>
                  <a:pt x="2675" y="11106"/>
                  <a:pt x="4341" y="11832"/>
                  <a:pt x="5925" y="11832"/>
                </a:cubicBezTo>
                <a:cubicBezTo>
                  <a:pt x="7628" y="11832"/>
                  <a:pt x="9240" y="10997"/>
                  <a:pt x="9703" y="9654"/>
                </a:cubicBezTo>
                <a:cubicBezTo>
                  <a:pt x="10602" y="7063"/>
                  <a:pt x="9546" y="412"/>
                  <a:pt x="5713" y="14"/>
                </a:cubicBezTo>
                <a:cubicBezTo>
                  <a:pt x="5628" y="3"/>
                  <a:pt x="5547" y="0"/>
                  <a:pt x="546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35"/>
          <p:cNvSpPr/>
          <p:nvPr/>
        </p:nvSpPr>
        <p:spPr>
          <a:xfrm rot="9044602">
            <a:off x="7790117" y="-106143"/>
            <a:ext cx="2193247" cy="1393480"/>
          </a:xfrm>
          <a:custGeom>
            <a:rect b="b" l="l" r="r" t="t"/>
            <a:pathLst>
              <a:path extrusionOk="0" h="11832" w="10602">
                <a:moveTo>
                  <a:pt x="5462" y="0"/>
                </a:moveTo>
                <a:cubicBezTo>
                  <a:pt x="2372" y="0"/>
                  <a:pt x="1" y="5907"/>
                  <a:pt x="1789" y="9382"/>
                </a:cubicBezTo>
                <a:cubicBezTo>
                  <a:pt x="2675" y="11106"/>
                  <a:pt x="4341" y="11832"/>
                  <a:pt x="5925" y="11832"/>
                </a:cubicBezTo>
                <a:cubicBezTo>
                  <a:pt x="7628" y="11832"/>
                  <a:pt x="9240" y="10997"/>
                  <a:pt x="9703" y="9654"/>
                </a:cubicBezTo>
                <a:cubicBezTo>
                  <a:pt x="10602" y="7063"/>
                  <a:pt x="9546" y="412"/>
                  <a:pt x="5713" y="14"/>
                </a:cubicBezTo>
                <a:cubicBezTo>
                  <a:pt x="5628" y="3"/>
                  <a:pt x="5547" y="0"/>
                  <a:pt x="546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29" name="Google Shape;1129;p35"/>
          <p:cNvGrpSpPr/>
          <p:nvPr/>
        </p:nvGrpSpPr>
        <p:grpSpPr>
          <a:xfrm>
            <a:off x="6529813" y="5010089"/>
            <a:ext cx="3264035" cy="2110682"/>
            <a:chOff x="6529813" y="3757661"/>
            <a:chExt cx="3264035" cy="1583051"/>
          </a:xfrm>
        </p:grpSpPr>
        <p:sp>
          <p:nvSpPr>
            <p:cNvPr id="1130" name="Google Shape;1130;p35"/>
            <p:cNvSpPr/>
            <p:nvPr/>
          </p:nvSpPr>
          <p:spPr>
            <a:xfrm rot="9432676">
              <a:off x="8129941" y="4008591"/>
              <a:ext cx="1513587" cy="1081190"/>
            </a:xfrm>
            <a:custGeom>
              <a:rect b="b" l="l" r="r" t="t"/>
              <a:pathLst>
                <a:path extrusionOk="0" h="11832" w="10602">
                  <a:moveTo>
                    <a:pt x="5462" y="0"/>
                  </a:moveTo>
                  <a:cubicBezTo>
                    <a:pt x="2372" y="0"/>
                    <a:pt x="1" y="5907"/>
                    <a:pt x="1789" y="9382"/>
                  </a:cubicBezTo>
                  <a:cubicBezTo>
                    <a:pt x="2675" y="11106"/>
                    <a:pt x="4341" y="11832"/>
                    <a:pt x="5925" y="11832"/>
                  </a:cubicBezTo>
                  <a:cubicBezTo>
                    <a:pt x="7628" y="11832"/>
                    <a:pt x="9240" y="10997"/>
                    <a:pt x="9703" y="9654"/>
                  </a:cubicBezTo>
                  <a:cubicBezTo>
                    <a:pt x="10602" y="7063"/>
                    <a:pt x="9546" y="412"/>
                    <a:pt x="5713" y="14"/>
                  </a:cubicBezTo>
                  <a:cubicBezTo>
                    <a:pt x="5628" y="3"/>
                    <a:pt x="5547" y="0"/>
                    <a:pt x="546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31" name="Google Shape;1131;p35"/>
            <p:cNvGrpSpPr/>
            <p:nvPr/>
          </p:nvGrpSpPr>
          <p:grpSpPr>
            <a:xfrm>
              <a:off x="6529813" y="4336457"/>
              <a:ext cx="2878771" cy="827500"/>
              <a:chOff x="3098100" y="3849750"/>
              <a:chExt cx="940775" cy="270425"/>
            </a:xfrm>
          </p:grpSpPr>
          <p:sp>
            <p:nvSpPr>
              <p:cNvPr id="1132" name="Google Shape;1132;p35"/>
              <p:cNvSpPr/>
              <p:nvPr/>
            </p:nvSpPr>
            <p:spPr>
              <a:xfrm>
                <a:off x="3098100" y="3849750"/>
                <a:ext cx="940775" cy="270425"/>
              </a:xfrm>
              <a:custGeom>
                <a:rect b="b" l="l" r="r" t="t"/>
                <a:pathLst>
                  <a:path extrusionOk="0" h="10817" w="37631">
                    <a:moveTo>
                      <a:pt x="7277" y="4167"/>
                    </a:moveTo>
                    <a:cubicBezTo>
                      <a:pt x="5403" y="4167"/>
                      <a:pt x="3533" y="4862"/>
                      <a:pt x="2187" y="6115"/>
                    </a:cubicBezTo>
                    <a:cubicBezTo>
                      <a:pt x="876" y="7338"/>
                      <a:pt x="99" y="9059"/>
                      <a:pt x="0" y="10817"/>
                    </a:cubicBezTo>
                    <a:lnTo>
                      <a:pt x="8269" y="10817"/>
                    </a:lnTo>
                    <a:cubicBezTo>
                      <a:pt x="8783" y="8742"/>
                      <a:pt x="9811" y="6796"/>
                      <a:pt x="11222" y="5189"/>
                    </a:cubicBezTo>
                    <a:cubicBezTo>
                      <a:pt x="10476" y="4848"/>
                      <a:pt x="9716" y="4535"/>
                      <a:pt x="8912" y="4351"/>
                    </a:cubicBezTo>
                    <a:cubicBezTo>
                      <a:pt x="8377" y="4228"/>
                      <a:pt x="7825" y="4167"/>
                      <a:pt x="7277" y="4167"/>
                    </a:cubicBezTo>
                    <a:close/>
                    <a:moveTo>
                      <a:pt x="32561" y="0"/>
                    </a:moveTo>
                    <a:cubicBezTo>
                      <a:pt x="31471" y="0"/>
                      <a:pt x="30337" y="351"/>
                      <a:pt x="29342" y="815"/>
                    </a:cubicBezTo>
                    <a:cubicBezTo>
                      <a:pt x="27159" y="1829"/>
                      <a:pt x="25264" y="3326"/>
                      <a:pt x="23220" y="4582"/>
                    </a:cubicBezTo>
                    <a:cubicBezTo>
                      <a:pt x="23813" y="5383"/>
                      <a:pt x="24433" y="6146"/>
                      <a:pt x="25285" y="6633"/>
                    </a:cubicBezTo>
                    <a:cubicBezTo>
                      <a:pt x="26818" y="7508"/>
                      <a:pt x="28705" y="7271"/>
                      <a:pt x="30470" y="7345"/>
                    </a:cubicBezTo>
                    <a:cubicBezTo>
                      <a:pt x="32231" y="7420"/>
                      <a:pt x="34275" y="8101"/>
                      <a:pt x="34766" y="9798"/>
                    </a:cubicBezTo>
                    <a:cubicBezTo>
                      <a:pt x="34861" y="10128"/>
                      <a:pt x="34885" y="10472"/>
                      <a:pt x="34888" y="10817"/>
                    </a:cubicBezTo>
                    <a:lnTo>
                      <a:pt x="37481" y="10817"/>
                    </a:lnTo>
                    <a:cubicBezTo>
                      <a:pt x="37631" y="8285"/>
                      <a:pt x="37559" y="5747"/>
                      <a:pt x="36690" y="3373"/>
                    </a:cubicBezTo>
                    <a:cubicBezTo>
                      <a:pt x="36272" y="2228"/>
                      <a:pt x="35613" y="1087"/>
                      <a:pt x="34524" y="477"/>
                    </a:cubicBezTo>
                    <a:cubicBezTo>
                      <a:pt x="33917" y="140"/>
                      <a:pt x="33250" y="0"/>
                      <a:pt x="32561" y="0"/>
                    </a:cubicBezTo>
                    <a:close/>
                  </a:path>
                </a:pathLst>
              </a:custGeom>
              <a:solidFill>
                <a:srgbClr val="FFF2CC"/>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35"/>
              <p:cNvSpPr/>
              <p:nvPr/>
            </p:nvSpPr>
            <p:spPr>
              <a:xfrm>
                <a:off x="3304800" y="3964300"/>
                <a:ext cx="665525" cy="155875"/>
              </a:xfrm>
              <a:custGeom>
                <a:rect b="b" l="l" r="r" t="t"/>
                <a:pathLst>
                  <a:path extrusionOk="0" h="6235" w="26621">
                    <a:moveTo>
                      <a:pt x="14952" y="0"/>
                    </a:moveTo>
                    <a:cubicBezTo>
                      <a:pt x="14762" y="120"/>
                      <a:pt x="14570" y="232"/>
                      <a:pt x="14380" y="344"/>
                    </a:cubicBezTo>
                    <a:cubicBezTo>
                      <a:pt x="12537" y="1421"/>
                      <a:pt x="10425" y="2266"/>
                      <a:pt x="8299" y="2266"/>
                    </a:cubicBezTo>
                    <a:cubicBezTo>
                      <a:pt x="7812" y="2266"/>
                      <a:pt x="7321" y="2222"/>
                      <a:pt x="6834" y="2126"/>
                    </a:cubicBezTo>
                    <a:cubicBezTo>
                      <a:pt x="5465" y="1854"/>
                      <a:pt x="4224" y="1186"/>
                      <a:pt x="2954" y="607"/>
                    </a:cubicBezTo>
                    <a:cubicBezTo>
                      <a:pt x="1543" y="2214"/>
                      <a:pt x="515" y="4160"/>
                      <a:pt x="1" y="6235"/>
                    </a:cubicBezTo>
                    <a:lnTo>
                      <a:pt x="26620" y="6235"/>
                    </a:lnTo>
                    <a:cubicBezTo>
                      <a:pt x="26617" y="5890"/>
                      <a:pt x="26593" y="5546"/>
                      <a:pt x="26498" y="5216"/>
                    </a:cubicBezTo>
                    <a:cubicBezTo>
                      <a:pt x="26007" y="3519"/>
                      <a:pt x="23963" y="2838"/>
                      <a:pt x="22202" y="2763"/>
                    </a:cubicBezTo>
                    <a:cubicBezTo>
                      <a:pt x="20437" y="2689"/>
                      <a:pt x="18550" y="2926"/>
                      <a:pt x="17017" y="2051"/>
                    </a:cubicBezTo>
                    <a:cubicBezTo>
                      <a:pt x="16165" y="1564"/>
                      <a:pt x="15545" y="801"/>
                      <a:pt x="14952" y="0"/>
                    </a:cubicBezTo>
                    <a:close/>
                  </a:path>
                </a:pathLst>
              </a:custGeom>
              <a:solidFill>
                <a:srgbClr val="FFF2CC"/>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134" name="Google Shape;1134;p35"/>
          <p:cNvGrpSpPr/>
          <p:nvPr/>
        </p:nvGrpSpPr>
        <p:grpSpPr>
          <a:xfrm>
            <a:off x="-1028710" y="5172830"/>
            <a:ext cx="2293560" cy="1973372"/>
            <a:chOff x="-1028710" y="3879719"/>
            <a:chExt cx="2293560" cy="1480066"/>
          </a:xfrm>
        </p:grpSpPr>
        <p:sp>
          <p:nvSpPr>
            <p:cNvPr id="1135" name="Google Shape;1135;p35"/>
            <p:cNvSpPr/>
            <p:nvPr/>
          </p:nvSpPr>
          <p:spPr>
            <a:xfrm rot="9432704">
              <a:off x="-384173" y="4028063"/>
              <a:ext cx="1004493" cy="1183378"/>
            </a:xfrm>
            <a:custGeom>
              <a:rect b="b" l="l" r="r" t="t"/>
              <a:pathLst>
                <a:path extrusionOk="0" h="11832" w="10602">
                  <a:moveTo>
                    <a:pt x="5462" y="0"/>
                  </a:moveTo>
                  <a:cubicBezTo>
                    <a:pt x="2372" y="0"/>
                    <a:pt x="1" y="5907"/>
                    <a:pt x="1789" y="9382"/>
                  </a:cubicBezTo>
                  <a:cubicBezTo>
                    <a:pt x="2675" y="11106"/>
                    <a:pt x="4341" y="11832"/>
                    <a:pt x="5925" y="11832"/>
                  </a:cubicBezTo>
                  <a:cubicBezTo>
                    <a:pt x="7628" y="11832"/>
                    <a:pt x="9240" y="10997"/>
                    <a:pt x="9703" y="9654"/>
                  </a:cubicBezTo>
                  <a:cubicBezTo>
                    <a:pt x="10602" y="7063"/>
                    <a:pt x="9546" y="412"/>
                    <a:pt x="5713" y="14"/>
                  </a:cubicBezTo>
                  <a:cubicBezTo>
                    <a:pt x="5628" y="3"/>
                    <a:pt x="5547" y="0"/>
                    <a:pt x="546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35"/>
            <p:cNvSpPr/>
            <p:nvPr/>
          </p:nvSpPr>
          <p:spPr>
            <a:xfrm flipH="1">
              <a:off x="-1028710" y="4433100"/>
              <a:ext cx="2293560" cy="786605"/>
            </a:xfrm>
            <a:custGeom>
              <a:rect b="b" l="l" r="r" t="t"/>
              <a:pathLst>
                <a:path extrusionOk="0" h="6095" w="21688">
                  <a:moveTo>
                    <a:pt x="6915" y="1"/>
                  </a:moveTo>
                  <a:cubicBezTo>
                    <a:pt x="5690" y="1"/>
                    <a:pt x="4466" y="306"/>
                    <a:pt x="3406" y="923"/>
                  </a:cubicBezTo>
                  <a:cubicBezTo>
                    <a:pt x="1557" y="2000"/>
                    <a:pt x="287" y="3982"/>
                    <a:pt x="0" y="6094"/>
                  </a:cubicBezTo>
                  <a:lnTo>
                    <a:pt x="21687" y="6094"/>
                  </a:lnTo>
                  <a:cubicBezTo>
                    <a:pt x="21561" y="5767"/>
                    <a:pt x="21367" y="5468"/>
                    <a:pt x="21112" y="5236"/>
                  </a:cubicBezTo>
                  <a:cubicBezTo>
                    <a:pt x="20315" y="4524"/>
                    <a:pt x="19180" y="4357"/>
                    <a:pt x="18114" y="4330"/>
                  </a:cubicBezTo>
                  <a:cubicBezTo>
                    <a:pt x="17047" y="4303"/>
                    <a:pt x="15954" y="4385"/>
                    <a:pt x="14939" y="4058"/>
                  </a:cubicBezTo>
                  <a:cubicBezTo>
                    <a:pt x="13300" y="3526"/>
                    <a:pt x="12179" y="2044"/>
                    <a:pt x="10735" y="1103"/>
                  </a:cubicBezTo>
                  <a:cubicBezTo>
                    <a:pt x="9607" y="370"/>
                    <a:pt x="8261" y="1"/>
                    <a:pt x="691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37" name="Google Shape;1137;p35"/>
          <p:cNvSpPr txBox="1"/>
          <p:nvPr>
            <p:ph hasCustomPrompt="1" idx="2" type="title"/>
          </p:nvPr>
        </p:nvSpPr>
        <p:spPr>
          <a:xfrm>
            <a:off x="2700408" y="2184524"/>
            <a:ext cx="1880700" cy="770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4800"/>
              <a:buNone/>
              <a:defRPr>
                <a:solidFill>
                  <a:schemeClr val="dk1"/>
                </a:solidFill>
              </a:defRPr>
            </a:lvl1pPr>
            <a:lvl2pPr lvl="1" rtl="0" algn="ctr">
              <a:spcBef>
                <a:spcPts val="0"/>
              </a:spcBef>
              <a:spcAft>
                <a:spcPts val="0"/>
              </a:spcAft>
              <a:buClr>
                <a:schemeClr val="dk1"/>
              </a:buClr>
              <a:buSzPts val="4800"/>
              <a:buNone/>
              <a:defRPr b="1" sz="4800">
                <a:solidFill>
                  <a:schemeClr val="dk1"/>
                </a:solidFill>
              </a:defRPr>
            </a:lvl2pPr>
            <a:lvl3pPr lvl="2" rtl="0" algn="ctr">
              <a:spcBef>
                <a:spcPts val="0"/>
              </a:spcBef>
              <a:spcAft>
                <a:spcPts val="0"/>
              </a:spcAft>
              <a:buClr>
                <a:schemeClr val="dk1"/>
              </a:buClr>
              <a:buSzPts val="4800"/>
              <a:buNone/>
              <a:defRPr b="1" sz="4800">
                <a:solidFill>
                  <a:schemeClr val="dk1"/>
                </a:solidFill>
              </a:defRPr>
            </a:lvl3pPr>
            <a:lvl4pPr lvl="3" rtl="0" algn="ctr">
              <a:spcBef>
                <a:spcPts val="0"/>
              </a:spcBef>
              <a:spcAft>
                <a:spcPts val="0"/>
              </a:spcAft>
              <a:buClr>
                <a:schemeClr val="dk1"/>
              </a:buClr>
              <a:buSzPts val="4800"/>
              <a:buNone/>
              <a:defRPr b="1" sz="4800">
                <a:solidFill>
                  <a:schemeClr val="dk1"/>
                </a:solidFill>
              </a:defRPr>
            </a:lvl4pPr>
            <a:lvl5pPr lvl="4" rtl="0" algn="ctr">
              <a:spcBef>
                <a:spcPts val="0"/>
              </a:spcBef>
              <a:spcAft>
                <a:spcPts val="0"/>
              </a:spcAft>
              <a:buClr>
                <a:schemeClr val="dk1"/>
              </a:buClr>
              <a:buSzPts val="4800"/>
              <a:buNone/>
              <a:defRPr b="1" sz="4800">
                <a:solidFill>
                  <a:schemeClr val="dk1"/>
                </a:solidFill>
              </a:defRPr>
            </a:lvl5pPr>
            <a:lvl6pPr lvl="5" rtl="0" algn="ctr">
              <a:spcBef>
                <a:spcPts val="0"/>
              </a:spcBef>
              <a:spcAft>
                <a:spcPts val="0"/>
              </a:spcAft>
              <a:buClr>
                <a:schemeClr val="dk1"/>
              </a:buClr>
              <a:buSzPts val="4800"/>
              <a:buNone/>
              <a:defRPr b="1" sz="4800">
                <a:solidFill>
                  <a:schemeClr val="dk1"/>
                </a:solidFill>
              </a:defRPr>
            </a:lvl6pPr>
            <a:lvl7pPr lvl="6" rtl="0" algn="ctr">
              <a:spcBef>
                <a:spcPts val="0"/>
              </a:spcBef>
              <a:spcAft>
                <a:spcPts val="0"/>
              </a:spcAft>
              <a:buClr>
                <a:schemeClr val="dk1"/>
              </a:buClr>
              <a:buSzPts val="4800"/>
              <a:buNone/>
              <a:defRPr b="1" sz="4800">
                <a:solidFill>
                  <a:schemeClr val="dk1"/>
                </a:solidFill>
              </a:defRPr>
            </a:lvl7pPr>
            <a:lvl8pPr lvl="7" rtl="0" algn="ctr">
              <a:spcBef>
                <a:spcPts val="0"/>
              </a:spcBef>
              <a:spcAft>
                <a:spcPts val="0"/>
              </a:spcAft>
              <a:buClr>
                <a:schemeClr val="dk1"/>
              </a:buClr>
              <a:buSzPts val="4800"/>
              <a:buNone/>
              <a:defRPr b="1" sz="4800">
                <a:solidFill>
                  <a:schemeClr val="dk1"/>
                </a:solidFill>
              </a:defRPr>
            </a:lvl8pPr>
            <a:lvl9pPr lvl="8" rtl="0" algn="ctr">
              <a:spcBef>
                <a:spcPts val="0"/>
              </a:spcBef>
              <a:spcAft>
                <a:spcPts val="0"/>
              </a:spcAft>
              <a:buClr>
                <a:schemeClr val="dk1"/>
              </a:buClr>
              <a:buSzPts val="4800"/>
              <a:buNone/>
              <a:defRPr b="1" sz="4800">
                <a:solidFill>
                  <a:schemeClr val="dk1"/>
                </a:solidFill>
              </a:defRPr>
            </a:lvl9pPr>
          </a:lstStyle>
          <a:p>
            <a:r>
              <a:t>xx%</a:t>
            </a:r>
          </a:p>
        </p:txBody>
      </p:sp>
      <p:sp>
        <p:nvSpPr>
          <p:cNvPr id="1138" name="Google Shape;1138;p35"/>
          <p:cNvSpPr txBox="1"/>
          <p:nvPr>
            <p:ph hasCustomPrompt="1" idx="3" type="title"/>
          </p:nvPr>
        </p:nvSpPr>
        <p:spPr>
          <a:xfrm>
            <a:off x="922135" y="2184524"/>
            <a:ext cx="1776900" cy="770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4800"/>
              <a:buNone/>
              <a:defRPr>
                <a:solidFill>
                  <a:schemeClr val="dk1"/>
                </a:solidFill>
              </a:defRPr>
            </a:lvl1pPr>
            <a:lvl2pPr lvl="1" rtl="0" algn="ctr">
              <a:spcBef>
                <a:spcPts val="0"/>
              </a:spcBef>
              <a:spcAft>
                <a:spcPts val="0"/>
              </a:spcAft>
              <a:buClr>
                <a:schemeClr val="dk1"/>
              </a:buClr>
              <a:buSzPts val="4800"/>
              <a:buNone/>
              <a:defRPr b="1" sz="4800">
                <a:solidFill>
                  <a:schemeClr val="dk1"/>
                </a:solidFill>
              </a:defRPr>
            </a:lvl2pPr>
            <a:lvl3pPr lvl="2" rtl="0" algn="ctr">
              <a:spcBef>
                <a:spcPts val="0"/>
              </a:spcBef>
              <a:spcAft>
                <a:spcPts val="0"/>
              </a:spcAft>
              <a:buClr>
                <a:schemeClr val="dk1"/>
              </a:buClr>
              <a:buSzPts val="4800"/>
              <a:buNone/>
              <a:defRPr b="1" sz="4800">
                <a:solidFill>
                  <a:schemeClr val="dk1"/>
                </a:solidFill>
              </a:defRPr>
            </a:lvl3pPr>
            <a:lvl4pPr lvl="3" rtl="0" algn="ctr">
              <a:spcBef>
                <a:spcPts val="0"/>
              </a:spcBef>
              <a:spcAft>
                <a:spcPts val="0"/>
              </a:spcAft>
              <a:buClr>
                <a:schemeClr val="dk1"/>
              </a:buClr>
              <a:buSzPts val="4800"/>
              <a:buNone/>
              <a:defRPr b="1" sz="4800">
                <a:solidFill>
                  <a:schemeClr val="dk1"/>
                </a:solidFill>
              </a:defRPr>
            </a:lvl4pPr>
            <a:lvl5pPr lvl="4" rtl="0" algn="ctr">
              <a:spcBef>
                <a:spcPts val="0"/>
              </a:spcBef>
              <a:spcAft>
                <a:spcPts val="0"/>
              </a:spcAft>
              <a:buClr>
                <a:schemeClr val="dk1"/>
              </a:buClr>
              <a:buSzPts val="4800"/>
              <a:buNone/>
              <a:defRPr b="1" sz="4800">
                <a:solidFill>
                  <a:schemeClr val="dk1"/>
                </a:solidFill>
              </a:defRPr>
            </a:lvl5pPr>
            <a:lvl6pPr lvl="5" rtl="0" algn="ctr">
              <a:spcBef>
                <a:spcPts val="0"/>
              </a:spcBef>
              <a:spcAft>
                <a:spcPts val="0"/>
              </a:spcAft>
              <a:buClr>
                <a:schemeClr val="dk1"/>
              </a:buClr>
              <a:buSzPts val="4800"/>
              <a:buNone/>
              <a:defRPr b="1" sz="4800">
                <a:solidFill>
                  <a:schemeClr val="dk1"/>
                </a:solidFill>
              </a:defRPr>
            </a:lvl6pPr>
            <a:lvl7pPr lvl="6" rtl="0" algn="ctr">
              <a:spcBef>
                <a:spcPts val="0"/>
              </a:spcBef>
              <a:spcAft>
                <a:spcPts val="0"/>
              </a:spcAft>
              <a:buClr>
                <a:schemeClr val="dk1"/>
              </a:buClr>
              <a:buSzPts val="4800"/>
              <a:buNone/>
              <a:defRPr b="1" sz="4800">
                <a:solidFill>
                  <a:schemeClr val="dk1"/>
                </a:solidFill>
              </a:defRPr>
            </a:lvl7pPr>
            <a:lvl8pPr lvl="7" rtl="0" algn="ctr">
              <a:spcBef>
                <a:spcPts val="0"/>
              </a:spcBef>
              <a:spcAft>
                <a:spcPts val="0"/>
              </a:spcAft>
              <a:buClr>
                <a:schemeClr val="dk1"/>
              </a:buClr>
              <a:buSzPts val="4800"/>
              <a:buNone/>
              <a:defRPr b="1" sz="4800">
                <a:solidFill>
                  <a:schemeClr val="dk1"/>
                </a:solidFill>
              </a:defRPr>
            </a:lvl8pPr>
            <a:lvl9pPr lvl="8" rtl="0" algn="ctr">
              <a:spcBef>
                <a:spcPts val="0"/>
              </a:spcBef>
              <a:spcAft>
                <a:spcPts val="0"/>
              </a:spcAft>
              <a:buClr>
                <a:schemeClr val="dk1"/>
              </a:buClr>
              <a:buSzPts val="4800"/>
              <a:buNone/>
              <a:defRPr b="1" sz="4800">
                <a:solidFill>
                  <a:schemeClr val="dk1"/>
                </a:solidFill>
              </a:defRPr>
            </a:lvl9pPr>
          </a:lstStyle>
          <a:p>
            <a:r>
              <a:t>xx%</a:t>
            </a:r>
          </a:p>
        </p:txBody>
      </p:sp>
      <p:sp>
        <p:nvSpPr>
          <p:cNvPr id="1139" name="Google Shape;1139;p35"/>
          <p:cNvSpPr txBox="1"/>
          <p:nvPr>
            <p:ph hasCustomPrompt="1" idx="4" type="title"/>
          </p:nvPr>
        </p:nvSpPr>
        <p:spPr>
          <a:xfrm>
            <a:off x="6441309" y="2184525"/>
            <a:ext cx="1799100" cy="770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4800"/>
              <a:buNone/>
              <a:defRPr>
                <a:solidFill>
                  <a:schemeClr val="dk1"/>
                </a:solidFill>
              </a:defRPr>
            </a:lvl1pPr>
            <a:lvl2pPr lvl="1" rtl="0" algn="ctr">
              <a:spcBef>
                <a:spcPts val="0"/>
              </a:spcBef>
              <a:spcAft>
                <a:spcPts val="0"/>
              </a:spcAft>
              <a:buClr>
                <a:schemeClr val="dk1"/>
              </a:buClr>
              <a:buSzPts val="4800"/>
              <a:buNone/>
              <a:defRPr b="1" sz="4800">
                <a:solidFill>
                  <a:schemeClr val="dk1"/>
                </a:solidFill>
              </a:defRPr>
            </a:lvl2pPr>
            <a:lvl3pPr lvl="2" rtl="0" algn="ctr">
              <a:spcBef>
                <a:spcPts val="0"/>
              </a:spcBef>
              <a:spcAft>
                <a:spcPts val="0"/>
              </a:spcAft>
              <a:buClr>
                <a:schemeClr val="dk1"/>
              </a:buClr>
              <a:buSzPts val="4800"/>
              <a:buNone/>
              <a:defRPr b="1" sz="4800">
                <a:solidFill>
                  <a:schemeClr val="dk1"/>
                </a:solidFill>
              </a:defRPr>
            </a:lvl3pPr>
            <a:lvl4pPr lvl="3" rtl="0" algn="ctr">
              <a:spcBef>
                <a:spcPts val="0"/>
              </a:spcBef>
              <a:spcAft>
                <a:spcPts val="0"/>
              </a:spcAft>
              <a:buClr>
                <a:schemeClr val="dk1"/>
              </a:buClr>
              <a:buSzPts val="4800"/>
              <a:buNone/>
              <a:defRPr b="1" sz="4800">
                <a:solidFill>
                  <a:schemeClr val="dk1"/>
                </a:solidFill>
              </a:defRPr>
            </a:lvl4pPr>
            <a:lvl5pPr lvl="4" rtl="0" algn="ctr">
              <a:spcBef>
                <a:spcPts val="0"/>
              </a:spcBef>
              <a:spcAft>
                <a:spcPts val="0"/>
              </a:spcAft>
              <a:buClr>
                <a:schemeClr val="dk1"/>
              </a:buClr>
              <a:buSzPts val="4800"/>
              <a:buNone/>
              <a:defRPr b="1" sz="4800">
                <a:solidFill>
                  <a:schemeClr val="dk1"/>
                </a:solidFill>
              </a:defRPr>
            </a:lvl5pPr>
            <a:lvl6pPr lvl="5" rtl="0" algn="ctr">
              <a:spcBef>
                <a:spcPts val="0"/>
              </a:spcBef>
              <a:spcAft>
                <a:spcPts val="0"/>
              </a:spcAft>
              <a:buClr>
                <a:schemeClr val="dk1"/>
              </a:buClr>
              <a:buSzPts val="4800"/>
              <a:buNone/>
              <a:defRPr b="1" sz="4800">
                <a:solidFill>
                  <a:schemeClr val="dk1"/>
                </a:solidFill>
              </a:defRPr>
            </a:lvl6pPr>
            <a:lvl7pPr lvl="6" rtl="0" algn="ctr">
              <a:spcBef>
                <a:spcPts val="0"/>
              </a:spcBef>
              <a:spcAft>
                <a:spcPts val="0"/>
              </a:spcAft>
              <a:buClr>
                <a:schemeClr val="dk1"/>
              </a:buClr>
              <a:buSzPts val="4800"/>
              <a:buNone/>
              <a:defRPr b="1" sz="4800">
                <a:solidFill>
                  <a:schemeClr val="dk1"/>
                </a:solidFill>
              </a:defRPr>
            </a:lvl7pPr>
            <a:lvl8pPr lvl="7" rtl="0" algn="ctr">
              <a:spcBef>
                <a:spcPts val="0"/>
              </a:spcBef>
              <a:spcAft>
                <a:spcPts val="0"/>
              </a:spcAft>
              <a:buClr>
                <a:schemeClr val="dk1"/>
              </a:buClr>
              <a:buSzPts val="4800"/>
              <a:buNone/>
              <a:defRPr b="1" sz="4800">
                <a:solidFill>
                  <a:schemeClr val="dk1"/>
                </a:solidFill>
              </a:defRPr>
            </a:lvl8pPr>
            <a:lvl9pPr lvl="8" rtl="0" algn="ctr">
              <a:spcBef>
                <a:spcPts val="0"/>
              </a:spcBef>
              <a:spcAft>
                <a:spcPts val="0"/>
              </a:spcAft>
              <a:buClr>
                <a:schemeClr val="dk1"/>
              </a:buClr>
              <a:buSzPts val="4800"/>
              <a:buNone/>
              <a:defRPr b="1" sz="4800">
                <a:solidFill>
                  <a:schemeClr val="dk1"/>
                </a:solidFill>
              </a:defRPr>
            </a:lvl9pPr>
          </a:lstStyle>
          <a:p>
            <a:r>
              <a:t>xx%</a:t>
            </a:r>
          </a:p>
        </p:txBody>
      </p:sp>
      <p:sp>
        <p:nvSpPr>
          <p:cNvPr id="1140" name="Google Shape;1140;p35"/>
          <p:cNvSpPr txBox="1"/>
          <p:nvPr>
            <p:ph hasCustomPrompt="1" idx="5" type="title"/>
          </p:nvPr>
        </p:nvSpPr>
        <p:spPr>
          <a:xfrm>
            <a:off x="4575208" y="2184524"/>
            <a:ext cx="1842300" cy="770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4800"/>
              <a:buNone/>
              <a:defRPr>
                <a:solidFill>
                  <a:schemeClr val="dk1"/>
                </a:solidFill>
              </a:defRPr>
            </a:lvl1pPr>
            <a:lvl2pPr lvl="1" rtl="0" algn="ctr">
              <a:spcBef>
                <a:spcPts val="0"/>
              </a:spcBef>
              <a:spcAft>
                <a:spcPts val="0"/>
              </a:spcAft>
              <a:buClr>
                <a:schemeClr val="dk1"/>
              </a:buClr>
              <a:buSzPts val="4800"/>
              <a:buNone/>
              <a:defRPr b="1" sz="4800">
                <a:solidFill>
                  <a:schemeClr val="dk1"/>
                </a:solidFill>
              </a:defRPr>
            </a:lvl2pPr>
            <a:lvl3pPr lvl="2" rtl="0" algn="ctr">
              <a:spcBef>
                <a:spcPts val="0"/>
              </a:spcBef>
              <a:spcAft>
                <a:spcPts val="0"/>
              </a:spcAft>
              <a:buClr>
                <a:schemeClr val="dk1"/>
              </a:buClr>
              <a:buSzPts val="4800"/>
              <a:buNone/>
              <a:defRPr b="1" sz="4800">
                <a:solidFill>
                  <a:schemeClr val="dk1"/>
                </a:solidFill>
              </a:defRPr>
            </a:lvl3pPr>
            <a:lvl4pPr lvl="3" rtl="0" algn="ctr">
              <a:spcBef>
                <a:spcPts val="0"/>
              </a:spcBef>
              <a:spcAft>
                <a:spcPts val="0"/>
              </a:spcAft>
              <a:buClr>
                <a:schemeClr val="dk1"/>
              </a:buClr>
              <a:buSzPts val="4800"/>
              <a:buNone/>
              <a:defRPr b="1" sz="4800">
                <a:solidFill>
                  <a:schemeClr val="dk1"/>
                </a:solidFill>
              </a:defRPr>
            </a:lvl4pPr>
            <a:lvl5pPr lvl="4" rtl="0" algn="ctr">
              <a:spcBef>
                <a:spcPts val="0"/>
              </a:spcBef>
              <a:spcAft>
                <a:spcPts val="0"/>
              </a:spcAft>
              <a:buClr>
                <a:schemeClr val="dk1"/>
              </a:buClr>
              <a:buSzPts val="4800"/>
              <a:buNone/>
              <a:defRPr b="1" sz="4800">
                <a:solidFill>
                  <a:schemeClr val="dk1"/>
                </a:solidFill>
              </a:defRPr>
            </a:lvl5pPr>
            <a:lvl6pPr lvl="5" rtl="0" algn="ctr">
              <a:spcBef>
                <a:spcPts val="0"/>
              </a:spcBef>
              <a:spcAft>
                <a:spcPts val="0"/>
              </a:spcAft>
              <a:buClr>
                <a:schemeClr val="dk1"/>
              </a:buClr>
              <a:buSzPts val="4800"/>
              <a:buNone/>
              <a:defRPr b="1" sz="4800">
                <a:solidFill>
                  <a:schemeClr val="dk1"/>
                </a:solidFill>
              </a:defRPr>
            </a:lvl6pPr>
            <a:lvl7pPr lvl="6" rtl="0" algn="ctr">
              <a:spcBef>
                <a:spcPts val="0"/>
              </a:spcBef>
              <a:spcAft>
                <a:spcPts val="0"/>
              </a:spcAft>
              <a:buClr>
                <a:schemeClr val="dk1"/>
              </a:buClr>
              <a:buSzPts val="4800"/>
              <a:buNone/>
              <a:defRPr b="1" sz="4800">
                <a:solidFill>
                  <a:schemeClr val="dk1"/>
                </a:solidFill>
              </a:defRPr>
            </a:lvl7pPr>
            <a:lvl8pPr lvl="7" rtl="0" algn="ctr">
              <a:spcBef>
                <a:spcPts val="0"/>
              </a:spcBef>
              <a:spcAft>
                <a:spcPts val="0"/>
              </a:spcAft>
              <a:buClr>
                <a:schemeClr val="dk1"/>
              </a:buClr>
              <a:buSzPts val="4800"/>
              <a:buNone/>
              <a:defRPr b="1" sz="4800">
                <a:solidFill>
                  <a:schemeClr val="dk1"/>
                </a:solidFill>
              </a:defRPr>
            </a:lvl8pPr>
            <a:lvl9pPr lvl="8" rtl="0" algn="ctr">
              <a:spcBef>
                <a:spcPts val="0"/>
              </a:spcBef>
              <a:spcAft>
                <a:spcPts val="0"/>
              </a:spcAft>
              <a:buClr>
                <a:schemeClr val="dk1"/>
              </a:buClr>
              <a:buSzPts val="4800"/>
              <a:buNone/>
              <a:defRPr b="1" sz="4800">
                <a:solidFill>
                  <a:schemeClr val="dk1"/>
                </a:solidFill>
              </a:defRPr>
            </a:lvl9pPr>
          </a:lstStyle>
          <a:p>
            <a:r>
              <a:t>xx%</a:t>
            </a:r>
          </a:p>
        </p:txBody>
      </p:sp>
      <p:sp>
        <p:nvSpPr>
          <p:cNvPr id="1141" name="Google Shape;1141;p35"/>
          <p:cNvSpPr txBox="1"/>
          <p:nvPr>
            <p:ph idx="1" type="subTitle"/>
          </p:nvPr>
        </p:nvSpPr>
        <p:spPr>
          <a:xfrm>
            <a:off x="896185" y="3382012"/>
            <a:ext cx="1828800" cy="609600"/>
          </a:xfrm>
          <a:prstGeom prst="rect">
            <a:avLst/>
          </a:prstGeom>
        </p:spPr>
        <p:txBody>
          <a:bodyPr anchorCtr="0" anchor="t" bIns="91425" lIns="91425" spcFirstLastPara="1" rIns="91425" wrap="square" tIns="91425">
            <a:noAutofit/>
          </a:bodyPr>
          <a:lstStyle>
            <a:lvl1pPr lvl="0" rtl="0" algn="ctr">
              <a:spcBef>
                <a:spcPts val="600"/>
              </a:spcBef>
              <a:spcAft>
                <a:spcPts val="0"/>
              </a:spcAft>
              <a:buNone/>
              <a:defRPr sz="1800">
                <a:solidFill>
                  <a:schemeClr val="dk1"/>
                </a:solidFill>
                <a:latin typeface="Montserrat ExtraBold"/>
                <a:ea typeface="Montserrat ExtraBold"/>
                <a:cs typeface="Montserrat ExtraBold"/>
                <a:sym typeface="Montserrat ExtraBold"/>
              </a:defRPr>
            </a:lvl1pPr>
            <a:lvl2pPr lvl="1" rtl="0" algn="ctr">
              <a:spcBef>
                <a:spcPts val="1000"/>
              </a:spcBef>
              <a:spcAft>
                <a:spcPts val="0"/>
              </a:spcAft>
              <a:buNone/>
              <a:defRPr sz="1800">
                <a:solidFill>
                  <a:schemeClr val="dk1"/>
                </a:solidFill>
                <a:latin typeface="Montserrat ExtraBold"/>
                <a:ea typeface="Montserrat ExtraBold"/>
                <a:cs typeface="Montserrat ExtraBold"/>
                <a:sym typeface="Montserrat ExtraBold"/>
              </a:defRPr>
            </a:lvl2pPr>
            <a:lvl3pPr lvl="2" rtl="0" algn="ctr">
              <a:spcBef>
                <a:spcPts val="1000"/>
              </a:spcBef>
              <a:spcAft>
                <a:spcPts val="0"/>
              </a:spcAft>
              <a:buNone/>
              <a:defRPr sz="1800">
                <a:solidFill>
                  <a:schemeClr val="dk1"/>
                </a:solidFill>
                <a:latin typeface="Montserrat ExtraBold"/>
                <a:ea typeface="Montserrat ExtraBold"/>
                <a:cs typeface="Montserrat ExtraBold"/>
                <a:sym typeface="Montserrat ExtraBold"/>
              </a:defRPr>
            </a:lvl3pPr>
            <a:lvl4pPr lvl="3" rtl="0" algn="ctr">
              <a:spcBef>
                <a:spcPts val="1000"/>
              </a:spcBef>
              <a:spcAft>
                <a:spcPts val="0"/>
              </a:spcAft>
              <a:buNone/>
              <a:defRPr sz="1800">
                <a:solidFill>
                  <a:schemeClr val="dk1"/>
                </a:solidFill>
                <a:latin typeface="Montserrat ExtraBold"/>
                <a:ea typeface="Montserrat ExtraBold"/>
                <a:cs typeface="Montserrat ExtraBold"/>
                <a:sym typeface="Montserrat ExtraBold"/>
              </a:defRPr>
            </a:lvl4pPr>
            <a:lvl5pPr lvl="4" rtl="0" algn="ctr">
              <a:spcBef>
                <a:spcPts val="1000"/>
              </a:spcBef>
              <a:spcAft>
                <a:spcPts val="0"/>
              </a:spcAft>
              <a:buNone/>
              <a:defRPr sz="1800">
                <a:solidFill>
                  <a:schemeClr val="dk1"/>
                </a:solidFill>
                <a:latin typeface="Montserrat ExtraBold"/>
                <a:ea typeface="Montserrat ExtraBold"/>
                <a:cs typeface="Montserrat ExtraBold"/>
                <a:sym typeface="Montserrat ExtraBold"/>
              </a:defRPr>
            </a:lvl5pPr>
            <a:lvl6pPr lvl="5" rtl="0" algn="ctr">
              <a:spcBef>
                <a:spcPts val="1000"/>
              </a:spcBef>
              <a:spcAft>
                <a:spcPts val="0"/>
              </a:spcAft>
              <a:buNone/>
              <a:defRPr sz="1800">
                <a:solidFill>
                  <a:schemeClr val="dk1"/>
                </a:solidFill>
                <a:latin typeface="Montserrat ExtraBold"/>
                <a:ea typeface="Montserrat ExtraBold"/>
                <a:cs typeface="Montserrat ExtraBold"/>
                <a:sym typeface="Montserrat ExtraBold"/>
              </a:defRPr>
            </a:lvl6pPr>
            <a:lvl7pPr lvl="6" rtl="0" algn="ctr">
              <a:spcBef>
                <a:spcPts val="1000"/>
              </a:spcBef>
              <a:spcAft>
                <a:spcPts val="0"/>
              </a:spcAft>
              <a:buNone/>
              <a:defRPr sz="1800">
                <a:solidFill>
                  <a:schemeClr val="dk1"/>
                </a:solidFill>
                <a:latin typeface="Montserrat ExtraBold"/>
                <a:ea typeface="Montserrat ExtraBold"/>
                <a:cs typeface="Montserrat ExtraBold"/>
                <a:sym typeface="Montserrat ExtraBold"/>
              </a:defRPr>
            </a:lvl7pPr>
            <a:lvl8pPr lvl="7" rtl="0" algn="ctr">
              <a:spcBef>
                <a:spcPts val="1000"/>
              </a:spcBef>
              <a:spcAft>
                <a:spcPts val="0"/>
              </a:spcAft>
              <a:buNone/>
              <a:defRPr sz="1800">
                <a:solidFill>
                  <a:schemeClr val="dk1"/>
                </a:solidFill>
                <a:latin typeface="Montserrat ExtraBold"/>
                <a:ea typeface="Montserrat ExtraBold"/>
                <a:cs typeface="Montserrat ExtraBold"/>
                <a:sym typeface="Montserrat ExtraBold"/>
              </a:defRPr>
            </a:lvl8pPr>
            <a:lvl9pPr lvl="8" rtl="0" algn="ctr">
              <a:spcBef>
                <a:spcPts val="1000"/>
              </a:spcBef>
              <a:spcAft>
                <a:spcPts val="1000"/>
              </a:spcAft>
              <a:buNone/>
              <a:defRPr sz="1800">
                <a:solidFill>
                  <a:schemeClr val="dk1"/>
                </a:solidFill>
                <a:latin typeface="Montserrat ExtraBold"/>
                <a:ea typeface="Montserrat ExtraBold"/>
                <a:cs typeface="Montserrat ExtraBold"/>
                <a:sym typeface="Montserrat ExtraBold"/>
              </a:defRPr>
            </a:lvl9pPr>
          </a:lstStyle>
          <a:p/>
        </p:txBody>
      </p:sp>
      <p:sp>
        <p:nvSpPr>
          <p:cNvPr id="1142" name="Google Shape;1142;p35"/>
          <p:cNvSpPr txBox="1"/>
          <p:nvPr>
            <p:ph idx="6" type="subTitle"/>
          </p:nvPr>
        </p:nvSpPr>
        <p:spPr>
          <a:xfrm>
            <a:off x="2726358" y="3382012"/>
            <a:ext cx="1828800" cy="609600"/>
          </a:xfrm>
          <a:prstGeom prst="rect">
            <a:avLst/>
          </a:prstGeom>
        </p:spPr>
        <p:txBody>
          <a:bodyPr anchorCtr="0" anchor="t" bIns="91425" lIns="91425" spcFirstLastPara="1" rIns="91425" wrap="square" tIns="91425">
            <a:noAutofit/>
          </a:bodyPr>
          <a:lstStyle>
            <a:lvl1pPr lvl="0" rtl="0" algn="ctr">
              <a:spcBef>
                <a:spcPts val="600"/>
              </a:spcBef>
              <a:spcAft>
                <a:spcPts val="0"/>
              </a:spcAft>
              <a:buNone/>
              <a:defRPr sz="1800">
                <a:solidFill>
                  <a:schemeClr val="dk1"/>
                </a:solidFill>
                <a:latin typeface="Montserrat ExtraBold"/>
                <a:ea typeface="Montserrat ExtraBold"/>
                <a:cs typeface="Montserrat ExtraBold"/>
                <a:sym typeface="Montserrat ExtraBold"/>
              </a:defRPr>
            </a:lvl1pPr>
            <a:lvl2pPr lvl="1" rtl="0" algn="ctr">
              <a:spcBef>
                <a:spcPts val="1000"/>
              </a:spcBef>
              <a:spcAft>
                <a:spcPts val="0"/>
              </a:spcAft>
              <a:buNone/>
              <a:defRPr sz="1800">
                <a:solidFill>
                  <a:schemeClr val="dk1"/>
                </a:solidFill>
                <a:latin typeface="Montserrat ExtraBold"/>
                <a:ea typeface="Montserrat ExtraBold"/>
                <a:cs typeface="Montserrat ExtraBold"/>
                <a:sym typeface="Montserrat ExtraBold"/>
              </a:defRPr>
            </a:lvl2pPr>
            <a:lvl3pPr lvl="2" rtl="0" algn="ctr">
              <a:spcBef>
                <a:spcPts val="1000"/>
              </a:spcBef>
              <a:spcAft>
                <a:spcPts val="0"/>
              </a:spcAft>
              <a:buNone/>
              <a:defRPr sz="1800">
                <a:solidFill>
                  <a:schemeClr val="dk1"/>
                </a:solidFill>
                <a:latin typeface="Montserrat ExtraBold"/>
                <a:ea typeface="Montserrat ExtraBold"/>
                <a:cs typeface="Montserrat ExtraBold"/>
                <a:sym typeface="Montserrat ExtraBold"/>
              </a:defRPr>
            </a:lvl3pPr>
            <a:lvl4pPr lvl="3" rtl="0" algn="ctr">
              <a:spcBef>
                <a:spcPts val="1000"/>
              </a:spcBef>
              <a:spcAft>
                <a:spcPts val="0"/>
              </a:spcAft>
              <a:buNone/>
              <a:defRPr sz="1800">
                <a:solidFill>
                  <a:schemeClr val="dk1"/>
                </a:solidFill>
                <a:latin typeface="Montserrat ExtraBold"/>
                <a:ea typeface="Montserrat ExtraBold"/>
                <a:cs typeface="Montserrat ExtraBold"/>
                <a:sym typeface="Montserrat ExtraBold"/>
              </a:defRPr>
            </a:lvl4pPr>
            <a:lvl5pPr lvl="4" rtl="0" algn="ctr">
              <a:spcBef>
                <a:spcPts val="1000"/>
              </a:spcBef>
              <a:spcAft>
                <a:spcPts val="0"/>
              </a:spcAft>
              <a:buNone/>
              <a:defRPr sz="1800">
                <a:solidFill>
                  <a:schemeClr val="dk1"/>
                </a:solidFill>
                <a:latin typeface="Montserrat ExtraBold"/>
                <a:ea typeface="Montserrat ExtraBold"/>
                <a:cs typeface="Montserrat ExtraBold"/>
                <a:sym typeface="Montserrat ExtraBold"/>
              </a:defRPr>
            </a:lvl5pPr>
            <a:lvl6pPr lvl="5" rtl="0" algn="ctr">
              <a:spcBef>
                <a:spcPts val="1000"/>
              </a:spcBef>
              <a:spcAft>
                <a:spcPts val="0"/>
              </a:spcAft>
              <a:buNone/>
              <a:defRPr sz="1800">
                <a:solidFill>
                  <a:schemeClr val="dk1"/>
                </a:solidFill>
                <a:latin typeface="Montserrat ExtraBold"/>
                <a:ea typeface="Montserrat ExtraBold"/>
                <a:cs typeface="Montserrat ExtraBold"/>
                <a:sym typeface="Montserrat ExtraBold"/>
              </a:defRPr>
            </a:lvl6pPr>
            <a:lvl7pPr lvl="6" rtl="0" algn="ctr">
              <a:spcBef>
                <a:spcPts val="1000"/>
              </a:spcBef>
              <a:spcAft>
                <a:spcPts val="0"/>
              </a:spcAft>
              <a:buNone/>
              <a:defRPr sz="1800">
                <a:solidFill>
                  <a:schemeClr val="dk1"/>
                </a:solidFill>
                <a:latin typeface="Montserrat ExtraBold"/>
                <a:ea typeface="Montserrat ExtraBold"/>
                <a:cs typeface="Montserrat ExtraBold"/>
                <a:sym typeface="Montserrat ExtraBold"/>
              </a:defRPr>
            </a:lvl7pPr>
            <a:lvl8pPr lvl="7" rtl="0" algn="ctr">
              <a:spcBef>
                <a:spcPts val="1000"/>
              </a:spcBef>
              <a:spcAft>
                <a:spcPts val="0"/>
              </a:spcAft>
              <a:buNone/>
              <a:defRPr sz="1800">
                <a:solidFill>
                  <a:schemeClr val="dk1"/>
                </a:solidFill>
                <a:latin typeface="Montserrat ExtraBold"/>
                <a:ea typeface="Montserrat ExtraBold"/>
                <a:cs typeface="Montserrat ExtraBold"/>
                <a:sym typeface="Montserrat ExtraBold"/>
              </a:defRPr>
            </a:lvl8pPr>
            <a:lvl9pPr lvl="8" rtl="0" algn="ctr">
              <a:spcBef>
                <a:spcPts val="1000"/>
              </a:spcBef>
              <a:spcAft>
                <a:spcPts val="1000"/>
              </a:spcAft>
              <a:buNone/>
              <a:defRPr sz="1800">
                <a:solidFill>
                  <a:schemeClr val="dk1"/>
                </a:solidFill>
                <a:latin typeface="Montserrat ExtraBold"/>
                <a:ea typeface="Montserrat ExtraBold"/>
                <a:cs typeface="Montserrat ExtraBold"/>
                <a:sym typeface="Montserrat ExtraBold"/>
              </a:defRPr>
            </a:lvl9pPr>
          </a:lstStyle>
          <a:p/>
        </p:txBody>
      </p:sp>
      <p:sp>
        <p:nvSpPr>
          <p:cNvPr id="1143" name="Google Shape;1143;p35"/>
          <p:cNvSpPr txBox="1"/>
          <p:nvPr>
            <p:ph idx="7" type="subTitle"/>
          </p:nvPr>
        </p:nvSpPr>
        <p:spPr>
          <a:xfrm>
            <a:off x="4581958" y="3382012"/>
            <a:ext cx="1828800" cy="609600"/>
          </a:xfrm>
          <a:prstGeom prst="rect">
            <a:avLst/>
          </a:prstGeom>
        </p:spPr>
        <p:txBody>
          <a:bodyPr anchorCtr="0" anchor="t" bIns="91425" lIns="91425" spcFirstLastPara="1" rIns="91425" wrap="square" tIns="91425">
            <a:noAutofit/>
          </a:bodyPr>
          <a:lstStyle>
            <a:lvl1pPr lvl="0" rtl="0" algn="ctr">
              <a:spcBef>
                <a:spcPts val="600"/>
              </a:spcBef>
              <a:spcAft>
                <a:spcPts val="0"/>
              </a:spcAft>
              <a:buNone/>
              <a:defRPr sz="1800">
                <a:solidFill>
                  <a:schemeClr val="dk1"/>
                </a:solidFill>
                <a:latin typeface="Montserrat ExtraBold"/>
                <a:ea typeface="Montserrat ExtraBold"/>
                <a:cs typeface="Montserrat ExtraBold"/>
                <a:sym typeface="Montserrat ExtraBold"/>
              </a:defRPr>
            </a:lvl1pPr>
            <a:lvl2pPr lvl="1" rtl="0" algn="ctr">
              <a:spcBef>
                <a:spcPts val="1000"/>
              </a:spcBef>
              <a:spcAft>
                <a:spcPts val="0"/>
              </a:spcAft>
              <a:buNone/>
              <a:defRPr sz="1800">
                <a:solidFill>
                  <a:schemeClr val="dk1"/>
                </a:solidFill>
                <a:latin typeface="Montserrat ExtraBold"/>
                <a:ea typeface="Montserrat ExtraBold"/>
                <a:cs typeface="Montserrat ExtraBold"/>
                <a:sym typeface="Montserrat ExtraBold"/>
              </a:defRPr>
            </a:lvl2pPr>
            <a:lvl3pPr lvl="2" rtl="0" algn="ctr">
              <a:spcBef>
                <a:spcPts val="1000"/>
              </a:spcBef>
              <a:spcAft>
                <a:spcPts val="0"/>
              </a:spcAft>
              <a:buNone/>
              <a:defRPr sz="1800">
                <a:solidFill>
                  <a:schemeClr val="dk1"/>
                </a:solidFill>
                <a:latin typeface="Montserrat ExtraBold"/>
                <a:ea typeface="Montserrat ExtraBold"/>
                <a:cs typeface="Montserrat ExtraBold"/>
                <a:sym typeface="Montserrat ExtraBold"/>
              </a:defRPr>
            </a:lvl3pPr>
            <a:lvl4pPr lvl="3" rtl="0" algn="ctr">
              <a:spcBef>
                <a:spcPts val="1000"/>
              </a:spcBef>
              <a:spcAft>
                <a:spcPts val="0"/>
              </a:spcAft>
              <a:buNone/>
              <a:defRPr sz="1800">
                <a:solidFill>
                  <a:schemeClr val="dk1"/>
                </a:solidFill>
                <a:latin typeface="Montserrat ExtraBold"/>
                <a:ea typeface="Montserrat ExtraBold"/>
                <a:cs typeface="Montserrat ExtraBold"/>
                <a:sym typeface="Montserrat ExtraBold"/>
              </a:defRPr>
            </a:lvl4pPr>
            <a:lvl5pPr lvl="4" rtl="0" algn="ctr">
              <a:spcBef>
                <a:spcPts val="1000"/>
              </a:spcBef>
              <a:spcAft>
                <a:spcPts val="0"/>
              </a:spcAft>
              <a:buNone/>
              <a:defRPr sz="1800">
                <a:solidFill>
                  <a:schemeClr val="dk1"/>
                </a:solidFill>
                <a:latin typeface="Montserrat ExtraBold"/>
                <a:ea typeface="Montserrat ExtraBold"/>
                <a:cs typeface="Montserrat ExtraBold"/>
                <a:sym typeface="Montserrat ExtraBold"/>
              </a:defRPr>
            </a:lvl5pPr>
            <a:lvl6pPr lvl="5" rtl="0" algn="ctr">
              <a:spcBef>
                <a:spcPts val="1000"/>
              </a:spcBef>
              <a:spcAft>
                <a:spcPts val="0"/>
              </a:spcAft>
              <a:buNone/>
              <a:defRPr sz="1800">
                <a:solidFill>
                  <a:schemeClr val="dk1"/>
                </a:solidFill>
                <a:latin typeface="Montserrat ExtraBold"/>
                <a:ea typeface="Montserrat ExtraBold"/>
                <a:cs typeface="Montserrat ExtraBold"/>
                <a:sym typeface="Montserrat ExtraBold"/>
              </a:defRPr>
            </a:lvl6pPr>
            <a:lvl7pPr lvl="6" rtl="0" algn="ctr">
              <a:spcBef>
                <a:spcPts val="1000"/>
              </a:spcBef>
              <a:spcAft>
                <a:spcPts val="0"/>
              </a:spcAft>
              <a:buNone/>
              <a:defRPr sz="1800">
                <a:solidFill>
                  <a:schemeClr val="dk1"/>
                </a:solidFill>
                <a:latin typeface="Montserrat ExtraBold"/>
                <a:ea typeface="Montserrat ExtraBold"/>
                <a:cs typeface="Montserrat ExtraBold"/>
                <a:sym typeface="Montserrat ExtraBold"/>
              </a:defRPr>
            </a:lvl7pPr>
            <a:lvl8pPr lvl="7" rtl="0" algn="ctr">
              <a:spcBef>
                <a:spcPts val="1000"/>
              </a:spcBef>
              <a:spcAft>
                <a:spcPts val="0"/>
              </a:spcAft>
              <a:buNone/>
              <a:defRPr sz="1800">
                <a:solidFill>
                  <a:schemeClr val="dk1"/>
                </a:solidFill>
                <a:latin typeface="Montserrat ExtraBold"/>
                <a:ea typeface="Montserrat ExtraBold"/>
                <a:cs typeface="Montserrat ExtraBold"/>
                <a:sym typeface="Montserrat ExtraBold"/>
              </a:defRPr>
            </a:lvl8pPr>
            <a:lvl9pPr lvl="8" rtl="0" algn="ctr">
              <a:spcBef>
                <a:spcPts val="1000"/>
              </a:spcBef>
              <a:spcAft>
                <a:spcPts val="1000"/>
              </a:spcAft>
              <a:buNone/>
              <a:defRPr sz="1800">
                <a:solidFill>
                  <a:schemeClr val="dk1"/>
                </a:solidFill>
                <a:latin typeface="Montserrat ExtraBold"/>
                <a:ea typeface="Montserrat ExtraBold"/>
                <a:cs typeface="Montserrat ExtraBold"/>
                <a:sym typeface="Montserrat ExtraBold"/>
              </a:defRPr>
            </a:lvl9pPr>
          </a:lstStyle>
          <a:p/>
        </p:txBody>
      </p:sp>
      <p:sp>
        <p:nvSpPr>
          <p:cNvPr id="1144" name="Google Shape;1144;p35"/>
          <p:cNvSpPr txBox="1"/>
          <p:nvPr>
            <p:ph idx="8" type="subTitle"/>
          </p:nvPr>
        </p:nvSpPr>
        <p:spPr>
          <a:xfrm>
            <a:off x="6426459" y="3382012"/>
            <a:ext cx="1828800" cy="609600"/>
          </a:xfrm>
          <a:prstGeom prst="rect">
            <a:avLst/>
          </a:prstGeom>
        </p:spPr>
        <p:txBody>
          <a:bodyPr anchorCtr="0" anchor="t" bIns="91425" lIns="91425" spcFirstLastPara="1" rIns="91425" wrap="square" tIns="91425">
            <a:noAutofit/>
          </a:bodyPr>
          <a:lstStyle>
            <a:lvl1pPr lvl="0" rtl="0" algn="ctr">
              <a:spcBef>
                <a:spcPts val="600"/>
              </a:spcBef>
              <a:spcAft>
                <a:spcPts val="0"/>
              </a:spcAft>
              <a:buNone/>
              <a:defRPr sz="1800">
                <a:solidFill>
                  <a:schemeClr val="dk1"/>
                </a:solidFill>
                <a:latin typeface="Montserrat ExtraBold"/>
                <a:ea typeface="Montserrat ExtraBold"/>
                <a:cs typeface="Montserrat ExtraBold"/>
                <a:sym typeface="Montserrat ExtraBold"/>
              </a:defRPr>
            </a:lvl1pPr>
            <a:lvl2pPr lvl="1" rtl="0" algn="ctr">
              <a:spcBef>
                <a:spcPts val="1000"/>
              </a:spcBef>
              <a:spcAft>
                <a:spcPts val="0"/>
              </a:spcAft>
              <a:buNone/>
              <a:defRPr sz="1800">
                <a:solidFill>
                  <a:schemeClr val="dk1"/>
                </a:solidFill>
                <a:latin typeface="Montserrat ExtraBold"/>
                <a:ea typeface="Montserrat ExtraBold"/>
                <a:cs typeface="Montserrat ExtraBold"/>
                <a:sym typeface="Montserrat ExtraBold"/>
              </a:defRPr>
            </a:lvl2pPr>
            <a:lvl3pPr lvl="2" rtl="0" algn="ctr">
              <a:spcBef>
                <a:spcPts val="1000"/>
              </a:spcBef>
              <a:spcAft>
                <a:spcPts val="0"/>
              </a:spcAft>
              <a:buNone/>
              <a:defRPr sz="1800">
                <a:solidFill>
                  <a:schemeClr val="dk1"/>
                </a:solidFill>
                <a:latin typeface="Montserrat ExtraBold"/>
                <a:ea typeface="Montserrat ExtraBold"/>
                <a:cs typeface="Montserrat ExtraBold"/>
                <a:sym typeface="Montserrat ExtraBold"/>
              </a:defRPr>
            </a:lvl3pPr>
            <a:lvl4pPr lvl="3" rtl="0" algn="ctr">
              <a:spcBef>
                <a:spcPts val="1000"/>
              </a:spcBef>
              <a:spcAft>
                <a:spcPts val="0"/>
              </a:spcAft>
              <a:buNone/>
              <a:defRPr sz="1800">
                <a:solidFill>
                  <a:schemeClr val="dk1"/>
                </a:solidFill>
                <a:latin typeface="Montserrat ExtraBold"/>
                <a:ea typeface="Montserrat ExtraBold"/>
                <a:cs typeface="Montserrat ExtraBold"/>
                <a:sym typeface="Montserrat ExtraBold"/>
              </a:defRPr>
            </a:lvl4pPr>
            <a:lvl5pPr lvl="4" rtl="0" algn="ctr">
              <a:spcBef>
                <a:spcPts val="1000"/>
              </a:spcBef>
              <a:spcAft>
                <a:spcPts val="0"/>
              </a:spcAft>
              <a:buNone/>
              <a:defRPr sz="1800">
                <a:solidFill>
                  <a:schemeClr val="dk1"/>
                </a:solidFill>
                <a:latin typeface="Montserrat ExtraBold"/>
                <a:ea typeface="Montserrat ExtraBold"/>
                <a:cs typeface="Montserrat ExtraBold"/>
                <a:sym typeface="Montserrat ExtraBold"/>
              </a:defRPr>
            </a:lvl5pPr>
            <a:lvl6pPr lvl="5" rtl="0" algn="ctr">
              <a:spcBef>
                <a:spcPts val="1000"/>
              </a:spcBef>
              <a:spcAft>
                <a:spcPts val="0"/>
              </a:spcAft>
              <a:buNone/>
              <a:defRPr sz="1800">
                <a:solidFill>
                  <a:schemeClr val="dk1"/>
                </a:solidFill>
                <a:latin typeface="Montserrat ExtraBold"/>
                <a:ea typeface="Montserrat ExtraBold"/>
                <a:cs typeface="Montserrat ExtraBold"/>
                <a:sym typeface="Montserrat ExtraBold"/>
              </a:defRPr>
            </a:lvl6pPr>
            <a:lvl7pPr lvl="6" rtl="0" algn="ctr">
              <a:spcBef>
                <a:spcPts val="1000"/>
              </a:spcBef>
              <a:spcAft>
                <a:spcPts val="0"/>
              </a:spcAft>
              <a:buNone/>
              <a:defRPr sz="1800">
                <a:solidFill>
                  <a:schemeClr val="dk1"/>
                </a:solidFill>
                <a:latin typeface="Montserrat ExtraBold"/>
                <a:ea typeface="Montserrat ExtraBold"/>
                <a:cs typeface="Montserrat ExtraBold"/>
                <a:sym typeface="Montserrat ExtraBold"/>
              </a:defRPr>
            </a:lvl7pPr>
            <a:lvl8pPr lvl="7" rtl="0" algn="ctr">
              <a:spcBef>
                <a:spcPts val="1000"/>
              </a:spcBef>
              <a:spcAft>
                <a:spcPts val="0"/>
              </a:spcAft>
              <a:buNone/>
              <a:defRPr sz="1800">
                <a:solidFill>
                  <a:schemeClr val="dk1"/>
                </a:solidFill>
                <a:latin typeface="Montserrat ExtraBold"/>
                <a:ea typeface="Montserrat ExtraBold"/>
                <a:cs typeface="Montserrat ExtraBold"/>
                <a:sym typeface="Montserrat ExtraBold"/>
              </a:defRPr>
            </a:lvl8pPr>
            <a:lvl9pPr lvl="8" rtl="0" algn="ctr">
              <a:spcBef>
                <a:spcPts val="1000"/>
              </a:spcBef>
              <a:spcAft>
                <a:spcPts val="1000"/>
              </a:spcAft>
              <a:buNone/>
              <a:defRPr sz="1800">
                <a:solidFill>
                  <a:schemeClr val="dk1"/>
                </a:solidFill>
                <a:latin typeface="Montserrat ExtraBold"/>
                <a:ea typeface="Montserrat ExtraBold"/>
                <a:cs typeface="Montserrat ExtraBold"/>
                <a:sym typeface="Montserrat ExtraBold"/>
              </a:defRPr>
            </a:lvl9pPr>
          </a:lstStyle>
          <a:p/>
        </p:txBody>
      </p:sp>
      <p:sp>
        <p:nvSpPr>
          <p:cNvPr id="1145" name="Google Shape;1145;p35"/>
          <p:cNvSpPr txBox="1"/>
          <p:nvPr>
            <p:ph idx="9" type="subTitle"/>
          </p:nvPr>
        </p:nvSpPr>
        <p:spPr>
          <a:xfrm>
            <a:off x="941935" y="3880890"/>
            <a:ext cx="1737300" cy="1463100"/>
          </a:xfrm>
          <a:prstGeom prst="rect">
            <a:avLst/>
          </a:prstGeom>
        </p:spPr>
        <p:txBody>
          <a:bodyPr anchorCtr="0" anchor="t" bIns="91425" lIns="91425" spcFirstLastPara="1" rIns="91425" wrap="square" tIns="91425">
            <a:noAutofit/>
          </a:bodyPr>
          <a:lstStyle>
            <a:lvl1pPr lvl="0" rtl="0" algn="ctr">
              <a:lnSpc>
                <a:spcPct val="100000"/>
              </a:lnSpc>
              <a:spcBef>
                <a:spcPts val="600"/>
              </a:spcBef>
              <a:spcAft>
                <a:spcPts val="0"/>
              </a:spcAft>
              <a:buNone/>
              <a:defRPr>
                <a:solidFill>
                  <a:srgbClr val="000000"/>
                </a:solidFill>
              </a:defRPr>
            </a:lvl1pPr>
            <a:lvl2pPr lvl="1" rtl="0" algn="ctr">
              <a:lnSpc>
                <a:spcPct val="100000"/>
              </a:lnSpc>
              <a:spcBef>
                <a:spcPts val="1000"/>
              </a:spcBef>
              <a:spcAft>
                <a:spcPts val="0"/>
              </a:spcAft>
              <a:buNone/>
              <a:defRPr>
                <a:solidFill>
                  <a:srgbClr val="000000"/>
                </a:solidFill>
              </a:defRPr>
            </a:lvl2pPr>
            <a:lvl3pPr lvl="2" rtl="0" algn="ctr">
              <a:lnSpc>
                <a:spcPct val="100000"/>
              </a:lnSpc>
              <a:spcBef>
                <a:spcPts val="1000"/>
              </a:spcBef>
              <a:spcAft>
                <a:spcPts val="0"/>
              </a:spcAft>
              <a:buNone/>
              <a:defRPr>
                <a:solidFill>
                  <a:srgbClr val="000000"/>
                </a:solidFill>
              </a:defRPr>
            </a:lvl3pPr>
            <a:lvl4pPr lvl="3" rtl="0" algn="ctr">
              <a:lnSpc>
                <a:spcPct val="100000"/>
              </a:lnSpc>
              <a:spcBef>
                <a:spcPts val="1000"/>
              </a:spcBef>
              <a:spcAft>
                <a:spcPts val="0"/>
              </a:spcAft>
              <a:buNone/>
              <a:defRPr>
                <a:solidFill>
                  <a:srgbClr val="000000"/>
                </a:solidFill>
              </a:defRPr>
            </a:lvl4pPr>
            <a:lvl5pPr lvl="4" rtl="0" algn="ctr">
              <a:lnSpc>
                <a:spcPct val="100000"/>
              </a:lnSpc>
              <a:spcBef>
                <a:spcPts val="1000"/>
              </a:spcBef>
              <a:spcAft>
                <a:spcPts val="0"/>
              </a:spcAft>
              <a:buNone/>
              <a:defRPr>
                <a:solidFill>
                  <a:srgbClr val="000000"/>
                </a:solidFill>
              </a:defRPr>
            </a:lvl5pPr>
            <a:lvl6pPr lvl="5" rtl="0" algn="ctr">
              <a:lnSpc>
                <a:spcPct val="100000"/>
              </a:lnSpc>
              <a:spcBef>
                <a:spcPts val="1000"/>
              </a:spcBef>
              <a:spcAft>
                <a:spcPts val="0"/>
              </a:spcAft>
              <a:buNone/>
              <a:defRPr>
                <a:solidFill>
                  <a:srgbClr val="000000"/>
                </a:solidFill>
              </a:defRPr>
            </a:lvl6pPr>
            <a:lvl7pPr lvl="6" rtl="0" algn="ctr">
              <a:lnSpc>
                <a:spcPct val="100000"/>
              </a:lnSpc>
              <a:spcBef>
                <a:spcPts val="1000"/>
              </a:spcBef>
              <a:spcAft>
                <a:spcPts val="0"/>
              </a:spcAft>
              <a:buNone/>
              <a:defRPr>
                <a:solidFill>
                  <a:srgbClr val="000000"/>
                </a:solidFill>
              </a:defRPr>
            </a:lvl7pPr>
            <a:lvl8pPr lvl="7" rtl="0" algn="ctr">
              <a:lnSpc>
                <a:spcPct val="100000"/>
              </a:lnSpc>
              <a:spcBef>
                <a:spcPts val="1000"/>
              </a:spcBef>
              <a:spcAft>
                <a:spcPts val="0"/>
              </a:spcAft>
              <a:buNone/>
              <a:defRPr>
                <a:solidFill>
                  <a:srgbClr val="000000"/>
                </a:solidFill>
              </a:defRPr>
            </a:lvl8pPr>
            <a:lvl9pPr lvl="8" rtl="0" algn="ctr">
              <a:lnSpc>
                <a:spcPct val="100000"/>
              </a:lnSpc>
              <a:spcBef>
                <a:spcPts val="1000"/>
              </a:spcBef>
              <a:spcAft>
                <a:spcPts val="1000"/>
              </a:spcAft>
              <a:buNone/>
              <a:defRPr>
                <a:solidFill>
                  <a:srgbClr val="000000"/>
                </a:solidFill>
              </a:defRPr>
            </a:lvl9pPr>
          </a:lstStyle>
          <a:p/>
        </p:txBody>
      </p:sp>
      <p:sp>
        <p:nvSpPr>
          <p:cNvPr id="1146" name="Google Shape;1146;p35"/>
          <p:cNvSpPr txBox="1"/>
          <p:nvPr>
            <p:ph idx="13" type="subTitle"/>
          </p:nvPr>
        </p:nvSpPr>
        <p:spPr>
          <a:xfrm>
            <a:off x="2772108" y="3894924"/>
            <a:ext cx="1737300" cy="1463100"/>
          </a:xfrm>
          <a:prstGeom prst="rect">
            <a:avLst/>
          </a:prstGeom>
        </p:spPr>
        <p:txBody>
          <a:bodyPr anchorCtr="0" anchor="t" bIns="91425" lIns="91425" spcFirstLastPara="1" rIns="91425" wrap="square" tIns="91425">
            <a:noAutofit/>
          </a:bodyPr>
          <a:lstStyle>
            <a:lvl1pPr lvl="0" rtl="0" algn="ctr">
              <a:lnSpc>
                <a:spcPct val="100000"/>
              </a:lnSpc>
              <a:spcBef>
                <a:spcPts val="600"/>
              </a:spcBef>
              <a:spcAft>
                <a:spcPts val="0"/>
              </a:spcAft>
              <a:buNone/>
              <a:defRPr>
                <a:solidFill>
                  <a:srgbClr val="000000"/>
                </a:solidFill>
              </a:defRPr>
            </a:lvl1pPr>
            <a:lvl2pPr lvl="1" rtl="0" algn="ctr">
              <a:lnSpc>
                <a:spcPct val="100000"/>
              </a:lnSpc>
              <a:spcBef>
                <a:spcPts val="600"/>
              </a:spcBef>
              <a:spcAft>
                <a:spcPts val="0"/>
              </a:spcAft>
              <a:buNone/>
              <a:defRPr>
                <a:solidFill>
                  <a:srgbClr val="000000"/>
                </a:solidFill>
              </a:defRPr>
            </a:lvl2pPr>
            <a:lvl3pPr lvl="2" rtl="0" algn="ctr">
              <a:lnSpc>
                <a:spcPct val="100000"/>
              </a:lnSpc>
              <a:spcBef>
                <a:spcPts val="600"/>
              </a:spcBef>
              <a:spcAft>
                <a:spcPts val="0"/>
              </a:spcAft>
              <a:buNone/>
              <a:defRPr>
                <a:solidFill>
                  <a:srgbClr val="000000"/>
                </a:solidFill>
              </a:defRPr>
            </a:lvl3pPr>
            <a:lvl4pPr lvl="3" rtl="0" algn="ctr">
              <a:lnSpc>
                <a:spcPct val="100000"/>
              </a:lnSpc>
              <a:spcBef>
                <a:spcPts val="600"/>
              </a:spcBef>
              <a:spcAft>
                <a:spcPts val="0"/>
              </a:spcAft>
              <a:buNone/>
              <a:defRPr>
                <a:solidFill>
                  <a:srgbClr val="000000"/>
                </a:solidFill>
              </a:defRPr>
            </a:lvl4pPr>
            <a:lvl5pPr lvl="4" rtl="0" algn="ctr">
              <a:lnSpc>
                <a:spcPct val="100000"/>
              </a:lnSpc>
              <a:spcBef>
                <a:spcPts val="600"/>
              </a:spcBef>
              <a:spcAft>
                <a:spcPts val="0"/>
              </a:spcAft>
              <a:buNone/>
              <a:defRPr>
                <a:solidFill>
                  <a:srgbClr val="000000"/>
                </a:solidFill>
              </a:defRPr>
            </a:lvl5pPr>
            <a:lvl6pPr lvl="5" rtl="0" algn="ctr">
              <a:lnSpc>
                <a:spcPct val="100000"/>
              </a:lnSpc>
              <a:spcBef>
                <a:spcPts val="600"/>
              </a:spcBef>
              <a:spcAft>
                <a:spcPts val="0"/>
              </a:spcAft>
              <a:buNone/>
              <a:defRPr>
                <a:solidFill>
                  <a:srgbClr val="000000"/>
                </a:solidFill>
              </a:defRPr>
            </a:lvl6pPr>
            <a:lvl7pPr lvl="6" rtl="0" algn="ctr">
              <a:lnSpc>
                <a:spcPct val="100000"/>
              </a:lnSpc>
              <a:spcBef>
                <a:spcPts val="600"/>
              </a:spcBef>
              <a:spcAft>
                <a:spcPts val="0"/>
              </a:spcAft>
              <a:buNone/>
              <a:defRPr>
                <a:solidFill>
                  <a:srgbClr val="000000"/>
                </a:solidFill>
              </a:defRPr>
            </a:lvl7pPr>
            <a:lvl8pPr lvl="7" rtl="0" algn="ctr">
              <a:lnSpc>
                <a:spcPct val="100000"/>
              </a:lnSpc>
              <a:spcBef>
                <a:spcPts val="600"/>
              </a:spcBef>
              <a:spcAft>
                <a:spcPts val="0"/>
              </a:spcAft>
              <a:buNone/>
              <a:defRPr>
                <a:solidFill>
                  <a:srgbClr val="000000"/>
                </a:solidFill>
              </a:defRPr>
            </a:lvl8pPr>
            <a:lvl9pPr lvl="8" rtl="0" algn="ctr">
              <a:lnSpc>
                <a:spcPct val="100000"/>
              </a:lnSpc>
              <a:spcBef>
                <a:spcPts val="600"/>
              </a:spcBef>
              <a:spcAft>
                <a:spcPts val="0"/>
              </a:spcAft>
              <a:buNone/>
              <a:defRPr>
                <a:solidFill>
                  <a:srgbClr val="000000"/>
                </a:solidFill>
              </a:defRPr>
            </a:lvl9pPr>
          </a:lstStyle>
          <a:p/>
        </p:txBody>
      </p:sp>
      <p:sp>
        <p:nvSpPr>
          <p:cNvPr id="1147" name="Google Shape;1147;p35"/>
          <p:cNvSpPr txBox="1"/>
          <p:nvPr>
            <p:ph idx="14" type="subTitle"/>
          </p:nvPr>
        </p:nvSpPr>
        <p:spPr>
          <a:xfrm>
            <a:off x="4627708" y="3894924"/>
            <a:ext cx="1737300" cy="1463100"/>
          </a:xfrm>
          <a:prstGeom prst="rect">
            <a:avLst/>
          </a:prstGeom>
        </p:spPr>
        <p:txBody>
          <a:bodyPr anchorCtr="0" anchor="t" bIns="91425" lIns="91425" spcFirstLastPara="1" rIns="91425" wrap="square" tIns="91425">
            <a:noAutofit/>
          </a:bodyPr>
          <a:lstStyle>
            <a:lvl1pPr lvl="0" rtl="0" algn="ctr">
              <a:lnSpc>
                <a:spcPct val="100000"/>
              </a:lnSpc>
              <a:spcBef>
                <a:spcPts val="600"/>
              </a:spcBef>
              <a:spcAft>
                <a:spcPts val="0"/>
              </a:spcAft>
              <a:buNone/>
              <a:defRPr>
                <a:solidFill>
                  <a:srgbClr val="000000"/>
                </a:solidFill>
              </a:defRPr>
            </a:lvl1pPr>
            <a:lvl2pPr lvl="1" rtl="0" algn="ctr">
              <a:lnSpc>
                <a:spcPct val="100000"/>
              </a:lnSpc>
              <a:spcBef>
                <a:spcPts val="600"/>
              </a:spcBef>
              <a:spcAft>
                <a:spcPts val="0"/>
              </a:spcAft>
              <a:buNone/>
              <a:defRPr>
                <a:solidFill>
                  <a:srgbClr val="000000"/>
                </a:solidFill>
              </a:defRPr>
            </a:lvl2pPr>
            <a:lvl3pPr lvl="2" rtl="0" algn="ctr">
              <a:lnSpc>
                <a:spcPct val="100000"/>
              </a:lnSpc>
              <a:spcBef>
                <a:spcPts val="600"/>
              </a:spcBef>
              <a:spcAft>
                <a:spcPts val="0"/>
              </a:spcAft>
              <a:buNone/>
              <a:defRPr>
                <a:solidFill>
                  <a:srgbClr val="000000"/>
                </a:solidFill>
              </a:defRPr>
            </a:lvl3pPr>
            <a:lvl4pPr lvl="3" rtl="0" algn="ctr">
              <a:lnSpc>
                <a:spcPct val="100000"/>
              </a:lnSpc>
              <a:spcBef>
                <a:spcPts val="600"/>
              </a:spcBef>
              <a:spcAft>
                <a:spcPts val="0"/>
              </a:spcAft>
              <a:buNone/>
              <a:defRPr>
                <a:solidFill>
                  <a:srgbClr val="000000"/>
                </a:solidFill>
              </a:defRPr>
            </a:lvl4pPr>
            <a:lvl5pPr lvl="4" rtl="0" algn="ctr">
              <a:lnSpc>
                <a:spcPct val="100000"/>
              </a:lnSpc>
              <a:spcBef>
                <a:spcPts val="600"/>
              </a:spcBef>
              <a:spcAft>
                <a:spcPts val="0"/>
              </a:spcAft>
              <a:buNone/>
              <a:defRPr>
                <a:solidFill>
                  <a:srgbClr val="000000"/>
                </a:solidFill>
              </a:defRPr>
            </a:lvl5pPr>
            <a:lvl6pPr lvl="5" rtl="0" algn="ctr">
              <a:lnSpc>
                <a:spcPct val="100000"/>
              </a:lnSpc>
              <a:spcBef>
                <a:spcPts val="600"/>
              </a:spcBef>
              <a:spcAft>
                <a:spcPts val="0"/>
              </a:spcAft>
              <a:buNone/>
              <a:defRPr>
                <a:solidFill>
                  <a:srgbClr val="000000"/>
                </a:solidFill>
              </a:defRPr>
            </a:lvl6pPr>
            <a:lvl7pPr lvl="6" rtl="0" algn="ctr">
              <a:lnSpc>
                <a:spcPct val="100000"/>
              </a:lnSpc>
              <a:spcBef>
                <a:spcPts val="600"/>
              </a:spcBef>
              <a:spcAft>
                <a:spcPts val="0"/>
              </a:spcAft>
              <a:buNone/>
              <a:defRPr>
                <a:solidFill>
                  <a:srgbClr val="000000"/>
                </a:solidFill>
              </a:defRPr>
            </a:lvl7pPr>
            <a:lvl8pPr lvl="7" rtl="0" algn="ctr">
              <a:lnSpc>
                <a:spcPct val="100000"/>
              </a:lnSpc>
              <a:spcBef>
                <a:spcPts val="600"/>
              </a:spcBef>
              <a:spcAft>
                <a:spcPts val="0"/>
              </a:spcAft>
              <a:buNone/>
              <a:defRPr>
                <a:solidFill>
                  <a:srgbClr val="000000"/>
                </a:solidFill>
              </a:defRPr>
            </a:lvl8pPr>
            <a:lvl9pPr lvl="8" rtl="0" algn="ctr">
              <a:lnSpc>
                <a:spcPct val="100000"/>
              </a:lnSpc>
              <a:spcBef>
                <a:spcPts val="600"/>
              </a:spcBef>
              <a:spcAft>
                <a:spcPts val="0"/>
              </a:spcAft>
              <a:buNone/>
              <a:defRPr>
                <a:solidFill>
                  <a:srgbClr val="000000"/>
                </a:solidFill>
              </a:defRPr>
            </a:lvl9pPr>
          </a:lstStyle>
          <a:p/>
        </p:txBody>
      </p:sp>
      <p:sp>
        <p:nvSpPr>
          <p:cNvPr id="1148" name="Google Shape;1148;p35"/>
          <p:cNvSpPr txBox="1"/>
          <p:nvPr>
            <p:ph idx="15" type="subTitle"/>
          </p:nvPr>
        </p:nvSpPr>
        <p:spPr>
          <a:xfrm>
            <a:off x="6472209" y="3894924"/>
            <a:ext cx="1737300" cy="1463100"/>
          </a:xfrm>
          <a:prstGeom prst="rect">
            <a:avLst/>
          </a:prstGeom>
        </p:spPr>
        <p:txBody>
          <a:bodyPr anchorCtr="0" anchor="t" bIns="91425" lIns="91425" spcFirstLastPara="1" rIns="91425" wrap="square" tIns="91425">
            <a:noAutofit/>
          </a:bodyPr>
          <a:lstStyle>
            <a:lvl1pPr lvl="0" rtl="0" algn="ctr">
              <a:lnSpc>
                <a:spcPct val="100000"/>
              </a:lnSpc>
              <a:spcBef>
                <a:spcPts val="600"/>
              </a:spcBef>
              <a:spcAft>
                <a:spcPts val="0"/>
              </a:spcAft>
              <a:buNone/>
              <a:defRPr>
                <a:solidFill>
                  <a:srgbClr val="000000"/>
                </a:solidFill>
              </a:defRPr>
            </a:lvl1pPr>
            <a:lvl2pPr lvl="1" rtl="0" algn="ctr">
              <a:lnSpc>
                <a:spcPct val="100000"/>
              </a:lnSpc>
              <a:spcBef>
                <a:spcPts val="1000"/>
              </a:spcBef>
              <a:spcAft>
                <a:spcPts val="0"/>
              </a:spcAft>
              <a:buNone/>
              <a:defRPr>
                <a:solidFill>
                  <a:srgbClr val="000000"/>
                </a:solidFill>
              </a:defRPr>
            </a:lvl2pPr>
            <a:lvl3pPr lvl="2" rtl="0" algn="ctr">
              <a:lnSpc>
                <a:spcPct val="100000"/>
              </a:lnSpc>
              <a:spcBef>
                <a:spcPts val="1000"/>
              </a:spcBef>
              <a:spcAft>
                <a:spcPts val="0"/>
              </a:spcAft>
              <a:buNone/>
              <a:defRPr>
                <a:solidFill>
                  <a:srgbClr val="000000"/>
                </a:solidFill>
              </a:defRPr>
            </a:lvl3pPr>
            <a:lvl4pPr lvl="3" rtl="0" algn="ctr">
              <a:lnSpc>
                <a:spcPct val="100000"/>
              </a:lnSpc>
              <a:spcBef>
                <a:spcPts val="1000"/>
              </a:spcBef>
              <a:spcAft>
                <a:spcPts val="0"/>
              </a:spcAft>
              <a:buNone/>
              <a:defRPr>
                <a:solidFill>
                  <a:srgbClr val="000000"/>
                </a:solidFill>
              </a:defRPr>
            </a:lvl4pPr>
            <a:lvl5pPr lvl="4" rtl="0" algn="ctr">
              <a:lnSpc>
                <a:spcPct val="100000"/>
              </a:lnSpc>
              <a:spcBef>
                <a:spcPts val="1000"/>
              </a:spcBef>
              <a:spcAft>
                <a:spcPts val="0"/>
              </a:spcAft>
              <a:buNone/>
              <a:defRPr>
                <a:solidFill>
                  <a:srgbClr val="000000"/>
                </a:solidFill>
              </a:defRPr>
            </a:lvl5pPr>
            <a:lvl6pPr lvl="5" rtl="0" algn="ctr">
              <a:lnSpc>
                <a:spcPct val="100000"/>
              </a:lnSpc>
              <a:spcBef>
                <a:spcPts val="1000"/>
              </a:spcBef>
              <a:spcAft>
                <a:spcPts val="0"/>
              </a:spcAft>
              <a:buNone/>
              <a:defRPr>
                <a:solidFill>
                  <a:srgbClr val="000000"/>
                </a:solidFill>
              </a:defRPr>
            </a:lvl6pPr>
            <a:lvl7pPr lvl="6" rtl="0" algn="ctr">
              <a:lnSpc>
                <a:spcPct val="100000"/>
              </a:lnSpc>
              <a:spcBef>
                <a:spcPts val="1000"/>
              </a:spcBef>
              <a:spcAft>
                <a:spcPts val="0"/>
              </a:spcAft>
              <a:buNone/>
              <a:defRPr>
                <a:solidFill>
                  <a:srgbClr val="000000"/>
                </a:solidFill>
              </a:defRPr>
            </a:lvl7pPr>
            <a:lvl8pPr lvl="7" rtl="0" algn="ctr">
              <a:lnSpc>
                <a:spcPct val="100000"/>
              </a:lnSpc>
              <a:spcBef>
                <a:spcPts val="1000"/>
              </a:spcBef>
              <a:spcAft>
                <a:spcPts val="0"/>
              </a:spcAft>
              <a:buNone/>
              <a:defRPr>
                <a:solidFill>
                  <a:srgbClr val="000000"/>
                </a:solidFill>
              </a:defRPr>
            </a:lvl8pPr>
            <a:lvl9pPr lvl="8" rtl="0" algn="ctr">
              <a:lnSpc>
                <a:spcPct val="100000"/>
              </a:lnSpc>
              <a:spcBef>
                <a:spcPts val="1000"/>
              </a:spcBef>
              <a:spcAft>
                <a:spcPts val="1000"/>
              </a:spcAft>
              <a:buNone/>
              <a:defRPr>
                <a:solidFill>
                  <a:srgbClr val="000000"/>
                </a:solidFill>
              </a:defRPr>
            </a:lvl9pPr>
          </a:lstStyle>
          <a:p/>
        </p:txBody>
      </p:sp>
      <p:pic>
        <p:nvPicPr>
          <p:cNvPr id="1149" name="Google Shape;1149;p35"/>
          <p:cNvPicPr preferRelativeResize="0"/>
          <p:nvPr/>
        </p:nvPicPr>
        <p:blipFill>
          <a:blip r:embed="rId2">
            <a:alphaModFix/>
          </a:blip>
          <a:stretch>
            <a:fillRect/>
          </a:stretch>
        </p:blipFill>
        <p:spPr>
          <a:xfrm>
            <a:off x="7421050" y="-423834"/>
            <a:ext cx="1964802" cy="1508426"/>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_1">
    <p:bg>
      <p:bgPr>
        <a:solidFill>
          <a:schemeClr val="accent1"/>
        </a:solidFill>
      </p:bgPr>
    </p:bg>
    <p:spTree>
      <p:nvGrpSpPr>
        <p:cNvPr id="1150" name="Shape 1150"/>
        <p:cNvGrpSpPr/>
        <p:nvPr/>
      </p:nvGrpSpPr>
      <p:grpSpPr>
        <a:xfrm>
          <a:off x="0" y="0"/>
          <a:ext cx="0" cy="0"/>
          <a:chOff x="0" y="0"/>
          <a:chExt cx="0" cy="0"/>
        </a:xfrm>
      </p:grpSpPr>
      <p:sp>
        <p:nvSpPr>
          <p:cNvPr id="1151" name="Google Shape;1151;p36"/>
          <p:cNvSpPr txBox="1"/>
          <p:nvPr>
            <p:ph type="ctrTitle"/>
          </p:nvPr>
        </p:nvSpPr>
        <p:spPr>
          <a:xfrm>
            <a:off x="914400" y="3429000"/>
            <a:ext cx="3651600" cy="2481600"/>
          </a:xfrm>
          <a:prstGeom prst="rect">
            <a:avLst/>
          </a:prstGeom>
        </p:spPr>
        <p:txBody>
          <a:bodyPr anchorCtr="0" anchor="t" bIns="91425" lIns="91425" spcFirstLastPara="1" rIns="91425" wrap="square" tIns="91425">
            <a:noAutofit/>
          </a:bodyPr>
          <a:lstStyle>
            <a:lvl1pPr lvl="0" rtl="0">
              <a:spcBef>
                <a:spcPts val="0"/>
              </a:spcBef>
              <a:spcAft>
                <a:spcPts val="0"/>
              </a:spcAft>
              <a:buSzPts val="1200"/>
              <a:buFont typeface="Staatliches"/>
              <a:buNone/>
              <a:defRPr>
                <a:solidFill>
                  <a:schemeClr val="dk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52" name="Google Shape;1152;p36"/>
          <p:cNvSpPr txBox="1"/>
          <p:nvPr>
            <p:ph idx="1" type="subTitle"/>
          </p:nvPr>
        </p:nvSpPr>
        <p:spPr>
          <a:xfrm>
            <a:off x="914400" y="2028400"/>
            <a:ext cx="3651600" cy="1400400"/>
          </a:xfrm>
          <a:prstGeom prst="rect">
            <a:avLst/>
          </a:prstGeom>
        </p:spPr>
        <p:txBody>
          <a:bodyPr anchorCtr="0" anchor="b" bIns="91425" lIns="91425" spcFirstLastPara="1" rIns="91425" wrap="square" tIns="91425">
            <a:noAutofit/>
          </a:bodyPr>
          <a:lstStyle>
            <a:lvl1pPr lvl="0" rtl="0">
              <a:lnSpc>
                <a:spcPct val="100000"/>
              </a:lnSpc>
              <a:spcBef>
                <a:spcPts val="600"/>
              </a:spcBef>
              <a:spcAft>
                <a:spcPts val="0"/>
              </a:spcAft>
              <a:buSzPts val="2800"/>
              <a:buFont typeface="Roboto Condensed Light"/>
              <a:buNone/>
              <a:defRPr b="1">
                <a:solidFill>
                  <a:srgbClr val="FFFFFF"/>
                </a:solidFill>
              </a:defRPr>
            </a:lvl1pPr>
            <a:lvl2pPr lvl="1" rtl="0" algn="ctr">
              <a:lnSpc>
                <a:spcPct val="100000"/>
              </a:lnSpc>
              <a:spcBef>
                <a:spcPts val="480"/>
              </a:spcBef>
              <a:spcAft>
                <a:spcPts val="0"/>
              </a:spcAft>
              <a:buSzPts val="2800"/>
              <a:buFont typeface="Roboto Condensed Light"/>
              <a:buNone/>
              <a:defRPr sz="2800">
                <a:latin typeface="Roboto Condensed Light"/>
                <a:ea typeface="Roboto Condensed Light"/>
                <a:cs typeface="Roboto Condensed Light"/>
                <a:sym typeface="Roboto Condensed Light"/>
              </a:defRPr>
            </a:lvl2pPr>
            <a:lvl3pPr lvl="2" rtl="0" algn="ctr">
              <a:lnSpc>
                <a:spcPct val="100000"/>
              </a:lnSpc>
              <a:spcBef>
                <a:spcPts val="480"/>
              </a:spcBef>
              <a:spcAft>
                <a:spcPts val="0"/>
              </a:spcAft>
              <a:buSzPts val="2800"/>
              <a:buFont typeface="Roboto Condensed Light"/>
              <a:buNone/>
              <a:defRPr sz="2800">
                <a:latin typeface="Roboto Condensed Light"/>
                <a:ea typeface="Roboto Condensed Light"/>
                <a:cs typeface="Roboto Condensed Light"/>
                <a:sym typeface="Roboto Condensed Light"/>
              </a:defRPr>
            </a:lvl3pPr>
            <a:lvl4pPr lvl="3" rtl="0" algn="ctr">
              <a:lnSpc>
                <a:spcPct val="100000"/>
              </a:lnSpc>
              <a:spcBef>
                <a:spcPts val="360"/>
              </a:spcBef>
              <a:spcAft>
                <a:spcPts val="0"/>
              </a:spcAft>
              <a:buSzPts val="2800"/>
              <a:buFont typeface="Roboto Condensed Light"/>
              <a:buNone/>
              <a:defRPr sz="2800">
                <a:latin typeface="Roboto Condensed Light"/>
                <a:ea typeface="Roboto Condensed Light"/>
                <a:cs typeface="Roboto Condensed Light"/>
                <a:sym typeface="Roboto Condensed Light"/>
              </a:defRPr>
            </a:lvl4pPr>
            <a:lvl5pPr lvl="4" rtl="0" algn="ctr">
              <a:lnSpc>
                <a:spcPct val="100000"/>
              </a:lnSpc>
              <a:spcBef>
                <a:spcPts val="360"/>
              </a:spcBef>
              <a:spcAft>
                <a:spcPts val="0"/>
              </a:spcAft>
              <a:buSzPts val="2800"/>
              <a:buFont typeface="Roboto Condensed Light"/>
              <a:buNone/>
              <a:defRPr sz="2800">
                <a:latin typeface="Roboto Condensed Light"/>
                <a:ea typeface="Roboto Condensed Light"/>
                <a:cs typeface="Roboto Condensed Light"/>
                <a:sym typeface="Roboto Condensed Light"/>
              </a:defRPr>
            </a:lvl5pPr>
            <a:lvl6pPr lvl="5" rtl="0" algn="ctr">
              <a:lnSpc>
                <a:spcPct val="100000"/>
              </a:lnSpc>
              <a:spcBef>
                <a:spcPts val="360"/>
              </a:spcBef>
              <a:spcAft>
                <a:spcPts val="0"/>
              </a:spcAft>
              <a:buSzPts val="2800"/>
              <a:buFont typeface="Roboto Condensed Light"/>
              <a:buNone/>
              <a:defRPr sz="2800">
                <a:latin typeface="Roboto Condensed Light"/>
                <a:ea typeface="Roboto Condensed Light"/>
                <a:cs typeface="Roboto Condensed Light"/>
                <a:sym typeface="Roboto Condensed Light"/>
              </a:defRPr>
            </a:lvl6pPr>
            <a:lvl7pPr lvl="6" rtl="0" algn="ctr">
              <a:lnSpc>
                <a:spcPct val="100000"/>
              </a:lnSpc>
              <a:spcBef>
                <a:spcPts val="360"/>
              </a:spcBef>
              <a:spcAft>
                <a:spcPts val="0"/>
              </a:spcAft>
              <a:buSzPts val="2800"/>
              <a:buFont typeface="Roboto Condensed Light"/>
              <a:buNone/>
              <a:defRPr sz="2800">
                <a:latin typeface="Roboto Condensed Light"/>
                <a:ea typeface="Roboto Condensed Light"/>
                <a:cs typeface="Roboto Condensed Light"/>
                <a:sym typeface="Roboto Condensed Light"/>
              </a:defRPr>
            </a:lvl7pPr>
            <a:lvl8pPr lvl="7" rtl="0" algn="ctr">
              <a:lnSpc>
                <a:spcPct val="100000"/>
              </a:lnSpc>
              <a:spcBef>
                <a:spcPts val="360"/>
              </a:spcBef>
              <a:spcAft>
                <a:spcPts val="0"/>
              </a:spcAft>
              <a:buSzPts val="2800"/>
              <a:buFont typeface="Roboto Condensed Light"/>
              <a:buNone/>
              <a:defRPr sz="2800">
                <a:latin typeface="Roboto Condensed Light"/>
                <a:ea typeface="Roboto Condensed Light"/>
                <a:cs typeface="Roboto Condensed Light"/>
                <a:sym typeface="Roboto Condensed Light"/>
              </a:defRPr>
            </a:lvl8pPr>
            <a:lvl9pPr lvl="8" rtl="0" algn="ctr">
              <a:lnSpc>
                <a:spcPct val="100000"/>
              </a:lnSpc>
              <a:spcBef>
                <a:spcPts val="360"/>
              </a:spcBef>
              <a:spcAft>
                <a:spcPts val="0"/>
              </a:spcAft>
              <a:buSzPts val="2800"/>
              <a:buFont typeface="Roboto Condensed Light"/>
              <a:buNone/>
              <a:defRPr sz="2800">
                <a:latin typeface="Roboto Condensed Light"/>
                <a:ea typeface="Roboto Condensed Light"/>
                <a:cs typeface="Roboto Condensed Light"/>
                <a:sym typeface="Roboto Condensed Light"/>
              </a:defRPr>
            </a:lvl9pPr>
          </a:lstStyle>
          <a:p/>
        </p:txBody>
      </p:sp>
      <p:grpSp>
        <p:nvGrpSpPr>
          <p:cNvPr id="1153" name="Google Shape;1153;p36"/>
          <p:cNvGrpSpPr/>
          <p:nvPr/>
        </p:nvGrpSpPr>
        <p:grpSpPr>
          <a:xfrm>
            <a:off x="2493374" y="-108306"/>
            <a:ext cx="6955431" cy="7410623"/>
            <a:chOff x="2493374" y="-81232"/>
            <a:chExt cx="6955431" cy="5558106"/>
          </a:xfrm>
        </p:grpSpPr>
        <p:sp>
          <p:nvSpPr>
            <p:cNvPr id="1154" name="Google Shape;1154;p36"/>
            <p:cNvSpPr/>
            <p:nvPr/>
          </p:nvSpPr>
          <p:spPr>
            <a:xfrm flipH="1" rot="10800000">
              <a:off x="4366399" y="335155"/>
              <a:ext cx="3758237" cy="4824215"/>
            </a:xfrm>
            <a:custGeom>
              <a:rect b="b" l="l" r="r" t="t"/>
              <a:pathLst>
                <a:path extrusionOk="0" h="56384" w="49457">
                  <a:moveTo>
                    <a:pt x="26052" y="1"/>
                  </a:moveTo>
                  <a:cubicBezTo>
                    <a:pt x="26452" y="1670"/>
                    <a:pt x="26646" y="3363"/>
                    <a:pt x="26302" y="5033"/>
                  </a:cubicBezTo>
                  <a:cubicBezTo>
                    <a:pt x="25788" y="7540"/>
                    <a:pt x="23582" y="9869"/>
                    <a:pt x="21120" y="9869"/>
                  </a:cubicBezTo>
                  <a:cubicBezTo>
                    <a:pt x="20849" y="9869"/>
                    <a:pt x="20574" y="9841"/>
                    <a:pt x="20299" y="9782"/>
                  </a:cubicBezTo>
                  <a:cubicBezTo>
                    <a:pt x="18318" y="9357"/>
                    <a:pt x="16978" y="7566"/>
                    <a:pt x="15743" y="5957"/>
                  </a:cubicBezTo>
                  <a:cubicBezTo>
                    <a:pt x="14512" y="4345"/>
                    <a:pt x="12946" y="2661"/>
                    <a:pt x="10918" y="2610"/>
                  </a:cubicBezTo>
                  <a:cubicBezTo>
                    <a:pt x="10884" y="2609"/>
                    <a:pt x="10851" y="2608"/>
                    <a:pt x="10817" y="2608"/>
                  </a:cubicBezTo>
                  <a:cubicBezTo>
                    <a:pt x="8301" y="2608"/>
                    <a:pt x="6557" y="5052"/>
                    <a:pt x="4495" y="6523"/>
                  </a:cubicBezTo>
                  <a:cubicBezTo>
                    <a:pt x="3156" y="7481"/>
                    <a:pt x="1609" y="8014"/>
                    <a:pt x="1" y="8202"/>
                  </a:cubicBezTo>
                  <a:cubicBezTo>
                    <a:pt x="1307" y="14936"/>
                    <a:pt x="5566" y="21137"/>
                    <a:pt x="11645" y="24368"/>
                  </a:cubicBezTo>
                  <a:cubicBezTo>
                    <a:pt x="14611" y="25938"/>
                    <a:pt x="17888" y="26839"/>
                    <a:pt x="20906" y="28306"/>
                  </a:cubicBezTo>
                  <a:cubicBezTo>
                    <a:pt x="23929" y="29773"/>
                    <a:pt x="26816" y="31984"/>
                    <a:pt x="27952" y="35139"/>
                  </a:cubicBezTo>
                  <a:cubicBezTo>
                    <a:pt x="29456" y="39313"/>
                    <a:pt x="27580" y="44118"/>
                    <a:pt x="29014" y="48315"/>
                  </a:cubicBezTo>
                  <a:cubicBezTo>
                    <a:pt x="30163" y="51696"/>
                    <a:pt x="33276" y="54050"/>
                    <a:pt x="36534" y="55507"/>
                  </a:cubicBezTo>
                  <a:cubicBezTo>
                    <a:pt x="37276" y="55837"/>
                    <a:pt x="38034" y="56129"/>
                    <a:pt x="38804" y="56384"/>
                  </a:cubicBezTo>
                  <a:cubicBezTo>
                    <a:pt x="40256" y="54366"/>
                    <a:pt x="42058" y="52612"/>
                    <a:pt x="43741" y="50772"/>
                  </a:cubicBezTo>
                  <a:cubicBezTo>
                    <a:pt x="45645" y="48688"/>
                    <a:pt x="47443" y="46400"/>
                    <a:pt x="48277" y="43708"/>
                  </a:cubicBezTo>
                  <a:cubicBezTo>
                    <a:pt x="49456" y="39897"/>
                    <a:pt x="48551" y="35728"/>
                    <a:pt x="46985" y="32059"/>
                  </a:cubicBezTo>
                  <a:cubicBezTo>
                    <a:pt x="45419" y="28391"/>
                    <a:pt x="43207" y="25028"/>
                    <a:pt x="41614" y="21374"/>
                  </a:cubicBezTo>
                  <a:cubicBezTo>
                    <a:pt x="40015" y="17713"/>
                    <a:pt x="39048" y="13573"/>
                    <a:pt x="40138" y="9734"/>
                  </a:cubicBezTo>
                  <a:cubicBezTo>
                    <a:pt x="41397" y="5298"/>
                    <a:pt x="45151" y="2100"/>
                    <a:pt x="4934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36"/>
            <p:cNvSpPr/>
            <p:nvPr/>
          </p:nvSpPr>
          <p:spPr>
            <a:xfrm flipH="1" rot="10800000">
              <a:off x="4323086" y="4314893"/>
              <a:ext cx="2068144" cy="844477"/>
            </a:xfrm>
            <a:custGeom>
              <a:rect b="b" l="l" r="r" t="t"/>
              <a:pathLst>
                <a:path extrusionOk="0" h="9870" w="27216">
                  <a:moveTo>
                    <a:pt x="501" y="1"/>
                  </a:moveTo>
                  <a:cubicBezTo>
                    <a:pt x="1" y="2713"/>
                    <a:pt x="44" y="5500"/>
                    <a:pt x="571" y="8202"/>
                  </a:cubicBezTo>
                  <a:cubicBezTo>
                    <a:pt x="2179" y="8014"/>
                    <a:pt x="3726" y="7481"/>
                    <a:pt x="5065" y="6523"/>
                  </a:cubicBezTo>
                  <a:cubicBezTo>
                    <a:pt x="7127" y="5052"/>
                    <a:pt x="8871" y="2608"/>
                    <a:pt x="11387" y="2608"/>
                  </a:cubicBezTo>
                  <a:cubicBezTo>
                    <a:pt x="11421" y="2608"/>
                    <a:pt x="11454" y="2609"/>
                    <a:pt x="11488" y="2610"/>
                  </a:cubicBezTo>
                  <a:cubicBezTo>
                    <a:pt x="13516" y="2661"/>
                    <a:pt x="15082" y="4345"/>
                    <a:pt x="16313" y="5957"/>
                  </a:cubicBezTo>
                  <a:cubicBezTo>
                    <a:pt x="17548" y="7566"/>
                    <a:pt x="18888" y="9357"/>
                    <a:pt x="20869" y="9782"/>
                  </a:cubicBezTo>
                  <a:cubicBezTo>
                    <a:pt x="21144" y="9841"/>
                    <a:pt x="21419" y="9869"/>
                    <a:pt x="21690" y="9869"/>
                  </a:cubicBezTo>
                  <a:cubicBezTo>
                    <a:pt x="24152" y="9869"/>
                    <a:pt x="26358" y="7540"/>
                    <a:pt x="26872" y="5033"/>
                  </a:cubicBezTo>
                  <a:cubicBezTo>
                    <a:pt x="27216" y="3363"/>
                    <a:pt x="27022" y="1670"/>
                    <a:pt x="26622" y="1"/>
                  </a:cubicBezTo>
                  <a:close/>
                </a:path>
              </a:pathLst>
            </a:custGeom>
            <a:solidFill>
              <a:srgbClr val="F59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36"/>
            <p:cNvSpPr/>
            <p:nvPr/>
          </p:nvSpPr>
          <p:spPr>
            <a:xfrm flipH="1" rot="10800000">
              <a:off x="3363131" y="-81230"/>
              <a:ext cx="2800232" cy="1123659"/>
            </a:xfrm>
            <a:custGeom>
              <a:rect b="b" l="l" r="r" t="t"/>
              <a:pathLst>
                <a:path extrusionOk="0" h="13133" w="36850">
                  <a:moveTo>
                    <a:pt x="14044" y="0"/>
                  </a:moveTo>
                  <a:cubicBezTo>
                    <a:pt x="12205" y="0"/>
                    <a:pt x="10289" y="657"/>
                    <a:pt x="8668" y="1584"/>
                  </a:cubicBezTo>
                  <a:cubicBezTo>
                    <a:pt x="4371" y="4041"/>
                    <a:pt x="1189" y="8337"/>
                    <a:pt x="0" y="13133"/>
                  </a:cubicBezTo>
                  <a:lnTo>
                    <a:pt x="36850" y="13133"/>
                  </a:lnTo>
                  <a:cubicBezTo>
                    <a:pt x="36845" y="12656"/>
                    <a:pt x="36812" y="12180"/>
                    <a:pt x="36680" y="11722"/>
                  </a:cubicBezTo>
                  <a:cubicBezTo>
                    <a:pt x="36001" y="9374"/>
                    <a:pt x="33171" y="8431"/>
                    <a:pt x="30733" y="8327"/>
                  </a:cubicBezTo>
                  <a:cubicBezTo>
                    <a:pt x="28290" y="8224"/>
                    <a:pt x="25678" y="8553"/>
                    <a:pt x="23555" y="7341"/>
                  </a:cubicBezTo>
                  <a:cubicBezTo>
                    <a:pt x="20919" y="5837"/>
                    <a:pt x="19882" y="2400"/>
                    <a:pt x="17278" y="843"/>
                  </a:cubicBezTo>
                  <a:cubicBezTo>
                    <a:pt x="16288" y="251"/>
                    <a:pt x="15181" y="0"/>
                    <a:pt x="14044" y="0"/>
                  </a:cubicBezTo>
                  <a:close/>
                </a:path>
              </a:pathLst>
            </a:custGeom>
            <a:solidFill>
              <a:srgbClr val="FCC01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36"/>
            <p:cNvSpPr/>
            <p:nvPr/>
          </p:nvSpPr>
          <p:spPr>
            <a:xfrm flipH="1" rot="10800000">
              <a:off x="7314957" y="222473"/>
              <a:ext cx="1969585" cy="4936898"/>
            </a:xfrm>
            <a:custGeom>
              <a:rect b="b" l="l" r="r" t="t"/>
              <a:pathLst>
                <a:path extrusionOk="0" h="57701" w="25919">
                  <a:moveTo>
                    <a:pt x="10540" y="1"/>
                  </a:moveTo>
                  <a:cubicBezTo>
                    <a:pt x="6348" y="2100"/>
                    <a:pt x="2594" y="5298"/>
                    <a:pt x="1335" y="9734"/>
                  </a:cubicBezTo>
                  <a:cubicBezTo>
                    <a:pt x="245" y="13573"/>
                    <a:pt x="1212" y="17713"/>
                    <a:pt x="2811" y="21374"/>
                  </a:cubicBezTo>
                  <a:cubicBezTo>
                    <a:pt x="4404" y="25028"/>
                    <a:pt x="6616" y="28391"/>
                    <a:pt x="8182" y="32059"/>
                  </a:cubicBezTo>
                  <a:cubicBezTo>
                    <a:pt x="9748" y="35728"/>
                    <a:pt x="10653" y="39897"/>
                    <a:pt x="9474" y="43708"/>
                  </a:cubicBezTo>
                  <a:cubicBezTo>
                    <a:pt x="8640" y="46400"/>
                    <a:pt x="6842" y="48688"/>
                    <a:pt x="4938" y="50772"/>
                  </a:cubicBezTo>
                  <a:cubicBezTo>
                    <a:pt x="3255" y="52612"/>
                    <a:pt x="1453" y="54366"/>
                    <a:pt x="1" y="56384"/>
                  </a:cubicBezTo>
                  <a:cubicBezTo>
                    <a:pt x="2642" y="57263"/>
                    <a:pt x="5429" y="57701"/>
                    <a:pt x="8215" y="57701"/>
                  </a:cubicBezTo>
                  <a:cubicBezTo>
                    <a:pt x="12497" y="57701"/>
                    <a:pt x="16780" y="56668"/>
                    <a:pt x="20543" y="54620"/>
                  </a:cubicBezTo>
                  <a:cubicBezTo>
                    <a:pt x="22504" y="53554"/>
                    <a:pt x="24311" y="52224"/>
                    <a:pt x="25919" y="50683"/>
                  </a:cubicBezTo>
                  <a:lnTo>
                    <a:pt x="2591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36"/>
            <p:cNvSpPr/>
            <p:nvPr/>
          </p:nvSpPr>
          <p:spPr>
            <a:xfrm flipH="1" rot="10800000">
              <a:off x="7135398" y="-81228"/>
              <a:ext cx="2149149" cy="904284"/>
            </a:xfrm>
            <a:custGeom>
              <a:rect b="b" l="l" r="r" t="t"/>
              <a:pathLst>
                <a:path extrusionOk="0" h="10569" w="28282">
                  <a:moveTo>
                    <a:pt x="28282" y="1"/>
                  </a:moveTo>
                  <a:cubicBezTo>
                    <a:pt x="26674" y="1542"/>
                    <a:pt x="24867" y="2872"/>
                    <a:pt x="22906" y="3938"/>
                  </a:cubicBezTo>
                  <a:cubicBezTo>
                    <a:pt x="19143" y="5986"/>
                    <a:pt x="14860" y="7019"/>
                    <a:pt x="10578" y="7019"/>
                  </a:cubicBezTo>
                  <a:cubicBezTo>
                    <a:pt x="7792" y="7019"/>
                    <a:pt x="5005" y="6581"/>
                    <a:pt x="2364" y="5702"/>
                  </a:cubicBezTo>
                  <a:cubicBezTo>
                    <a:pt x="2170" y="5966"/>
                    <a:pt x="1986" y="6235"/>
                    <a:pt x="1807" y="6513"/>
                  </a:cubicBezTo>
                  <a:cubicBezTo>
                    <a:pt x="1005" y="7754"/>
                    <a:pt x="359" y="9135"/>
                    <a:pt x="0" y="10569"/>
                  </a:cubicBezTo>
                  <a:lnTo>
                    <a:pt x="28282" y="10569"/>
                  </a:lnTo>
                  <a:lnTo>
                    <a:pt x="28282" y="1"/>
                  </a:lnTo>
                  <a:close/>
                </a:path>
              </a:pathLst>
            </a:custGeom>
            <a:solidFill>
              <a:srgbClr val="FCC01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59" name="Google Shape;1159;p36"/>
            <p:cNvGrpSpPr/>
            <p:nvPr/>
          </p:nvGrpSpPr>
          <p:grpSpPr>
            <a:xfrm>
              <a:off x="2493374" y="-81232"/>
              <a:ext cx="3958471" cy="1281175"/>
              <a:chOff x="2493374" y="-81232"/>
              <a:chExt cx="3958471" cy="1281175"/>
            </a:xfrm>
          </p:grpSpPr>
          <p:sp>
            <p:nvSpPr>
              <p:cNvPr id="1160" name="Google Shape;1160;p36"/>
              <p:cNvSpPr/>
              <p:nvPr/>
            </p:nvSpPr>
            <p:spPr>
              <a:xfrm flipH="1" rot="10800000">
                <a:off x="2493374" y="-81232"/>
                <a:ext cx="3958471" cy="1281175"/>
              </a:xfrm>
              <a:custGeom>
                <a:rect b="b" l="l" r="r" t="t"/>
                <a:pathLst>
                  <a:path extrusionOk="0" h="14974" w="52092">
                    <a:moveTo>
                      <a:pt x="10073" y="5769"/>
                    </a:moveTo>
                    <a:cubicBezTo>
                      <a:pt x="7479" y="5769"/>
                      <a:pt x="4891" y="6731"/>
                      <a:pt x="3028" y="8466"/>
                    </a:cubicBezTo>
                    <a:cubicBezTo>
                      <a:pt x="1213" y="10159"/>
                      <a:pt x="137" y="12540"/>
                      <a:pt x="0" y="14974"/>
                    </a:cubicBezTo>
                    <a:lnTo>
                      <a:pt x="11446" y="14974"/>
                    </a:lnTo>
                    <a:cubicBezTo>
                      <a:pt x="12158" y="12102"/>
                      <a:pt x="13582" y="9408"/>
                      <a:pt x="15534" y="7183"/>
                    </a:cubicBezTo>
                    <a:cubicBezTo>
                      <a:pt x="14502" y="6711"/>
                      <a:pt x="13450" y="6278"/>
                      <a:pt x="12337" y="6023"/>
                    </a:cubicBezTo>
                    <a:cubicBezTo>
                      <a:pt x="11597" y="5853"/>
                      <a:pt x="10833" y="5769"/>
                      <a:pt x="10073" y="5769"/>
                    </a:cubicBezTo>
                    <a:close/>
                    <a:moveTo>
                      <a:pt x="45074" y="1"/>
                    </a:moveTo>
                    <a:cubicBezTo>
                      <a:pt x="43566" y="1"/>
                      <a:pt x="41995" y="486"/>
                      <a:pt x="40619" y="1128"/>
                    </a:cubicBezTo>
                    <a:cubicBezTo>
                      <a:pt x="37595" y="2533"/>
                      <a:pt x="34973" y="4604"/>
                      <a:pt x="32144" y="6344"/>
                    </a:cubicBezTo>
                    <a:cubicBezTo>
                      <a:pt x="32964" y="7452"/>
                      <a:pt x="33822" y="8509"/>
                      <a:pt x="35001" y="9182"/>
                    </a:cubicBezTo>
                    <a:cubicBezTo>
                      <a:pt x="37124" y="10394"/>
                      <a:pt x="39736" y="10065"/>
                      <a:pt x="42179" y="10168"/>
                    </a:cubicBezTo>
                    <a:cubicBezTo>
                      <a:pt x="44617" y="10272"/>
                      <a:pt x="47447" y="11215"/>
                      <a:pt x="48126" y="13563"/>
                    </a:cubicBezTo>
                    <a:cubicBezTo>
                      <a:pt x="48258" y="14021"/>
                      <a:pt x="48291" y="14497"/>
                      <a:pt x="48296" y="14974"/>
                    </a:cubicBezTo>
                    <a:lnTo>
                      <a:pt x="51884" y="14974"/>
                    </a:lnTo>
                    <a:cubicBezTo>
                      <a:pt x="52092" y="11470"/>
                      <a:pt x="51993" y="7956"/>
                      <a:pt x="50790" y="4670"/>
                    </a:cubicBezTo>
                    <a:cubicBezTo>
                      <a:pt x="50211" y="3085"/>
                      <a:pt x="49299" y="1505"/>
                      <a:pt x="47791" y="661"/>
                    </a:cubicBezTo>
                    <a:cubicBezTo>
                      <a:pt x="46951" y="194"/>
                      <a:pt x="46027" y="1"/>
                      <a:pt x="45074" y="1"/>
                    </a:cubicBezTo>
                    <a:close/>
                  </a:path>
                </a:pathLst>
              </a:custGeom>
              <a:solidFill>
                <a:srgbClr val="FFF2CE"/>
              </a:solidFill>
              <a:ln cap="flat" cmpd="sng" w="9525">
                <a:solidFill>
                  <a:srgbClr val="FFF2C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36"/>
              <p:cNvSpPr/>
              <p:nvPr/>
            </p:nvSpPr>
            <p:spPr>
              <a:xfrm flipH="1" rot="10800000">
                <a:off x="3363131" y="-81227"/>
                <a:ext cx="2800232" cy="738468"/>
              </a:xfrm>
              <a:custGeom>
                <a:rect b="b" l="l" r="r" t="t"/>
                <a:pathLst>
                  <a:path extrusionOk="0" h="8631" w="36850">
                    <a:moveTo>
                      <a:pt x="20698" y="1"/>
                    </a:moveTo>
                    <a:cubicBezTo>
                      <a:pt x="20434" y="166"/>
                      <a:pt x="20169" y="321"/>
                      <a:pt x="19905" y="477"/>
                    </a:cubicBezTo>
                    <a:cubicBezTo>
                      <a:pt x="17354" y="1968"/>
                      <a:pt x="14431" y="3137"/>
                      <a:pt x="11488" y="3137"/>
                    </a:cubicBezTo>
                    <a:cubicBezTo>
                      <a:pt x="10814" y="3137"/>
                      <a:pt x="10134" y="3076"/>
                      <a:pt x="9460" y="2943"/>
                    </a:cubicBezTo>
                    <a:cubicBezTo>
                      <a:pt x="7564" y="2566"/>
                      <a:pt x="5847" y="1642"/>
                      <a:pt x="4088" y="840"/>
                    </a:cubicBezTo>
                    <a:cubicBezTo>
                      <a:pt x="2136" y="3065"/>
                      <a:pt x="712" y="5759"/>
                      <a:pt x="0" y="8631"/>
                    </a:cubicBezTo>
                    <a:lnTo>
                      <a:pt x="36850" y="8631"/>
                    </a:lnTo>
                    <a:cubicBezTo>
                      <a:pt x="36845" y="8154"/>
                      <a:pt x="36812" y="7678"/>
                      <a:pt x="36680" y="7220"/>
                    </a:cubicBezTo>
                    <a:cubicBezTo>
                      <a:pt x="36001" y="4872"/>
                      <a:pt x="33171" y="3929"/>
                      <a:pt x="30733" y="3825"/>
                    </a:cubicBezTo>
                    <a:cubicBezTo>
                      <a:pt x="28290" y="3722"/>
                      <a:pt x="25678" y="4051"/>
                      <a:pt x="23555" y="2839"/>
                    </a:cubicBezTo>
                    <a:cubicBezTo>
                      <a:pt x="22376" y="2166"/>
                      <a:pt x="21518" y="1109"/>
                      <a:pt x="20698" y="1"/>
                    </a:cubicBezTo>
                    <a:close/>
                  </a:path>
                </a:pathLst>
              </a:custGeom>
              <a:solidFill>
                <a:srgbClr val="FFF2CE"/>
              </a:solidFill>
              <a:ln cap="flat" cmpd="sng" w="9525">
                <a:solidFill>
                  <a:srgbClr val="FFF2C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62" name="Google Shape;1162;p36"/>
            <p:cNvSpPr/>
            <p:nvPr/>
          </p:nvSpPr>
          <p:spPr>
            <a:xfrm flipH="1" rot="10800000">
              <a:off x="6530534" y="703175"/>
              <a:ext cx="1115229" cy="1401387"/>
            </a:xfrm>
            <a:custGeom>
              <a:rect b="b" l="l" r="r" t="t"/>
              <a:pathLst>
                <a:path extrusionOk="0" h="16379" w="14676">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rgbClr val="F9AD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63" name="Google Shape;1163;p36"/>
            <p:cNvPicPr preferRelativeResize="0"/>
            <p:nvPr/>
          </p:nvPicPr>
          <p:blipFill>
            <a:blip r:embed="rId2">
              <a:alphaModFix/>
            </a:blip>
            <a:stretch>
              <a:fillRect/>
            </a:stretch>
          </p:blipFill>
          <p:spPr>
            <a:xfrm>
              <a:off x="4551674" y="-76200"/>
              <a:ext cx="4820928" cy="2711761"/>
            </a:xfrm>
            <a:prstGeom prst="rect">
              <a:avLst/>
            </a:prstGeom>
            <a:noFill/>
            <a:ln>
              <a:noFill/>
            </a:ln>
          </p:spPr>
        </p:pic>
        <p:pic>
          <p:nvPicPr>
            <p:cNvPr id="1164" name="Google Shape;1164;p36"/>
            <p:cNvPicPr preferRelativeResize="0"/>
            <p:nvPr/>
          </p:nvPicPr>
          <p:blipFill rotWithShape="1">
            <a:blip r:embed="rId3">
              <a:alphaModFix/>
            </a:blip>
            <a:srcRect b="0" l="29507" r="0" t="0"/>
            <a:stretch/>
          </p:blipFill>
          <p:spPr>
            <a:xfrm>
              <a:off x="5033275" y="1953450"/>
              <a:ext cx="4415530" cy="3523424"/>
            </a:xfrm>
            <a:prstGeom prst="rect">
              <a:avLst/>
            </a:prstGeom>
            <a:noFill/>
            <a:ln>
              <a:noFill/>
            </a:ln>
          </p:spPr>
        </p:pic>
      </p:gr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p:cSld name="BLANK_1_1">
    <p:bg>
      <p:bgPr>
        <a:solidFill>
          <a:srgbClr val="FFFFFF"/>
        </a:solidFill>
      </p:bgPr>
    </p:bg>
    <p:spTree>
      <p:nvGrpSpPr>
        <p:cNvPr id="1165" name="Shape 1165"/>
        <p:cNvGrpSpPr/>
        <p:nvPr/>
      </p:nvGrpSpPr>
      <p:grpSpPr>
        <a:xfrm>
          <a:off x="0" y="0"/>
          <a:ext cx="0" cy="0"/>
          <a:chOff x="0" y="0"/>
          <a:chExt cx="0" cy="0"/>
        </a:xfrm>
      </p:grpSpPr>
      <p:sp>
        <p:nvSpPr>
          <p:cNvPr id="1166" name="Google Shape;1166;p37"/>
          <p:cNvSpPr/>
          <p:nvPr/>
        </p:nvSpPr>
        <p:spPr>
          <a:xfrm rot="-3868120">
            <a:off x="1132655" y="5885536"/>
            <a:ext cx="1281497" cy="1529109"/>
          </a:xfrm>
          <a:custGeom>
            <a:rect b="b" l="l" r="r" t="t"/>
            <a:pathLst>
              <a:path extrusionOk="0" h="16379" w="14676">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37"/>
          <p:cNvSpPr txBox="1"/>
          <p:nvPr>
            <p:ph idx="1" type="subTitle"/>
          </p:nvPr>
        </p:nvSpPr>
        <p:spPr>
          <a:xfrm>
            <a:off x="1256025" y="3109335"/>
            <a:ext cx="2151000" cy="1191300"/>
          </a:xfrm>
          <a:prstGeom prst="rect">
            <a:avLst/>
          </a:prstGeom>
        </p:spPr>
        <p:txBody>
          <a:bodyPr anchorCtr="0" anchor="ctr" bIns="91425" lIns="91425" spcFirstLastPara="1" rIns="91425" wrap="square" tIns="91425">
            <a:noAutofit/>
          </a:bodyPr>
          <a:lstStyle>
            <a:lvl1pPr lvl="0" rtl="0">
              <a:lnSpc>
                <a:spcPct val="100000"/>
              </a:lnSpc>
              <a:spcBef>
                <a:spcPts val="600"/>
              </a:spcBef>
              <a:spcAft>
                <a:spcPts val="0"/>
              </a:spcAft>
              <a:buClr>
                <a:srgbClr val="434343"/>
              </a:buClr>
              <a:buSzPts val="1200"/>
              <a:buFont typeface="Josefin Slab SemiBold"/>
              <a:buChar char="▰"/>
              <a:defRPr sz="1200">
                <a:solidFill>
                  <a:srgbClr val="20124D"/>
                </a:solidFill>
              </a:defRPr>
            </a:lvl1pPr>
            <a:lvl2pPr lvl="1" rtl="0" algn="ctr">
              <a:lnSpc>
                <a:spcPct val="100000"/>
              </a:lnSpc>
              <a:spcBef>
                <a:spcPts val="1000"/>
              </a:spcBef>
              <a:spcAft>
                <a:spcPts val="0"/>
              </a:spcAft>
              <a:buClr>
                <a:srgbClr val="434343"/>
              </a:buClr>
              <a:buSzPts val="1200"/>
              <a:buFont typeface="Josefin Slab SemiBold"/>
              <a:buChar char="▻"/>
              <a:defRPr sz="1100">
                <a:solidFill>
                  <a:srgbClr val="434343"/>
                </a:solidFill>
                <a:latin typeface="Roboto Condensed Light"/>
                <a:ea typeface="Roboto Condensed Light"/>
                <a:cs typeface="Roboto Condensed Light"/>
                <a:sym typeface="Roboto Condensed Light"/>
              </a:defRPr>
            </a:lvl2pPr>
            <a:lvl3pPr lvl="2" rtl="0" algn="ctr">
              <a:lnSpc>
                <a:spcPct val="100000"/>
              </a:lnSpc>
              <a:spcBef>
                <a:spcPts val="480"/>
              </a:spcBef>
              <a:spcAft>
                <a:spcPts val="0"/>
              </a:spcAft>
              <a:buClr>
                <a:srgbClr val="434343"/>
              </a:buClr>
              <a:buSzPts val="1200"/>
              <a:buFont typeface="Josefin Slab SemiBold"/>
              <a:buChar char="▻"/>
              <a:defRPr sz="1100">
                <a:solidFill>
                  <a:srgbClr val="434343"/>
                </a:solidFill>
                <a:latin typeface="Roboto Condensed Light"/>
                <a:ea typeface="Roboto Condensed Light"/>
                <a:cs typeface="Roboto Condensed Light"/>
                <a:sym typeface="Roboto Condensed Light"/>
              </a:defRPr>
            </a:lvl3pPr>
            <a:lvl4pPr lvl="3" rtl="0" algn="ctr">
              <a:lnSpc>
                <a:spcPct val="100000"/>
              </a:lnSpc>
              <a:spcBef>
                <a:spcPts val="360"/>
              </a:spcBef>
              <a:spcAft>
                <a:spcPts val="0"/>
              </a:spcAft>
              <a:buClr>
                <a:srgbClr val="434343"/>
              </a:buClr>
              <a:buSzPts val="1200"/>
              <a:buFont typeface="Josefin Slab SemiBold"/>
              <a:buChar char="▻"/>
              <a:defRPr sz="1100">
                <a:solidFill>
                  <a:srgbClr val="434343"/>
                </a:solidFill>
                <a:latin typeface="Roboto Condensed Light"/>
                <a:ea typeface="Roboto Condensed Light"/>
                <a:cs typeface="Roboto Condensed Light"/>
                <a:sym typeface="Roboto Condensed Light"/>
              </a:defRPr>
            </a:lvl4pPr>
            <a:lvl5pPr lvl="4" rtl="0" algn="ctr">
              <a:lnSpc>
                <a:spcPct val="100000"/>
              </a:lnSpc>
              <a:spcBef>
                <a:spcPts val="360"/>
              </a:spcBef>
              <a:spcAft>
                <a:spcPts val="0"/>
              </a:spcAft>
              <a:buClr>
                <a:srgbClr val="434343"/>
              </a:buClr>
              <a:buSzPts val="1200"/>
              <a:buFont typeface="Josefin Slab SemiBold"/>
              <a:buChar char="▻"/>
              <a:defRPr sz="1100">
                <a:solidFill>
                  <a:srgbClr val="434343"/>
                </a:solidFill>
                <a:latin typeface="Roboto Condensed Light"/>
                <a:ea typeface="Roboto Condensed Light"/>
                <a:cs typeface="Roboto Condensed Light"/>
                <a:sym typeface="Roboto Condensed Light"/>
              </a:defRPr>
            </a:lvl5pPr>
            <a:lvl6pPr lvl="5" rtl="0" algn="ctr">
              <a:lnSpc>
                <a:spcPct val="100000"/>
              </a:lnSpc>
              <a:spcBef>
                <a:spcPts val="360"/>
              </a:spcBef>
              <a:spcAft>
                <a:spcPts val="0"/>
              </a:spcAft>
              <a:buClr>
                <a:srgbClr val="434343"/>
              </a:buClr>
              <a:buSzPts val="1200"/>
              <a:buFont typeface="Josefin Slab SemiBold"/>
              <a:buChar char="▻"/>
              <a:defRPr sz="1100">
                <a:solidFill>
                  <a:srgbClr val="434343"/>
                </a:solidFill>
                <a:latin typeface="Roboto Condensed Light"/>
                <a:ea typeface="Roboto Condensed Light"/>
                <a:cs typeface="Roboto Condensed Light"/>
                <a:sym typeface="Roboto Condensed Light"/>
              </a:defRPr>
            </a:lvl6pPr>
            <a:lvl7pPr lvl="6" rtl="0" algn="ctr">
              <a:lnSpc>
                <a:spcPct val="100000"/>
              </a:lnSpc>
              <a:spcBef>
                <a:spcPts val="360"/>
              </a:spcBef>
              <a:spcAft>
                <a:spcPts val="0"/>
              </a:spcAft>
              <a:buClr>
                <a:srgbClr val="434343"/>
              </a:buClr>
              <a:buSzPts val="1200"/>
              <a:buFont typeface="Josefin Slab SemiBold"/>
              <a:buChar char="▻"/>
              <a:defRPr sz="1100">
                <a:solidFill>
                  <a:srgbClr val="434343"/>
                </a:solidFill>
                <a:latin typeface="Roboto Condensed Light"/>
                <a:ea typeface="Roboto Condensed Light"/>
                <a:cs typeface="Roboto Condensed Light"/>
                <a:sym typeface="Roboto Condensed Light"/>
              </a:defRPr>
            </a:lvl7pPr>
            <a:lvl8pPr lvl="7" rtl="0" algn="ctr">
              <a:lnSpc>
                <a:spcPct val="100000"/>
              </a:lnSpc>
              <a:spcBef>
                <a:spcPts val="360"/>
              </a:spcBef>
              <a:spcAft>
                <a:spcPts val="0"/>
              </a:spcAft>
              <a:buClr>
                <a:srgbClr val="434343"/>
              </a:buClr>
              <a:buSzPts val="1200"/>
              <a:buFont typeface="Josefin Slab SemiBold"/>
              <a:buChar char="▻"/>
              <a:defRPr sz="1100">
                <a:solidFill>
                  <a:srgbClr val="434343"/>
                </a:solidFill>
                <a:latin typeface="Roboto Condensed Light"/>
                <a:ea typeface="Roboto Condensed Light"/>
                <a:cs typeface="Roboto Condensed Light"/>
                <a:sym typeface="Roboto Condensed Light"/>
              </a:defRPr>
            </a:lvl8pPr>
            <a:lvl9pPr lvl="8" rtl="0" algn="ctr">
              <a:lnSpc>
                <a:spcPct val="100000"/>
              </a:lnSpc>
              <a:spcBef>
                <a:spcPts val="360"/>
              </a:spcBef>
              <a:spcAft>
                <a:spcPts val="0"/>
              </a:spcAft>
              <a:buClr>
                <a:srgbClr val="434343"/>
              </a:buClr>
              <a:buSzPts val="1200"/>
              <a:buFont typeface="Josefin Slab SemiBold"/>
              <a:buChar char="▻"/>
              <a:defRPr sz="1100">
                <a:solidFill>
                  <a:srgbClr val="434343"/>
                </a:solidFill>
                <a:latin typeface="Roboto Condensed Light"/>
                <a:ea typeface="Roboto Condensed Light"/>
                <a:cs typeface="Roboto Condensed Light"/>
                <a:sym typeface="Roboto Condensed Light"/>
              </a:defRPr>
            </a:lvl9pPr>
          </a:lstStyle>
          <a:p/>
        </p:txBody>
      </p:sp>
      <p:sp>
        <p:nvSpPr>
          <p:cNvPr id="1168" name="Google Shape;1168;p37"/>
          <p:cNvSpPr txBox="1"/>
          <p:nvPr>
            <p:ph idx="2" type="subTitle"/>
          </p:nvPr>
        </p:nvSpPr>
        <p:spPr>
          <a:xfrm>
            <a:off x="3504013" y="3109335"/>
            <a:ext cx="2151000" cy="1191300"/>
          </a:xfrm>
          <a:prstGeom prst="rect">
            <a:avLst/>
          </a:prstGeom>
        </p:spPr>
        <p:txBody>
          <a:bodyPr anchorCtr="0" anchor="ctr" bIns="91425" lIns="91425" spcFirstLastPara="1" rIns="91425" wrap="square" tIns="91425">
            <a:noAutofit/>
          </a:bodyPr>
          <a:lstStyle>
            <a:lvl1pPr lvl="0" rtl="0">
              <a:lnSpc>
                <a:spcPct val="100000"/>
              </a:lnSpc>
              <a:spcBef>
                <a:spcPts val="600"/>
              </a:spcBef>
              <a:spcAft>
                <a:spcPts val="0"/>
              </a:spcAft>
              <a:buClr>
                <a:srgbClr val="434343"/>
              </a:buClr>
              <a:buSzPts val="1200"/>
              <a:buFont typeface="Josefin Slab SemiBold"/>
              <a:buChar char="▰"/>
              <a:defRPr sz="1200">
                <a:solidFill>
                  <a:srgbClr val="20124D"/>
                </a:solidFill>
              </a:defRPr>
            </a:lvl1pPr>
            <a:lvl2pPr lvl="1" rtl="0" algn="ctr">
              <a:lnSpc>
                <a:spcPct val="100000"/>
              </a:lnSpc>
              <a:spcBef>
                <a:spcPts val="1000"/>
              </a:spcBef>
              <a:spcAft>
                <a:spcPts val="0"/>
              </a:spcAft>
              <a:buClr>
                <a:srgbClr val="434343"/>
              </a:buClr>
              <a:buSzPts val="1200"/>
              <a:buFont typeface="Josefin Slab SemiBold"/>
              <a:buChar char="▻"/>
              <a:defRPr sz="1100">
                <a:solidFill>
                  <a:srgbClr val="434343"/>
                </a:solidFill>
                <a:latin typeface="Roboto Condensed Light"/>
                <a:ea typeface="Roboto Condensed Light"/>
                <a:cs typeface="Roboto Condensed Light"/>
                <a:sym typeface="Roboto Condensed Light"/>
              </a:defRPr>
            </a:lvl2pPr>
            <a:lvl3pPr lvl="2" rtl="0" algn="ctr">
              <a:lnSpc>
                <a:spcPct val="100000"/>
              </a:lnSpc>
              <a:spcBef>
                <a:spcPts val="480"/>
              </a:spcBef>
              <a:spcAft>
                <a:spcPts val="0"/>
              </a:spcAft>
              <a:buClr>
                <a:srgbClr val="434343"/>
              </a:buClr>
              <a:buSzPts val="1200"/>
              <a:buFont typeface="Josefin Slab SemiBold"/>
              <a:buChar char="▻"/>
              <a:defRPr sz="1100">
                <a:solidFill>
                  <a:srgbClr val="434343"/>
                </a:solidFill>
                <a:latin typeface="Roboto Condensed Light"/>
                <a:ea typeface="Roboto Condensed Light"/>
                <a:cs typeface="Roboto Condensed Light"/>
                <a:sym typeface="Roboto Condensed Light"/>
              </a:defRPr>
            </a:lvl3pPr>
            <a:lvl4pPr lvl="3" rtl="0" algn="ctr">
              <a:lnSpc>
                <a:spcPct val="100000"/>
              </a:lnSpc>
              <a:spcBef>
                <a:spcPts val="360"/>
              </a:spcBef>
              <a:spcAft>
                <a:spcPts val="0"/>
              </a:spcAft>
              <a:buClr>
                <a:srgbClr val="434343"/>
              </a:buClr>
              <a:buSzPts val="1200"/>
              <a:buFont typeface="Josefin Slab SemiBold"/>
              <a:buChar char="▻"/>
              <a:defRPr sz="1100">
                <a:solidFill>
                  <a:srgbClr val="434343"/>
                </a:solidFill>
                <a:latin typeface="Roboto Condensed Light"/>
                <a:ea typeface="Roboto Condensed Light"/>
                <a:cs typeface="Roboto Condensed Light"/>
                <a:sym typeface="Roboto Condensed Light"/>
              </a:defRPr>
            </a:lvl4pPr>
            <a:lvl5pPr lvl="4" rtl="0" algn="ctr">
              <a:lnSpc>
                <a:spcPct val="100000"/>
              </a:lnSpc>
              <a:spcBef>
                <a:spcPts val="360"/>
              </a:spcBef>
              <a:spcAft>
                <a:spcPts val="0"/>
              </a:spcAft>
              <a:buClr>
                <a:srgbClr val="434343"/>
              </a:buClr>
              <a:buSzPts val="1200"/>
              <a:buFont typeface="Josefin Slab SemiBold"/>
              <a:buChar char="▻"/>
              <a:defRPr sz="1100">
                <a:solidFill>
                  <a:srgbClr val="434343"/>
                </a:solidFill>
                <a:latin typeface="Roboto Condensed Light"/>
                <a:ea typeface="Roboto Condensed Light"/>
                <a:cs typeface="Roboto Condensed Light"/>
                <a:sym typeface="Roboto Condensed Light"/>
              </a:defRPr>
            </a:lvl5pPr>
            <a:lvl6pPr lvl="5" rtl="0" algn="ctr">
              <a:lnSpc>
                <a:spcPct val="100000"/>
              </a:lnSpc>
              <a:spcBef>
                <a:spcPts val="360"/>
              </a:spcBef>
              <a:spcAft>
                <a:spcPts val="0"/>
              </a:spcAft>
              <a:buClr>
                <a:srgbClr val="434343"/>
              </a:buClr>
              <a:buSzPts val="1200"/>
              <a:buFont typeface="Josefin Slab SemiBold"/>
              <a:buChar char="▻"/>
              <a:defRPr sz="1100">
                <a:solidFill>
                  <a:srgbClr val="434343"/>
                </a:solidFill>
                <a:latin typeface="Roboto Condensed Light"/>
                <a:ea typeface="Roboto Condensed Light"/>
                <a:cs typeface="Roboto Condensed Light"/>
                <a:sym typeface="Roboto Condensed Light"/>
              </a:defRPr>
            </a:lvl6pPr>
            <a:lvl7pPr lvl="6" rtl="0" algn="ctr">
              <a:lnSpc>
                <a:spcPct val="100000"/>
              </a:lnSpc>
              <a:spcBef>
                <a:spcPts val="360"/>
              </a:spcBef>
              <a:spcAft>
                <a:spcPts val="0"/>
              </a:spcAft>
              <a:buClr>
                <a:srgbClr val="434343"/>
              </a:buClr>
              <a:buSzPts val="1200"/>
              <a:buFont typeface="Josefin Slab SemiBold"/>
              <a:buChar char="▻"/>
              <a:defRPr sz="1100">
                <a:solidFill>
                  <a:srgbClr val="434343"/>
                </a:solidFill>
                <a:latin typeface="Roboto Condensed Light"/>
                <a:ea typeface="Roboto Condensed Light"/>
                <a:cs typeface="Roboto Condensed Light"/>
                <a:sym typeface="Roboto Condensed Light"/>
              </a:defRPr>
            </a:lvl7pPr>
            <a:lvl8pPr lvl="7" rtl="0" algn="ctr">
              <a:lnSpc>
                <a:spcPct val="100000"/>
              </a:lnSpc>
              <a:spcBef>
                <a:spcPts val="360"/>
              </a:spcBef>
              <a:spcAft>
                <a:spcPts val="0"/>
              </a:spcAft>
              <a:buClr>
                <a:srgbClr val="434343"/>
              </a:buClr>
              <a:buSzPts val="1200"/>
              <a:buFont typeface="Josefin Slab SemiBold"/>
              <a:buChar char="▻"/>
              <a:defRPr sz="1100">
                <a:solidFill>
                  <a:srgbClr val="434343"/>
                </a:solidFill>
                <a:latin typeface="Roboto Condensed Light"/>
                <a:ea typeface="Roboto Condensed Light"/>
                <a:cs typeface="Roboto Condensed Light"/>
                <a:sym typeface="Roboto Condensed Light"/>
              </a:defRPr>
            </a:lvl8pPr>
            <a:lvl9pPr lvl="8" rtl="0" algn="ctr">
              <a:lnSpc>
                <a:spcPct val="100000"/>
              </a:lnSpc>
              <a:spcBef>
                <a:spcPts val="360"/>
              </a:spcBef>
              <a:spcAft>
                <a:spcPts val="0"/>
              </a:spcAft>
              <a:buClr>
                <a:srgbClr val="434343"/>
              </a:buClr>
              <a:buSzPts val="1200"/>
              <a:buFont typeface="Josefin Slab SemiBold"/>
              <a:buChar char="▻"/>
              <a:defRPr sz="1100">
                <a:solidFill>
                  <a:srgbClr val="434343"/>
                </a:solidFill>
                <a:latin typeface="Roboto Condensed Light"/>
                <a:ea typeface="Roboto Condensed Light"/>
                <a:cs typeface="Roboto Condensed Light"/>
                <a:sym typeface="Roboto Condensed Light"/>
              </a:defRPr>
            </a:lvl9pPr>
          </a:lstStyle>
          <a:p/>
        </p:txBody>
      </p:sp>
      <p:sp>
        <p:nvSpPr>
          <p:cNvPr id="1169" name="Google Shape;1169;p37"/>
          <p:cNvSpPr txBox="1"/>
          <p:nvPr>
            <p:ph idx="3" type="subTitle"/>
          </p:nvPr>
        </p:nvSpPr>
        <p:spPr>
          <a:xfrm>
            <a:off x="5752000" y="3109335"/>
            <a:ext cx="2151000" cy="1191300"/>
          </a:xfrm>
          <a:prstGeom prst="rect">
            <a:avLst/>
          </a:prstGeom>
        </p:spPr>
        <p:txBody>
          <a:bodyPr anchorCtr="0" anchor="ctr" bIns="91425" lIns="91425" spcFirstLastPara="1" rIns="91425" wrap="square" tIns="91425">
            <a:noAutofit/>
          </a:bodyPr>
          <a:lstStyle>
            <a:lvl1pPr lvl="0" rtl="0">
              <a:lnSpc>
                <a:spcPct val="100000"/>
              </a:lnSpc>
              <a:spcBef>
                <a:spcPts val="600"/>
              </a:spcBef>
              <a:spcAft>
                <a:spcPts val="0"/>
              </a:spcAft>
              <a:buClr>
                <a:srgbClr val="434343"/>
              </a:buClr>
              <a:buSzPts val="1200"/>
              <a:buFont typeface="Josefin Slab SemiBold"/>
              <a:buChar char="▰"/>
              <a:defRPr sz="1200">
                <a:solidFill>
                  <a:srgbClr val="20124D"/>
                </a:solidFill>
              </a:defRPr>
            </a:lvl1pPr>
            <a:lvl2pPr lvl="1" rtl="0" algn="ctr">
              <a:lnSpc>
                <a:spcPct val="100000"/>
              </a:lnSpc>
              <a:spcBef>
                <a:spcPts val="1000"/>
              </a:spcBef>
              <a:spcAft>
                <a:spcPts val="0"/>
              </a:spcAft>
              <a:buClr>
                <a:srgbClr val="434343"/>
              </a:buClr>
              <a:buSzPts val="1200"/>
              <a:buFont typeface="Josefin Slab SemiBold"/>
              <a:buChar char="▻"/>
              <a:defRPr sz="1100">
                <a:solidFill>
                  <a:srgbClr val="434343"/>
                </a:solidFill>
                <a:latin typeface="Roboto Condensed Light"/>
                <a:ea typeface="Roboto Condensed Light"/>
                <a:cs typeface="Roboto Condensed Light"/>
                <a:sym typeface="Roboto Condensed Light"/>
              </a:defRPr>
            </a:lvl2pPr>
            <a:lvl3pPr lvl="2" rtl="0" algn="ctr">
              <a:lnSpc>
                <a:spcPct val="100000"/>
              </a:lnSpc>
              <a:spcBef>
                <a:spcPts val="480"/>
              </a:spcBef>
              <a:spcAft>
                <a:spcPts val="0"/>
              </a:spcAft>
              <a:buClr>
                <a:srgbClr val="434343"/>
              </a:buClr>
              <a:buSzPts val="1200"/>
              <a:buFont typeface="Josefin Slab SemiBold"/>
              <a:buChar char="▻"/>
              <a:defRPr sz="1100">
                <a:solidFill>
                  <a:srgbClr val="434343"/>
                </a:solidFill>
                <a:latin typeface="Roboto Condensed Light"/>
                <a:ea typeface="Roboto Condensed Light"/>
                <a:cs typeface="Roboto Condensed Light"/>
                <a:sym typeface="Roboto Condensed Light"/>
              </a:defRPr>
            </a:lvl3pPr>
            <a:lvl4pPr lvl="3" rtl="0" algn="ctr">
              <a:lnSpc>
                <a:spcPct val="100000"/>
              </a:lnSpc>
              <a:spcBef>
                <a:spcPts val="360"/>
              </a:spcBef>
              <a:spcAft>
                <a:spcPts val="0"/>
              </a:spcAft>
              <a:buClr>
                <a:srgbClr val="434343"/>
              </a:buClr>
              <a:buSzPts val="1200"/>
              <a:buFont typeface="Josefin Slab SemiBold"/>
              <a:buChar char="▻"/>
              <a:defRPr sz="1100">
                <a:solidFill>
                  <a:srgbClr val="434343"/>
                </a:solidFill>
                <a:latin typeface="Roboto Condensed Light"/>
                <a:ea typeface="Roboto Condensed Light"/>
                <a:cs typeface="Roboto Condensed Light"/>
                <a:sym typeface="Roboto Condensed Light"/>
              </a:defRPr>
            </a:lvl4pPr>
            <a:lvl5pPr lvl="4" rtl="0" algn="ctr">
              <a:lnSpc>
                <a:spcPct val="100000"/>
              </a:lnSpc>
              <a:spcBef>
                <a:spcPts val="360"/>
              </a:spcBef>
              <a:spcAft>
                <a:spcPts val="0"/>
              </a:spcAft>
              <a:buClr>
                <a:srgbClr val="434343"/>
              </a:buClr>
              <a:buSzPts val="1200"/>
              <a:buFont typeface="Josefin Slab SemiBold"/>
              <a:buChar char="▻"/>
              <a:defRPr sz="1100">
                <a:solidFill>
                  <a:srgbClr val="434343"/>
                </a:solidFill>
                <a:latin typeface="Roboto Condensed Light"/>
                <a:ea typeface="Roboto Condensed Light"/>
                <a:cs typeface="Roboto Condensed Light"/>
                <a:sym typeface="Roboto Condensed Light"/>
              </a:defRPr>
            </a:lvl5pPr>
            <a:lvl6pPr lvl="5" rtl="0" algn="ctr">
              <a:lnSpc>
                <a:spcPct val="100000"/>
              </a:lnSpc>
              <a:spcBef>
                <a:spcPts val="360"/>
              </a:spcBef>
              <a:spcAft>
                <a:spcPts val="0"/>
              </a:spcAft>
              <a:buClr>
                <a:srgbClr val="434343"/>
              </a:buClr>
              <a:buSzPts val="1200"/>
              <a:buFont typeface="Josefin Slab SemiBold"/>
              <a:buChar char="▻"/>
              <a:defRPr sz="1100">
                <a:solidFill>
                  <a:srgbClr val="434343"/>
                </a:solidFill>
                <a:latin typeface="Roboto Condensed Light"/>
                <a:ea typeface="Roboto Condensed Light"/>
                <a:cs typeface="Roboto Condensed Light"/>
                <a:sym typeface="Roboto Condensed Light"/>
              </a:defRPr>
            </a:lvl6pPr>
            <a:lvl7pPr lvl="6" rtl="0" algn="ctr">
              <a:lnSpc>
                <a:spcPct val="100000"/>
              </a:lnSpc>
              <a:spcBef>
                <a:spcPts val="360"/>
              </a:spcBef>
              <a:spcAft>
                <a:spcPts val="0"/>
              </a:spcAft>
              <a:buClr>
                <a:srgbClr val="434343"/>
              </a:buClr>
              <a:buSzPts val="1200"/>
              <a:buFont typeface="Josefin Slab SemiBold"/>
              <a:buChar char="▻"/>
              <a:defRPr sz="1100">
                <a:solidFill>
                  <a:srgbClr val="434343"/>
                </a:solidFill>
                <a:latin typeface="Roboto Condensed Light"/>
                <a:ea typeface="Roboto Condensed Light"/>
                <a:cs typeface="Roboto Condensed Light"/>
                <a:sym typeface="Roboto Condensed Light"/>
              </a:defRPr>
            </a:lvl7pPr>
            <a:lvl8pPr lvl="7" rtl="0" algn="ctr">
              <a:lnSpc>
                <a:spcPct val="100000"/>
              </a:lnSpc>
              <a:spcBef>
                <a:spcPts val="360"/>
              </a:spcBef>
              <a:spcAft>
                <a:spcPts val="0"/>
              </a:spcAft>
              <a:buClr>
                <a:srgbClr val="434343"/>
              </a:buClr>
              <a:buSzPts val="1200"/>
              <a:buFont typeface="Josefin Slab SemiBold"/>
              <a:buChar char="▻"/>
              <a:defRPr sz="1100">
                <a:solidFill>
                  <a:srgbClr val="434343"/>
                </a:solidFill>
                <a:latin typeface="Roboto Condensed Light"/>
                <a:ea typeface="Roboto Condensed Light"/>
                <a:cs typeface="Roboto Condensed Light"/>
                <a:sym typeface="Roboto Condensed Light"/>
              </a:defRPr>
            </a:lvl8pPr>
            <a:lvl9pPr lvl="8" rtl="0" algn="ctr">
              <a:lnSpc>
                <a:spcPct val="100000"/>
              </a:lnSpc>
              <a:spcBef>
                <a:spcPts val="360"/>
              </a:spcBef>
              <a:spcAft>
                <a:spcPts val="0"/>
              </a:spcAft>
              <a:buClr>
                <a:srgbClr val="434343"/>
              </a:buClr>
              <a:buSzPts val="1200"/>
              <a:buFont typeface="Josefin Slab SemiBold"/>
              <a:buChar char="▻"/>
              <a:defRPr sz="1100">
                <a:solidFill>
                  <a:srgbClr val="434343"/>
                </a:solidFill>
                <a:latin typeface="Roboto Condensed Light"/>
                <a:ea typeface="Roboto Condensed Light"/>
                <a:cs typeface="Roboto Condensed Light"/>
                <a:sym typeface="Roboto Condensed Light"/>
              </a:defRPr>
            </a:lvl9pPr>
          </a:lstStyle>
          <a:p/>
        </p:txBody>
      </p:sp>
      <p:sp>
        <p:nvSpPr>
          <p:cNvPr id="1170" name="Google Shape;1170;p37"/>
          <p:cNvSpPr txBox="1"/>
          <p:nvPr>
            <p:ph idx="4" type="subTitle"/>
          </p:nvPr>
        </p:nvSpPr>
        <p:spPr>
          <a:xfrm>
            <a:off x="1443075" y="2148934"/>
            <a:ext cx="1776900" cy="601200"/>
          </a:xfrm>
          <a:prstGeom prst="rect">
            <a:avLst/>
          </a:prstGeom>
        </p:spPr>
        <p:txBody>
          <a:bodyPr anchorCtr="0" anchor="b" bIns="91425" lIns="91425" spcFirstLastPara="1" rIns="91425" wrap="square" tIns="91425">
            <a:noAutofit/>
          </a:bodyPr>
          <a:lstStyle>
            <a:lvl1pPr lvl="0" rtl="0" algn="ctr">
              <a:lnSpc>
                <a:spcPct val="100000"/>
              </a:lnSpc>
              <a:spcBef>
                <a:spcPts val="600"/>
              </a:spcBef>
              <a:spcAft>
                <a:spcPts val="0"/>
              </a:spcAft>
              <a:buSzPts val="2400"/>
              <a:buFont typeface="Staatliches"/>
              <a:buNone/>
              <a:defRPr sz="1800">
                <a:solidFill>
                  <a:srgbClr val="FFFFFF"/>
                </a:solidFill>
                <a:latin typeface="Montserrat ExtraBold"/>
                <a:ea typeface="Montserrat ExtraBold"/>
                <a:cs typeface="Montserrat ExtraBold"/>
                <a:sym typeface="Montserrat ExtraBold"/>
              </a:defRPr>
            </a:lvl1pPr>
            <a:lvl2pPr lvl="1" rtl="0" algn="ctr">
              <a:lnSpc>
                <a:spcPct val="100000"/>
              </a:lnSpc>
              <a:spcBef>
                <a:spcPts val="480"/>
              </a:spcBef>
              <a:spcAft>
                <a:spcPts val="0"/>
              </a:spcAft>
              <a:buSzPts val="2400"/>
              <a:buFont typeface="Staatliches"/>
              <a:buNone/>
              <a:defRPr>
                <a:latin typeface="Staatliches"/>
                <a:ea typeface="Staatliches"/>
                <a:cs typeface="Staatliches"/>
                <a:sym typeface="Staatliches"/>
              </a:defRPr>
            </a:lvl2pPr>
            <a:lvl3pPr lvl="2" rtl="0" algn="ctr">
              <a:lnSpc>
                <a:spcPct val="100000"/>
              </a:lnSpc>
              <a:spcBef>
                <a:spcPts val="480"/>
              </a:spcBef>
              <a:spcAft>
                <a:spcPts val="0"/>
              </a:spcAft>
              <a:buSzPts val="2400"/>
              <a:buFont typeface="Staatliches"/>
              <a:buNone/>
              <a:defRPr>
                <a:latin typeface="Staatliches"/>
                <a:ea typeface="Staatliches"/>
                <a:cs typeface="Staatliches"/>
                <a:sym typeface="Staatliches"/>
              </a:defRPr>
            </a:lvl3pPr>
            <a:lvl4pPr lvl="3" rtl="0" algn="ctr">
              <a:lnSpc>
                <a:spcPct val="100000"/>
              </a:lnSpc>
              <a:spcBef>
                <a:spcPts val="360"/>
              </a:spcBef>
              <a:spcAft>
                <a:spcPts val="0"/>
              </a:spcAft>
              <a:buSzPts val="2400"/>
              <a:buFont typeface="Staatliches"/>
              <a:buNone/>
              <a:defRPr>
                <a:latin typeface="Staatliches"/>
                <a:ea typeface="Staatliches"/>
                <a:cs typeface="Staatliches"/>
                <a:sym typeface="Staatliches"/>
              </a:defRPr>
            </a:lvl4pPr>
            <a:lvl5pPr lvl="4" rtl="0" algn="ctr">
              <a:lnSpc>
                <a:spcPct val="100000"/>
              </a:lnSpc>
              <a:spcBef>
                <a:spcPts val="360"/>
              </a:spcBef>
              <a:spcAft>
                <a:spcPts val="0"/>
              </a:spcAft>
              <a:buSzPts val="2400"/>
              <a:buFont typeface="Staatliches"/>
              <a:buNone/>
              <a:defRPr>
                <a:latin typeface="Staatliches"/>
                <a:ea typeface="Staatliches"/>
                <a:cs typeface="Staatliches"/>
                <a:sym typeface="Staatliches"/>
              </a:defRPr>
            </a:lvl5pPr>
            <a:lvl6pPr lvl="5" rtl="0" algn="ctr">
              <a:lnSpc>
                <a:spcPct val="100000"/>
              </a:lnSpc>
              <a:spcBef>
                <a:spcPts val="360"/>
              </a:spcBef>
              <a:spcAft>
                <a:spcPts val="0"/>
              </a:spcAft>
              <a:buSzPts val="2400"/>
              <a:buFont typeface="Staatliches"/>
              <a:buNone/>
              <a:defRPr>
                <a:latin typeface="Staatliches"/>
                <a:ea typeface="Staatliches"/>
                <a:cs typeface="Staatliches"/>
                <a:sym typeface="Staatliches"/>
              </a:defRPr>
            </a:lvl6pPr>
            <a:lvl7pPr lvl="6" rtl="0" algn="ctr">
              <a:lnSpc>
                <a:spcPct val="100000"/>
              </a:lnSpc>
              <a:spcBef>
                <a:spcPts val="360"/>
              </a:spcBef>
              <a:spcAft>
                <a:spcPts val="0"/>
              </a:spcAft>
              <a:buSzPts val="2400"/>
              <a:buFont typeface="Staatliches"/>
              <a:buNone/>
              <a:defRPr>
                <a:latin typeface="Staatliches"/>
                <a:ea typeface="Staatliches"/>
                <a:cs typeface="Staatliches"/>
                <a:sym typeface="Staatliches"/>
              </a:defRPr>
            </a:lvl7pPr>
            <a:lvl8pPr lvl="7" rtl="0" algn="ctr">
              <a:lnSpc>
                <a:spcPct val="100000"/>
              </a:lnSpc>
              <a:spcBef>
                <a:spcPts val="360"/>
              </a:spcBef>
              <a:spcAft>
                <a:spcPts val="0"/>
              </a:spcAft>
              <a:buSzPts val="2400"/>
              <a:buFont typeface="Staatliches"/>
              <a:buNone/>
              <a:defRPr>
                <a:latin typeface="Staatliches"/>
                <a:ea typeface="Staatliches"/>
                <a:cs typeface="Staatliches"/>
                <a:sym typeface="Staatliches"/>
              </a:defRPr>
            </a:lvl8pPr>
            <a:lvl9pPr lvl="8" rtl="0" algn="ctr">
              <a:lnSpc>
                <a:spcPct val="100000"/>
              </a:lnSpc>
              <a:spcBef>
                <a:spcPts val="360"/>
              </a:spcBef>
              <a:spcAft>
                <a:spcPts val="0"/>
              </a:spcAft>
              <a:buSzPts val="2400"/>
              <a:buFont typeface="Staatliches"/>
              <a:buNone/>
              <a:defRPr>
                <a:latin typeface="Staatliches"/>
                <a:ea typeface="Staatliches"/>
                <a:cs typeface="Staatliches"/>
                <a:sym typeface="Staatliches"/>
              </a:defRPr>
            </a:lvl9pPr>
          </a:lstStyle>
          <a:p/>
        </p:txBody>
      </p:sp>
      <p:sp>
        <p:nvSpPr>
          <p:cNvPr id="1171" name="Google Shape;1171;p37"/>
          <p:cNvSpPr txBox="1"/>
          <p:nvPr>
            <p:ph idx="5" type="subTitle"/>
          </p:nvPr>
        </p:nvSpPr>
        <p:spPr>
          <a:xfrm>
            <a:off x="3671608" y="2148933"/>
            <a:ext cx="1776900" cy="601200"/>
          </a:xfrm>
          <a:prstGeom prst="rect">
            <a:avLst/>
          </a:prstGeom>
        </p:spPr>
        <p:txBody>
          <a:bodyPr anchorCtr="0" anchor="b" bIns="91425" lIns="91425" spcFirstLastPara="1" rIns="91425" wrap="square" tIns="91425">
            <a:noAutofit/>
          </a:bodyPr>
          <a:lstStyle>
            <a:lvl1pPr lvl="0" rtl="0" algn="ctr">
              <a:lnSpc>
                <a:spcPct val="100000"/>
              </a:lnSpc>
              <a:spcBef>
                <a:spcPts val="600"/>
              </a:spcBef>
              <a:spcAft>
                <a:spcPts val="0"/>
              </a:spcAft>
              <a:buSzPts val="2400"/>
              <a:buFont typeface="Staatliches"/>
              <a:buNone/>
              <a:defRPr sz="1800">
                <a:solidFill>
                  <a:srgbClr val="FFFFFF"/>
                </a:solidFill>
                <a:latin typeface="Montserrat ExtraBold"/>
                <a:ea typeface="Montserrat ExtraBold"/>
                <a:cs typeface="Montserrat ExtraBold"/>
                <a:sym typeface="Montserrat ExtraBold"/>
              </a:defRPr>
            </a:lvl1pPr>
            <a:lvl2pPr lvl="1" rtl="0" algn="ctr">
              <a:lnSpc>
                <a:spcPct val="100000"/>
              </a:lnSpc>
              <a:spcBef>
                <a:spcPts val="480"/>
              </a:spcBef>
              <a:spcAft>
                <a:spcPts val="0"/>
              </a:spcAft>
              <a:buSzPts val="2400"/>
              <a:buFont typeface="Staatliches"/>
              <a:buNone/>
              <a:defRPr>
                <a:latin typeface="Staatliches"/>
                <a:ea typeface="Staatliches"/>
                <a:cs typeface="Staatliches"/>
                <a:sym typeface="Staatliches"/>
              </a:defRPr>
            </a:lvl2pPr>
            <a:lvl3pPr lvl="2" rtl="0" algn="ctr">
              <a:lnSpc>
                <a:spcPct val="100000"/>
              </a:lnSpc>
              <a:spcBef>
                <a:spcPts val="480"/>
              </a:spcBef>
              <a:spcAft>
                <a:spcPts val="0"/>
              </a:spcAft>
              <a:buSzPts val="2400"/>
              <a:buFont typeface="Staatliches"/>
              <a:buNone/>
              <a:defRPr>
                <a:latin typeface="Staatliches"/>
                <a:ea typeface="Staatliches"/>
                <a:cs typeface="Staatliches"/>
                <a:sym typeface="Staatliches"/>
              </a:defRPr>
            </a:lvl3pPr>
            <a:lvl4pPr lvl="3" rtl="0" algn="ctr">
              <a:lnSpc>
                <a:spcPct val="100000"/>
              </a:lnSpc>
              <a:spcBef>
                <a:spcPts val="360"/>
              </a:spcBef>
              <a:spcAft>
                <a:spcPts val="0"/>
              </a:spcAft>
              <a:buSzPts val="2400"/>
              <a:buFont typeface="Staatliches"/>
              <a:buNone/>
              <a:defRPr>
                <a:latin typeface="Staatliches"/>
                <a:ea typeface="Staatliches"/>
                <a:cs typeface="Staatliches"/>
                <a:sym typeface="Staatliches"/>
              </a:defRPr>
            </a:lvl4pPr>
            <a:lvl5pPr lvl="4" rtl="0" algn="ctr">
              <a:lnSpc>
                <a:spcPct val="100000"/>
              </a:lnSpc>
              <a:spcBef>
                <a:spcPts val="360"/>
              </a:spcBef>
              <a:spcAft>
                <a:spcPts val="0"/>
              </a:spcAft>
              <a:buSzPts val="2400"/>
              <a:buFont typeface="Staatliches"/>
              <a:buNone/>
              <a:defRPr>
                <a:latin typeface="Staatliches"/>
                <a:ea typeface="Staatliches"/>
                <a:cs typeface="Staatliches"/>
                <a:sym typeface="Staatliches"/>
              </a:defRPr>
            </a:lvl5pPr>
            <a:lvl6pPr lvl="5" rtl="0" algn="ctr">
              <a:lnSpc>
                <a:spcPct val="100000"/>
              </a:lnSpc>
              <a:spcBef>
                <a:spcPts val="360"/>
              </a:spcBef>
              <a:spcAft>
                <a:spcPts val="0"/>
              </a:spcAft>
              <a:buSzPts val="2400"/>
              <a:buFont typeface="Staatliches"/>
              <a:buNone/>
              <a:defRPr>
                <a:latin typeface="Staatliches"/>
                <a:ea typeface="Staatliches"/>
                <a:cs typeface="Staatliches"/>
                <a:sym typeface="Staatliches"/>
              </a:defRPr>
            </a:lvl6pPr>
            <a:lvl7pPr lvl="6" rtl="0" algn="ctr">
              <a:lnSpc>
                <a:spcPct val="100000"/>
              </a:lnSpc>
              <a:spcBef>
                <a:spcPts val="360"/>
              </a:spcBef>
              <a:spcAft>
                <a:spcPts val="0"/>
              </a:spcAft>
              <a:buSzPts val="2400"/>
              <a:buFont typeface="Staatliches"/>
              <a:buNone/>
              <a:defRPr>
                <a:latin typeface="Staatliches"/>
                <a:ea typeface="Staatliches"/>
                <a:cs typeface="Staatliches"/>
                <a:sym typeface="Staatliches"/>
              </a:defRPr>
            </a:lvl7pPr>
            <a:lvl8pPr lvl="7" rtl="0" algn="ctr">
              <a:lnSpc>
                <a:spcPct val="100000"/>
              </a:lnSpc>
              <a:spcBef>
                <a:spcPts val="360"/>
              </a:spcBef>
              <a:spcAft>
                <a:spcPts val="0"/>
              </a:spcAft>
              <a:buSzPts val="2400"/>
              <a:buFont typeface="Staatliches"/>
              <a:buNone/>
              <a:defRPr>
                <a:latin typeface="Staatliches"/>
                <a:ea typeface="Staatliches"/>
                <a:cs typeface="Staatliches"/>
                <a:sym typeface="Staatliches"/>
              </a:defRPr>
            </a:lvl8pPr>
            <a:lvl9pPr lvl="8" rtl="0" algn="ctr">
              <a:lnSpc>
                <a:spcPct val="100000"/>
              </a:lnSpc>
              <a:spcBef>
                <a:spcPts val="360"/>
              </a:spcBef>
              <a:spcAft>
                <a:spcPts val="0"/>
              </a:spcAft>
              <a:buSzPts val="2400"/>
              <a:buFont typeface="Staatliches"/>
              <a:buNone/>
              <a:defRPr>
                <a:latin typeface="Staatliches"/>
                <a:ea typeface="Staatliches"/>
                <a:cs typeface="Staatliches"/>
                <a:sym typeface="Staatliches"/>
              </a:defRPr>
            </a:lvl9pPr>
          </a:lstStyle>
          <a:p/>
        </p:txBody>
      </p:sp>
      <p:sp>
        <p:nvSpPr>
          <p:cNvPr id="1172" name="Google Shape;1172;p37"/>
          <p:cNvSpPr txBox="1"/>
          <p:nvPr>
            <p:ph idx="6" type="subTitle"/>
          </p:nvPr>
        </p:nvSpPr>
        <p:spPr>
          <a:xfrm>
            <a:off x="5957575" y="2148933"/>
            <a:ext cx="1776900" cy="601200"/>
          </a:xfrm>
          <a:prstGeom prst="rect">
            <a:avLst/>
          </a:prstGeom>
        </p:spPr>
        <p:txBody>
          <a:bodyPr anchorCtr="0" anchor="b" bIns="91425" lIns="91425" spcFirstLastPara="1" rIns="91425" wrap="square" tIns="91425">
            <a:noAutofit/>
          </a:bodyPr>
          <a:lstStyle>
            <a:lvl1pPr lvl="0" rtl="0" algn="ctr">
              <a:lnSpc>
                <a:spcPct val="100000"/>
              </a:lnSpc>
              <a:spcBef>
                <a:spcPts val="600"/>
              </a:spcBef>
              <a:spcAft>
                <a:spcPts val="0"/>
              </a:spcAft>
              <a:buSzPts val="2400"/>
              <a:buFont typeface="Staatliches"/>
              <a:buNone/>
              <a:defRPr sz="1800">
                <a:solidFill>
                  <a:srgbClr val="FFFFFF"/>
                </a:solidFill>
                <a:latin typeface="Montserrat ExtraBold"/>
                <a:ea typeface="Montserrat ExtraBold"/>
                <a:cs typeface="Montserrat ExtraBold"/>
                <a:sym typeface="Montserrat ExtraBold"/>
              </a:defRPr>
            </a:lvl1pPr>
            <a:lvl2pPr lvl="1" rtl="0" algn="ctr">
              <a:lnSpc>
                <a:spcPct val="100000"/>
              </a:lnSpc>
              <a:spcBef>
                <a:spcPts val="480"/>
              </a:spcBef>
              <a:spcAft>
                <a:spcPts val="0"/>
              </a:spcAft>
              <a:buSzPts val="2400"/>
              <a:buFont typeface="Staatliches"/>
              <a:buNone/>
              <a:defRPr>
                <a:latin typeface="Staatliches"/>
                <a:ea typeface="Staatliches"/>
                <a:cs typeface="Staatliches"/>
                <a:sym typeface="Staatliches"/>
              </a:defRPr>
            </a:lvl2pPr>
            <a:lvl3pPr lvl="2" rtl="0" algn="ctr">
              <a:lnSpc>
                <a:spcPct val="100000"/>
              </a:lnSpc>
              <a:spcBef>
                <a:spcPts val="480"/>
              </a:spcBef>
              <a:spcAft>
                <a:spcPts val="0"/>
              </a:spcAft>
              <a:buSzPts val="2400"/>
              <a:buFont typeface="Staatliches"/>
              <a:buNone/>
              <a:defRPr>
                <a:latin typeface="Staatliches"/>
                <a:ea typeface="Staatliches"/>
                <a:cs typeface="Staatliches"/>
                <a:sym typeface="Staatliches"/>
              </a:defRPr>
            </a:lvl3pPr>
            <a:lvl4pPr lvl="3" rtl="0" algn="ctr">
              <a:lnSpc>
                <a:spcPct val="100000"/>
              </a:lnSpc>
              <a:spcBef>
                <a:spcPts val="360"/>
              </a:spcBef>
              <a:spcAft>
                <a:spcPts val="0"/>
              </a:spcAft>
              <a:buSzPts val="2400"/>
              <a:buFont typeface="Staatliches"/>
              <a:buNone/>
              <a:defRPr>
                <a:latin typeface="Staatliches"/>
                <a:ea typeface="Staatliches"/>
                <a:cs typeface="Staatliches"/>
                <a:sym typeface="Staatliches"/>
              </a:defRPr>
            </a:lvl4pPr>
            <a:lvl5pPr lvl="4" rtl="0" algn="ctr">
              <a:lnSpc>
                <a:spcPct val="100000"/>
              </a:lnSpc>
              <a:spcBef>
                <a:spcPts val="360"/>
              </a:spcBef>
              <a:spcAft>
                <a:spcPts val="0"/>
              </a:spcAft>
              <a:buSzPts val="2400"/>
              <a:buFont typeface="Staatliches"/>
              <a:buNone/>
              <a:defRPr>
                <a:latin typeface="Staatliches"/>
                <a:ea typeface="Staatliches"/>
                <a:cs typeface="Staatliches"/>
                <a:sym typeface="Staatliches"/>
              </a:defRPr>
            </a:lvl5pPr>
            <a:lvl6pPr lvl="5" rtl="0" algn="ctr">
              <a:lnSpc>
                <a:spcPct val="100000"/>
              </a:lnSpc>
              <a:spcBef>
                <a:spcPts val="360"/>
              </a:spcBef>
              <a:spcAft>
                <a:spcPts val="0"/>
              </a:spcAft>
              <a:buSzPts val="2400"/>
              <a:buFont typeface="Staatliches"/>
              <a:buNone/>
              <a:defRPr>
                <a:latin typeface="Staatliches"/>
                <a:ea typeface="Staatliches"/>
                <a:cs typeface="Staatliches"/>
                <a:sym typeface="Staatliches"/>
              </a:defRPr>
            </a:lvl6pPr>
            <a:lvl7pPr lvl="6" rtl="0" algn="ctr">
              <a:lnSpc>
                <a:spcPct val="100000"/>
              </a:lnSpc>
              <a:spcBef>
                <a:spcPts val="360"/>
              </a:spcBef>
              <a:spcAft>
                <a:spcPts val="0"/>
              </a:spcAft>
              <a:buSzPts val="2400"/>
              <a:buFont typeface="Staatliches"/>
              <a:buNone/>
              <a:defRPr>
                <a:latin typeface="Staatliches"/>
                <a:ea typeface="Staatliches"/>
                <a:cs typeface="Staatliches"/>
                <a:sym typeface="Staatliches"/>
              </a:defRPr>
            </a:lvl7pPr>
            <a:lvl8pPr lvl="7" rtl="0" algn="ctr">
              <a:lnSpc>
                <a:spcPct val="100000"/>
              </a:lnSpc>
              <a:spcBef>
                <a:spcPts val="360"/>
              </a:spcBef>
              <a:spcAft>
                <a:spcPts val="0"/>
              </a:spcAft>
              <a:buSzPts val="2400"/>
              <a:buFont typeface="Staatliches"/>
              <a:buNone/>
              <a:defRPr>
                <a:latin typeface="Staatliches"/>
                <a:ea typeface="Staatliches"/>
                <a:cs typeface="Staatliches"/>
                <a:sym typeface="Staatliches"/>
              </a:defRPr>
            </a:lvl8pPr>
            <a:lvl9pPr lvl="8" rtl="0" algn="ctr">
              <a:lnSpc>
                <a:spcPct val="100000"/>
              </a:lnSpc>
              <a:spcBef>
                <a:spcPts val="360"/>
              </a:spcBef>
              <a:spcAft>
                <a:spcPts val="0"/>
              </a:spcAft>
              <a:buSzPts val="2400"/>
              <a:buFont typeface="Staatliches"/>
              <a:buNone/>
              <a:defRPr>
                <a:latin typeface="Staatliches"/>
                <a:ea typeface="Staatliches"/>
                <a:cs typeface="Staatliches"/>
                <a:sym typeface="Staatliches"/>
              </a:defRPr>
            </a:lvl9pPr>
          </a:lstStyle>
          <a:p/>
        </p:txBody>
      </p:sp>
      <p:sp>
        <p:nvSpPr>
          <p:cNvPr id="1173" name="Google Shape;1173;p37"/>
          <p:cNvSpPr txBox="1"/>
          <p:nvPr>
            <p:ph type="title"/>
          </p:nvPr>
        </p:nvSpPr>
        <p:spPr>
          <a:xfrm>
            <a:off x="910100" y="666760"/>
            <a:ext cx="7299900" cy="7635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20124D"/>
              </a:buClr>
              <a:buSzPts val="2000"/>
              <a:buNone/>
              <a:defRPr/>
            </a:lvl1pPr>
            <a:lvl2pPr lvl="1" rtl="0">
              <a:spcBef>
                <a:spcPts val="0"/>
              </a:spcBef>
              <a:spcAft>
                <a:spcPts val="0"/>
              </a:spcAft>
              <a:buClr>
                <a:srgbClr val="20124D"/>
              </a:buClr>
              <a:buSzPts val="2000"/>
              <a:buNone/>
              <a:defRPr>
                <a:solidFill>
                  <a:srgbClr val="20124D"/>
                </a:solidFill>
              </a:defRPr>
            </a:lvl2pPr>
            <a:lvl3pPr lvl="2" rtl="0">
              <a:spcBef>
                <a:spcPts val="0"/>
              </a:spcBef>
              <a:spcAft>
                <a:spcPts val="0"/>
              </a:spcAft>
              <a:buClr>
                <a:srgbClr val="20124D"/>
              </a:buClr>
              <a:buSzPts val="2000"/>
              <a:buNone/>
              <a:defRPr>
                <a:solidFill>
                  <a:srgbClr val="20124D"/>
                </a:solidFill>
              </a:defRPr>
            </a:lvl3pPr>
            <a:lvl4pPr lvl="3" rtl="0">
              <a:spcBef>
                <a:spcPts val="0"/>
              </a:spcBef>
              <a:spcAft>
                <a:spcPts val="0"/>
              </a:spcAft>
              <a:buClr>
                <a:srgbClr val="20124D"/>
              </a:buClr>
              <a:buSzPts val="2000"/>
              <a:buNone/>
              <a:defRPr>
                <a:solidFill>
                  <a:srgbClr val="20124D"/>
                </a:solidFill>
              </a:defRPr>
            </a:lvl4pPr>
            <a:lvl5pPr lvl="4" rtl="0">
              <a:spcBef>
                <a:spcPts val="0"/>
              </a:spcBef>
              <a:spcAft>
                <a:spcPts val="0"/>
              </a:spcAft>
              <a:buClr>
                <a:srgbClr val="20124D"/>
              </a:buClr>
              <a:buSzPts val="2000"/>
              <a:buNone/>
              <a:defRPr>
                <a:solidFill>
                  <a:srgbClr val="20124D"/>
                </a:solidFill>
              </a:defRPr>
            </a:lvl5pPr>
            <a:lvl6pPr lvl="5" rtl="0">
              <a:spcBef>
                <a:spcPts val="0"/>
              </a:spcBef>
              <a:spcAft>
                <a:spcPts val="0"/>
              </a:spcAft>
              <a:buClr>
                <a:srgbClr val="20124D"/>
              </a:buClr>
              <a:buSzPts val="2000"/>
              <a:buNone/>
              <a:defRPr>
                <a:solidFill>
                  <a:srgbClr val="20124D"/>
                </a:solidFill>
              </a:defRPr>
            </a:lvl6pPr>
            <a:lvl7pPr lvl="6" rtl="0">
              <a:spcBef>
                <a:spcPts val="0"/>
              </a:spcBef>
              <a:spcAft>
                <a:spcPts val="0"/>
              </a:spcAft>
              <a:buClr>
                <a:srgbClr val="20124D"/>
              </a:buClr>
              <a:buSzPts val="2000"/>
              <a:buNone/>
              <a:defRPr>
                <a:solidFill>
                  <a:srgbClr val="20124D"/>
                </a:solidFill>
              </a:defRPr>
            </a:lvl7pPr>
            <a:lvl8pPr lvl="7" rtl="0">
              <a:spcBef>
                <a:spcPts val="0"/>
              </a:spcBef>
              <a:spcAft>
                <a:spcPts val="0"/>
              </a:spcAft>
              <a:buClr>
                <a:srgbClr val="20124D"/>
              </a:buClr>
              <a:buSzPts val="2000"/>
              <a:buNone/>
              <a:defRPr>
                <a:solidFill>
                  <a:srgbClr val="20124D"/>
                </a:solidFill>
              </a:defRPr>
            </a:lvl8pPr>
            <a:lvl9pPr lvl="8" rtl="0">
              <a:spcBef>
                <a:spcPts val="0"/>
              </a:spcBef>
              <a:spcAft>
                <a:spcPts val="0"/>
              </a:spcAft>
              <a:buClr>
                <a:srgbClr val="20124D"/>
              </a:buClr>
              <a:buSzPts val="2000"/>
              <a:buNone/>
              <a:defRPr>
                <a:solidFill>
                  <a:srgbClr val="20124D"/>
                </a:solidFill>
              </a:defRPr>
            </a:lvl9pPr>
          </a:lstStyle>
          <a:p/>
        </p:txBody>
      </p:sp>
      <p:sp>
        <p:nvSpPr>
          <p:cNvPr id="1174" name="Google Shape;1174;p37"/>
          <p:cNvSpPr txBox="1"/>
          <p:nvPr>
            <p:ph idx="7" type="subTitle"/>
          </p:nvPr>
        </p:nvSpPr>
        <p:spPr>
          <a:xfrm>
            <a:off x="1326825" y="4438860"/>
            <a:ext cx="2009400" cy="516300"/>
          </a:xfrm>
          <a:prstGeom prst="rect">
            <a:avLst/>
          </a:prstGeom>
        </p:spPr>
        <p:txBody>
          <a:bodyPr anchorCtr="0" anchor="ctr" bIns="91425" lIns="91425" spcFirstLastPara="1" rIns="91425" wrap="square" tIns="91425">
            <a:noAutofit/>
          </a:bodyPr>
          <a:lstStyle>
            <a:lvl1pPr lvl="0" rtl="0" algn="ctr">
              <a:lnSpc>
                <a:spcPct val="100000"/>
              </a:lnSpc>
              <a:spcBef>
                <a:spcPts val="600"/>
              </a:spcBef>
              <a:spcAft>
                <a:spcPts val="0"/>
              </a:spcAft>
              <a:buSzPts val="2400"/>
              <a:buFont typeface="Staatliches"/>
              <a:buNone/>
              <a:defRPr sz="1800">
                <a:solidFill>
                  <a:schemeClr val="dk1"/>
                </a:solidFill>
                <a:latin typeface="Montserrat ExtraBold"/>
                <a:ea typeface="Montserrat ExtraBold"/>
                <a:cs typeface="Montserrat ExtraBold"/>
                <a:sym typeface="Montserrat ExtraBold"/>
              </a:defRPr>
            </a:lvl1pPr>
            <a:lvl2pPr lvl="1" rtl="0" algn="ctr">
              <a:lnSpc>
                <a:spcPct val="100000"/>
              </a:lnSpc>
              <a:spcBef>
                <a:spcPts val="480"/>
              </a:spcBef>
              <a:spcAft>
                <a:spcPts val="0"/>
              </a:spcAft>
              <a:buSzPts val="2400"/>
              <a:buFont typeface="Staatliches"/>
              <a:buNone/>
              <a:defRPr>
                <a:latin typeface="Staatliches"/>
                <a:ea typeface="Staatliches"/>
                <a:cs typeface="Staatliches"/>
                <a:sym typeface="Staatliches"/>
              </a:defRPr>
            </a:lvl2pPr>
            <a:lvl3pPr lvl="2" rtl="0" algn="ctr">
              <a:lnSpc>
                <a:spcPct val="100000"/>
              </a:lnSpc>
              <a:spcBef>
                <a:spcPts val="480"/>
              </a:spcBef>
              <a:spcAft>
                <a:spcPts val="0"/>
              </a:spcAft>
              <a:buSzPts val="2400"/>
              <a:buFont typeface="Staatliches"/>
              <a:buNone/>
              <a:defRPr>
                <a:latin typeface="Staatliches"/>
                <a:ea typeface="Staatliches"/>
                <a:cs typeface="Staatliches"/>
                <a:sym typeface="Staatliches"/>
              </a:defRPr>
            </a:lvl3pPr>
            <a:lvl4pPr lvl="3" rtl="0" algn="ctr">
              <a:lnSpc>
                <a:spcPct val="100000"/>
              </a:lnSpc>
              <a:spcBef>
                <a:spcPts val="360"/>
              </a:spcBef>
              <a:spcAft>
                <a:spcPts val="0"/>
              </a:spcAft>
              <a:buSzPts val="2400"/>
              <a:buFont typeface="Staatliches"/>
              <a:buNone/>
              <a:defRPr>
                <a:latin typeface="Staatliches"/>
                <a:ea typeface="Staatliches"/>
                <a:cs typeface="Staatliches"/>
                <a:sym typeface="Staatliches"/>
              </a:defRPr>
            </a:lvl4pPr>
            <a:lvl5pPr lvl="4" rtl="0" algn="ctr">
              <a:lnSpc>
                <a:spcPct val="100000"/>
              </a:lnSpc>
              <a:spcBef>
                <a:spcPts val="360"/>
              </a:spcBef>
              <a:spcAft>
                <a:spcPts val="0"/>
              </a:spcAft>
              <a:buSzPts val="2400"/>
              <a:buFont typeface="Staatliches"/>
              <a:buNone/>
              <a:defRPr>
                <a:latin typeface="Staatliches"/>
                <a:ea typeface="Staatliches"/>
                <a:cs typeface="Staatliches"/>
                <a:sym typeface="Staatliches"/>
              </a:defRPr>
            </a:lvl5pPr>
            <a:lvl6pPr lvl="5" rtl="0" algn="ctr">
              <a:lnSpc>
                <a:spcPct val="100000"/>
              </a:lnSpc>
              <a:spcBef>
                <a:spcPts val="360"/>
              </a:spcBef>
              <a:spcAft>
                <a:spcPts val="0"/>
              </a:spcAft>
              <a:buSzPts val="2400"/>
              <a:buFont typeface="Staatliches"/>
              <a:buNone/>
              <a:defRPr>
                <a:latin typeface="Staatliches"/>
                <a:ea typeface="Staatliches"/>
                <a:cs typeface="Staatliches"/>
                <a:sym typeface="Staatliches"/>
              </a:defRPr>
            </a:lvl6pPr>
            <a:lvl7pPr lvl="6" rtl="0" algn="ctr">
              <a:lnSpc>
                <a:spcPct val="100000"/>
              </a:lnSpc>
              <a:spcBef>
                <a:spcPts val="360"/>
              </a:spcBef>
              <a:spcAft>
                <a:spcPts val="0"/>
              </a:spcAft>
              <a:buSzPts val="2400"/>
              <a:buFont typeface="Staatliches"/>
              <a:buNone/>
              <a:defRPr>
                <a:latin typeface="Staatliches"/>
                <a:ea typeface="Staatliches"/>
                <a:cs typeface="Staatliches"/>
                <a:sym typeface="Staatliches"/>
              </a:defRPr>
            </a:lvl7pPr>
            <a:lvl8pPr lvl="7" rtl="0" algn="ctr">
              <a:lnSpc>
                <a:spcPct val="100000"/>
              </a:lnSpc>
              <a:spcBef>
                <a:spcPts val="360"/>
              </a:spcBef>
              <a:spcAft>
                <a:spcPts val="0"/>
              </a:spcAft>
              <a:buSzPts val="2400"/>
              <a:buFont typeface="Staatliches"/>
              <a:buNone/>
              <a:defRPr>
                <a:latin typeface="Staatliches"/>
                <a:ea typeface="Staatliches"/>
                <a:cs typeface="Staatliches"/>
                <a:sym typeface="Staatliches"/>
              </a:defRPr>
            </a:lvl8pPr>
            <a:lvl9pPr lvl="8" rtl="0" algn="ctr">
              <a:lnSpc>
                <a:spcPct val="100000"/>
              </a:lnSpc>
              <a:spcBef>
                <a:spcPts val="360"/>
              </a:spcBef>
              <a:spcAft>
                <a:spcPts val="0"/>
              </a:spcAft>
              <a:buSzPts val="2400"/>
              <a:buFont typeface="Staatliches"/>
              <a:buNone/>
              <a:defRPr>
                <a:latin typeface="Staatliches"/>
                <a:ea typeface="Staatliches"/>
                <a:cs typeface="Staatliches"/>
                <a:sym typeface="Staatliches"/>
              </a:defRPr>
            </a:lvl9pPr>
          </a:lstStyle>
          <a:p/>
        </p:txBody>
      </p:sp>
      <p:sp>
        <p:nvSpPr>
          <p:cNvPr id="1175" name="Google Shape;1175;p37"/>
          <p:cNvSpPr txBox="1"/>
          <p:nvPr>
            <p:ph idx="8" type="subTitle"/>
          </p:nvPr>
        </p:nvSpPr>
        <p:spPr>
          <a:xfrm>
            <a:off x="3484558" y="4438846"/>
            <a:ext cx="2151000" cy="516300"/>
          </a:xfrm>
          <a:prstGeom prst="rect">
            <a:avLst/>
          </a:prstGeom>
        </p:spPr>
        <p:txBody>
          <a:bodyPr anchorCtr="0" anchor="ctr" bIns="91425" lIns="91425" spcFirstLastPara="1" rIns="91425" wrap="square" tIns="91425">
            <a:noAutofit/>
          </a:bodyPr>
          <a:lstStyle>
            <a:lvl1pPr lvl="0" rtl="0" algn="ctr">
              <a:lnSpc>
                <a:spcPct val="100000"/>
              </a:lnSpc>
              <a:spcBef>
                <a:spcPts val="600"/>
              </a:spcBef>
              <a:spcAft>
                <a:spcPts val="0"/>
              </a:spcAft>
              <a:buSzPts val="2400"/>
              <a:buFont typeface="Staatliches"/>
              <a:buNone/>
              <a:defRPr sz="1800">
                <a:solidFill>
                  <a:schemeClr val="dk1"/>
                </a:solidFill>
                <a:latin typeface="Montserrat ExtraBold"/>
                <a:ea typeface="Montserrat ExtraBold"/>
                <a:cs typeface="Montserrat ExtraBold"/>
                <a:sym typeface="Montserrat ExtraBold"/>
              </a:defRPr>
            </a:lvl1pPr>
            <a:lvl2pPr lvl="1" rtl="0" algn="ctr">
              <a:lnSpc>
                <a:spcPct val="100000"/>
              </a:lnSpc>
              <a:spcBef>
                <a:spcPts val="480"/>
              </a:spcBef>
              <a:spcAft>
                <a:spcPts val="0"/>
              </a:spcAft>
              <a:buSzPts val="2400"/>
              <a:buFont typeface="Staatliches"/>
              <a:buNone/>
              <a:defRPr>
                <a:latin typeface="Staatliches"/>
                <a:ea typeface="Staatliches"/>
                <a:cs typeface="Staatliches"/>
                <a:sym typeface="Staatliches"/>
              </a:defRPr>
            </a:lvl2pPr>
            <a:lvl3pPr lvl="2" rtl="0" algn="ctr">
              <a:lnSpc>
                <a:spcPct val="100000"/>
              </a:lnSpc>
              <a:spcBef>
                <a:spcPts val="480"/>
              </a:spcBef>
              <a:spcAft>
                <a:spcPts val="0"/>
              </a:spcAft>
              <a:buSzPts val="2400"/>
              <a:buFont typeface="Staatliches"/>
              <a:buNone/>
              <a:defRPr>
                <a:latin typeface="Staatliches"/>
                <a:ea typeface="Staatliches"/>
                <a:cs typeface="Staatliches"/>
                <a:sym typeface="Staatliches"/>
              </a:defRPr>
            </a:lvl3pPr>
            <a:lvl4pPr lvl="3" rtl="0" algn="ctr">
              <a:lnSpc>
                <a:spcPct val="100000"/>
              </a:lnSpc>
              <a:spcBef>
                <a:spcPts val="360"/>
              </a:spcBef>
              <a:spcAft>
                <a:spcPts val="0"/>
              </a:spcAft>
              <a:buSzPts val="2400"/>
              <a:buFont typeface="Staatliches"/>
              <a:buNone/>
              <a:defRPr>
                <a:latin typeface="Staatliches"/>
                <a:ea typeface="Staatliches"/>
                <a:cs typeface="Staatliches"/>
                <a:sym typeface="Staatliches"/>
              </a:defRPr>
            </a:lvl4pPr>
            <a:lvl5pPr lvl="4" rtl="0" algn="ctr">
              <a:lnSpc>
                <a:spcPct val="100000"/>
              </a:lnSpc>
              <a:spcBef>
                <a:spcPts val="360"/>
              </a:spcBef>
              <a:spcAft>
                <a:spcPts val="0"/>
              </a:spcAft>
              <a:buSzPts val="2400"/>
              <a:buFont typeface="Staatliches"/>
              <a:buNone/>
              <a:defRPr>
                <a:latin typeface="Staatliches"/>
                <a:ea typeface="Staatliches"/>
                <a:cs typeface="Staatliches"/>
                <a:sym typeface="Staatliches"/>
              </a:defRPr>
            </a:lvl5pPr>
            <a:lvl6pPr lvl="5" rtl="0" algn="ctr">
              <a:lnSpc>
                <a:spcPct val="100000"/>
              </a:lnSpc>
              <a:spcBef>
                <a:spcPts val="360"/>
              </a:spcBef>
              <a:spcAft>
                <a:spcPts val="0"/>
              </a:spcAft>
              <a:buSzPts val="2400"/>
              <a:buFont typeface="Staatliches"/>
              <a:buNone/>
              <a:defRPr>
                <a:latin typeface="Staatliches"/>
                <a:ea typeface="Staatliches"/>
                <a:cs typeface="Staatliches"/>
                <a:sym typeface="Staatliches"/>
              </a:defRPr>
            </a:lvl6pPr>
            <a:lvl7pPr lvl="6" rtl="0" algn="ctr">
              <a:lnSpc>
                <a:spcPct val="100000"/>
              </a:lnSpc>
              <a:spcBef>
                <a:spcPts val="360"/>
              </a:spcBef>
              <a:spcAft>
                <a:spcPts val="0"/>
              </a:spcAft>
              <a:buSzPts val="2400"/>
              <a:buFont typeface="Staatliches"/>
              <a:buNone/>
              <a:defRPr>
                <a:latin typeface="Staatliches"/>
                <a:ea typeface="Staatliches"/>
                <a:cs typeface="Staatliches"/>
                <a:sym typeface="Staatliches"/>
              </a:defRPr>
            </a:lvl7pPr>
            <a:lvl8pPr lvl="7" rtl="0" algn="ctr">
              <a:lnSpc>
                <a:spcPct val="100000"/>
              </a:lnSpc>
              <a:spcBef>
                <a:spcPts val="360"/>
              </a:spcBef>
              <a:spcAft>
                <a:spcPts val="0"/>
              </a:spcAft>
              <a:buSzPts val="2400"/>
              <a:buFont typeface="Staatliches"/>
              <a:buNone/>
              <a:defRPr>
                <a:latin typeface="Staatliches"/>
                <a:ea typeface="Staatliches"/>
                <a:cs typeface="Staatliches"/>
                <a:sym typeface="Staatliches"/>
              </a:defRPr>
            </a:lvl8pPr>
            <a:lvl9pPr lvl="8" rtl="0" algn="ctr">
              <a:lnSpc>
                <a:spcPct val="100000"/>
              </a:lnSpc>
              <a:spcBef>
                <a:spcPts val="360"/>
              </a:spcBef>
              <a:spcAft>
                <a:spcPts val="0"/>
              </a:spcAft>
              <a:buSzPts val="2400"/>
              <a:buFont typeface="Staatliches"/>
              <a:buNone/>
              <a:defRPr>
                <a:latin typeface="Staatliches"/>
                <a:ea typeface="Staatliches"/>
                <a:cs typeface="Staatliches"/>
                <a:sym typeface="Staatliches"/>
              </a:defRPr>
            </a:lvl9pPr>
          </a:lstStyle>
          <a:p/>
        </p:txBody>
      </p:sp>
      <p:sp>
        <p:nvSpPr>
          <p:cNvPr id="1176" name="Google Shape;1176;p37"/>
          <p:cNvSpPr txBox="1"/>
          <p:nvPr>
            <p:ph idx="9" type="subTitle"/>
          </p:nvPr>
        </p:nvSpPr>
        <p:spPr>
          <a:xfrm>
            <a:off x="5822806" y="4438860"/>
            <a:ext cx="2009400" cy="516300"/>
          </a:xfrm>
          <a:prstGeom prst="rect">
            <a:avLst/>
          </a:prstGeom>
        </p:spPr>
        <p:txBody>
          <a:bodyPr anchorCtr="0" anchor="ctr" bIns="91425" lIns="91425" spcFirstLastPara="1" rIns="91425" wrap="square" tIns="91425">
            <a:noAutofit/>
          </a:bodyPr>
          <a:lstStyle>
            <a:lvl1pPr lvl="0" rtl="0" algn="ctr">
              <a:lnSpc>
                <a:spcPct val="100000"/>
              </a:lnSpc>
              <a:spcBef>
                <a:spcPts val="600"/>
              </a:spcBef>
              <a:spcAft>
                <a:spcPts val="0"/>
              </a:spcAft>
              <a:buSzPts val="2400"/>
              <a:buFont typeface="Staatliches"/>
              <a:buNone/>
              <a:defRPr sz="1800">
                <a:solidFill>
                  <a:schemeClr val="dk1"/>
                </a:solidFill>
                <a:latin typeface="Montserrat ExtraBold"/>
                <a:ea typeface="Montserrat ExtraBold"/>
                <a:cs typeface="Montserrat ExtraBold"/>
                <a:sym typeface="Montserrat ExtraBold"/>
              </a:defRPr>
            </a:lvl1pPr>
            <a:lvl2pPr lvl="1" rtl="0" algn="ctr">
              <a:lnSpc>
                <a:spcPct val="100000"/>
              </a:lnSpc>
              <a:spcBef>
                <a:spcPts val="480"/>
              </a:spcBef>
              <a:spcAft>
                <a:spcPts val="0"/>
              </a:spcAft>
              <a:buSzPts val="2400"/>
              <a:buFont typeface="Staatliches"/>
              <a:buNone/>
              <a:defRPr>
                <a:latin typeface="Staatliches"/>
                <a:ea typeface="Staatliches"/>
                <a:cs typeface="Staatliches"/>
                <a:sym typeface="Staatliches"/>
              </a:defRPr>
            </a:lvl2pPr>
            <a:lvl3pPr lvl="2" rtl="0" algn="ctr">
              <a:lnSpc>
                <a:spcPct val="100000"/>
              </a:lnSpc>
              <a:spcBef>
                <a:spcPts val="480"/>
              </a:spcBef>
              <a:spcAft>
                <a:spcPts val="0"/>
              </a:spcAft>
              <a:buSzPts val="2400"/>
              <a:buFont typeface="Staatliches"/>
              <a:buNone/>
              <a:defRPr>
                <a:latin typeface="Staatliches"/>
                <a:ea typeface="Staatliches"/>
                <a:cs typeface="Staatliches"/>
                <a:sym typeface="Staatliches"/>
              </a:defRPr>
            </a:lvl3pPr>
            <a:lvl4pPr lvl="3" rtl="0" algn="ctr">
              <a:lnSpc>
                <a:spcPct val="100000"/>
              </a:lnSpc>
              <a:spcBef>
                <a:spcPts val="360"/>
              </a:spcBef>
              <a:spcAft>
                <a:spcPts val="0"/>
              </a:spcAft>
              <a:buSzPts val="2400"/>
              <a:buFont typeface="Staatliches"/>
              <a:buNone/>
              <a:defRPr>
                <a:latin typeface="Staatliches"/>
                <a:ea typeface="Staatliches"/>
                <a:cs typeface="Staatliches"/>
                <a:sym typeface="Staatliches"/>
              </a:defRPr>
            </a:lvl4pPr>
            <a:lvl5pPr lvl="4" rtl="0" algn="ctr">
              <a:lnSpc>
                <a:spcPct val="100000"/>
              </a:lnSpc>
              <a:spcBef>
                <a:spcPts val="360"/>
              </a:spcBef>
              <a:spcAft>
                <a:spcPts val="0"/>
              </a:spcAft>
              <a:buSzPts val="2400"/>
              <a:buFont typeface="Staatliches"/>
              <a:buNone/>
              <a:defRPr>
                <a:latin typeface="Staatliches"/>
                <a:ea typeface="Staatliches"/>
                <a:cs typeface="Staatliches"/>
                <a:sym typeface="Staatliches"/>
              </a:defRPr>
            </a:lvl5pPr>
            <a:lvl6pPr lvl="5" rtl="0" algn="ctr">
              <a:lnSpc>
                <a:spcPct val="100000"/>
              </a:lnSpc>
              <a:spcBef>
                <a:spcPts val="360"/>
              </a:spcBef>
              <a:spcAft>
                <a:spcPts val="0"/>
              </a:spcAft>
              <a:buSzPts val="2400"/>
              <a:buFont typeface="Staatliches"/>
              <a:buNone/>
              <a:defRPr>
                <a:latin typeface="Staatliches"/>
                <a:ea typeface="Staatliches"/>
                <a:cs typeface="Staatliches"/>
                <a:sym typeface="Staatliches"/>
              </a:defRPr>
            </a:lvl6pPr>
            <a:lvl7pPr lvl="6" rtl="0" algn="ctr">
              <a:lnSpc>
                <a:spcPct val="100000"/>
              </a:lnSpc>
              <a:spcBef>
                <a:spcPts val="360"/>
              </a:spcBef>
              <a:spcAft>
                <a:spcPts val="0"/>
              </a:spcAft>
              <a:buSzPts val="2400"/>
              <a:buFont typeface="Staatliches"/>
              <a:buNone/>
              <a:defRPr>
                <a:latin typeface="Staatliches"/>
                <a:ea typeface="Staatliches"/>
                <a:cs typeface="Staatliches"/>
                <a:sym typeface="Staatliches"/>
              </a:defRPr>
            </a:lvl7pPr>
            <a:lvl8pPr lvl="7" rtl="0" algn="ctr">
              <a:lnSpc>
                <a:spcPct val="100000"/>
              </a:lnSpc>
              <a:spcBef>
                <a:spcPts val="360"/>
              </a:spcBef>
              <a:spcAft>
                <a:spcPts val="0"/>
              </a:spcAft>
              <a:buSzPts val="2400"/>
              <a:buFont typeface="Staatliches"/>
              <a:buNone/>
              <a:defRPr>
                <a:latin typeface="Staatliches"/>
                <a:ea typeface="Staatliches"/>
                <a:cs typeface="Staatliches"/>
                <a:sym typeface="Staatliches"/>
              </a:defRPr>
            </a:lvl8pPr>
            <a:lvl9pPr lvl="8" rtl="0" algn="ctr">
              <a:lnSpc>
                <a:spcPct val="100000"/>
              </a:lnSpc>
              <a:spcBef>
                <a:spcPts val="360"/>
              </a:spcBef>
              <a:spcAft>
                <a:spcPts val="0"/>
              </a:spcAft>
              <a:buSzPts val="2400"/>
              <a:buFont typeface="Staatliches"/>
              <a:buNone/>
              <a:defRPr>
                <a:latin typeface="Staatliches"/>
                <a:ea typeface="Staatliches"/>
                <a:cs typeface="Staatliches"/>
                <a:sym typeface="Staatliches"/>
              </a:defRPr>
            </a:lvl9pPr>
          </a:lstStyle>
          <a:p/>
        </p:txBody>
      </p:sp>
      <p:sp>
        <p:nvSpPr>
          <p:cNvPr id="1177" name="Google Shape;1177;p37"/>
          <p:cNvSpPr/>
          <p:nvPr/>
        </p:nvSpPr>
        <p:spPr>
          <a:xfrm rot="6430824">
            <a:off x="7496181" y="-174604"/>
            <a:ext cx="1170081" cy="972389"/>
          </a:xfrm>
          <a:custGeom>
            <a:rect b="b" l="l" r="r" t="t"/>
            <a:pathLst>
              <a:path extrusionOk="0" h="16379" w="14676">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rgbClr val="F59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37"/>
          <p:cNvSpPr/>
          <p:nvPr/>
        </p:nvSpPr>
        <p:spPr>
          <a:xfrm>
            <a:off x="9264337" y="-418800"/>
            <a:ext cx="32063" cy="31350"/>
          </a:xfrm>
          <a:custGeom>
            <a:rect b="b" l="l" r="r" t="t"/>
            <a:pathLst>
              <a:path extrusionOk="0" h="440" w="600">
                <a:moveTo>
                  <a:pt x="556" y="0"/>
                </a:moveTo>
                <a:lnTo>
                  <a:pt x="19" y="33"/>
                </a:lnTo>
                <a:cubicBezTo>
                  <a:pt x="5" y="66"/>
                  <a:pt x="1" y="100"/>
                  <a:pt x="1" y="137"/>
                </a:cubicBezTo>
                <a:cubicBezTo>
                  <a:pt x="1" y="302"/>
                  <a:pt x="132" y="439"/>
                  <a:pt x="297" y="439"/>
                </a:cubicBezTo>
                <a:cubicBezTo>
                  <a:pt x="462" y="439"/>
                  <a:pt x="599" y="302"/>
                  <a:pt x="599" y="137"/>
                </a:cubicBezTo>
                <a:cubicBezTo>
                  <a:pt x="599" y="85"/>
                  <a:pt x="580" y="43"/>
                  <a:pt x="556"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37"/>
          <p:cNvSpPr/>
          <p:nvPr/>
        </p:nvSpPr>
        <p:spPr>
          <a:xfrm>
            <a:off x="9157730" y="-410108"/>
            <a:ext cx="31795" cy="22657"/>
          </a:xfrm>
          <a:custGeom>
            <a:rect b="b" l="l" r="r" t="t"/>
            <a:pathLst>
              <a:path extrusionOk="0" h="318" w="595">
                <a:moveTo>
                  <a:pt x="594" y="0"/>
                </a:moveTo>
                <a:lnTo>
                  <a:pt x="0" y="39"/>
                </a:lnTo>
                <a:cubicBezTo>
                  <a:pt x="15" y="194"/>
                  <a:pt x="142" y="317"/>
                  <a:pt x="298" y="317"/>
                </a:cubicBezTo>
                <a:cubicBezTo>
                  <a:pt x="463" y="317"/>
                  <a:pt x="594" y="180"/>
                  <a:pt x="594" y="15"/>
                </a:cubicBezTo>
                <a:lnTo>
                  <a:pt x="594" y="0"/>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37"/>
          <p:cNvSpPr/>
          <p:nvPr/>
        </p:nvSpPr>
        <p:spPr>
          <a:xfrm>
            <a:off x="9053368" y="-400988"/>
            <a:ext cx="28536" cy="13538"/>
          </a:xfrm>
          <a:custGeom>
            <a:rect b="b" l="l" r="r" t="t"/>
            <a:pathLst>
              <a:path extrusionOk="0" h="190" w="534">
                <a:moveTo>
                  <a:pt x="534" y="0"/>
                </a:moveTo>
                <a:lnTo>
                  <a:pt x="1" y="33"/>
                </a:lnTo>
                <a:cubicBezTo>
                  <a:pt x="53" y="122"/>
                  <a:pt x="142" y="189"/>
                  <a:pt x="255" y="189"/>
                </a:cubicBezTo>
                <a:cubicBezTo>
                  <a:pt x="379" y="189"/>
                  <a:pt x="486" y="109"/>
                  <a:pt x="534"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37"/>
          <p:cNvSpPr/>
          <p:nvPr/>
        </p:nvSpPr>
        <p:spPr>
          <a:xfrm>
            <a:off x="8953333" y="-391226"/>
            <a:ext cx="15443" cy="3776"/>
          </a:xfrm>
          <a:custGeom>
            <a:rect b="b" l="l" r="r" t="t"/>
            <a:pathLst>
              <a:path extrusionOk="0" h="53" w="289">
                <a:moveTo>
                  <a:pt x="288" y="0"/>
                </a:moveTo>
                <a:lnTo>
                  <a:pt x="1" y="18"/>
                </a:lnTo>
                <a:cubicBezTo>
                  <a:pt x="38" y="37"/>
                  <a:pt x="86" y="52"/>
                  <a:pt x="133" y="52"/>
                </a:cubicBezTo>
                <a:cubicBezTo>
                  <a:pt x="190" y="52"/>
                  <a:pt x="246" y="28"/>
                  <a:pt x="288" y="0"/>
                </a:cubicBez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37"/>
          <p:cNvSpPr/>
          <p:nvPr/>
        </p:nvSpPr>
        <p:spPr>
          <a:xfrm>
            <a:off x="7611740" y="372783"/>
            <a:ext cx="15871" cy="12540"/>
          </a:xfrm>
          <a:custGeom>
            <a:rect b="b" l="l" r="r" t="t"/>
            <a:pathLst>
              <a:path extrusionOk="0" h="176" w="297">
                <a:moveTo>
                  <a:pt x="0" y="1"/>
                </a:moveTo>
                <a:cubicBezTo>
                  <a:pt x="0" y="67"/>
                  <a:pt x="24" y="128"/>
                  <a:pt x="61" y="175"/>
                </a:cubicBezTo>
                <a:cubicBezTo>
                  <a:pt x="142" y="161"/>
                  <a:pt x="216" y="151"/>
                  <a:pt x="297" y="138"/>
                </a:cubicBezTo>
                <a:lnTo>
                  <a:pt x="297" y="1"/>
                </a:lnTo>
                <a:close/>
              </a:path>
            </a:pathLst>
          </a:custGeom>
          <a:solidFill>
            <a:srgbClr val="0202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83" name="Google Shape;1183;p37"/>
          <p:cNvGrpSpPr/>
          <p:nvPr/>
        </p:nvGrpSpPr>
        <p:grpSpPr>
          <a:xfrm>
            <a:off x="-65294" y="3513543"/>
            <a:ext cx="4507248" cy="3802196"/>
            <a:chOff x="-65294" y="2635223"/>
            <a:chExt cx="4507248" cy="2851719"/>
          </a:xfrm>
        </p:grpSpPr>
        <p:sp>
          <p:nvSpPr>
            <p:cNvPr id="1184" name="Google Shape;1184;p37"/>
            <p:cNvSpPr/>
            <p:nvPr/>
          </p:nvSpPr>
          <p:spPr>
            <a:xfrm>
              <a:off x="-37819" y="3229639"/>
              <a:ext cx="642082" cy="720274"/>
            </a:xfrm>
            <a:custGeom>
              <a:rect b="b" l="l" r="r" t="t"/>
              <a:pathLst>
                <a:path extrusionOk="0" h="13525" w="8249">
                  <a:moveTo>
                    <a:pt x="1" y="1"/>
                  </a:moveTo>
                  <a:lnTo>
                    <a:pt x="1" y="13149"/>
                  </a:lnTo>
                  <a:cubicBezTo>
                    <a:pt x="904" y="13390"/>
                    <a:pt x="1832" y="13525"/>
                    <a:pt x="2764" y="13525"/>
                  </a:cubicBezTo>
                  <a:cubicBezTo>
                    <a:pt x="2962" y="13525"/>
                    <a:pt x="3161" y="13519"/>
                    <a:pt x="3359" y="13506"/>
                  </a:cubicBezTo>
                  <a:cubicBezTo>
                    <a:pt x="4938" y="13408"/>
                    <a:pt x="6513" y="12870"/>
                    <a:pt x="7795" y="11950"/>
                  </a:cubicBezTo>
                  <a:cubicBezTo>
                    <a:pt x="8032" y="10960"/>
                    <a:pt x="8211" y="9965"/>
                    <a:pt x="8220" y="8961"/>
                  </a:cubicBezTo>
                  <a:cubicBezTo>
                    <a:pt x="8248" y="6263"/>
                    <a:pt x="6970" y="3580"/>
                    <a:pt x="4858" y="1896"/>
                  </a:cubicBezTo>
                  <a:cubicBezTo>
                    <a:pt x="3476" y="797"/>
                    <a:pt x="1760" y="147"/>
                    <a:pt x="1" y="1"/>
                  </a:cubicBezTo>
                  <a:close/>
                </a:path>
              </a:pathLst>
            </a:custGeom>
            <a:solidFill>
              <a:srgbClr val="F59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37"/>
            <p:cNvSpPr/>
            <p:nvPr/>
          </p:nvSpPr>
          <p:spPr>
            <a:xfrm>
              <a:off x="-37819" y="3866020"/>
              <a:ext cx="2675353" cy="1620922"/>
            </a:xfrm>
            <a:custGeom>
              <a:rect b="b" l="l" r="r" t="t"/>
              <a:pathLst>
                <a:path extrusionOk="0" h="30437" w="34371">
                  <a:moveTo>
                    <a:pt x="7795" y="0"/>
                  </a:moveTo>
                  <a:lnTo>
                    <a:pt x="7795" y="0"/>
                  </a:lnTo>
                  <a:cubicBezTo>
                    <a:pt x="6513" y="920"/>
                    <a:pt x="4938" y="1458"/>
                    <a:pt x="3359" y="1556"/>
                  </a:cubicBezTo>
                  <a:cubicBezTo>
                    <a:pt x="3161" y="1569"/>
                    <a:pt x="2962" y="1575"/>
                    <a:pt x="2764" y="1575"/>
                  </a:cubicBezTo>
                  <a:cubicBezTo>
                    <a:pt x="1832" y="1575"/>
                    <a:pt x="904" y="1440"/>
                    <a:pt x="1" y="1199"/>
                  </a:cubicBezTo>
                  <a:lnTo>
                    <a:pt x="1" y="30437"/>
                  </a:lnTo>
                  <a:lnTo>
                    <a:pt x="33058" y="30437"/>
                  </a:lnTo>
                  <a:cubicBezTo>
                    <a:pt x="33441" y="29682"/>
                    <a:pt x="33737" y="28895"/>
                    <a:pt x="33874" y="28051"/>
                  </a:cubicBezTo>
                  <a:cubicBezTo>
                    <a:pt x="34370" y="24967"/>
                    <a:pt x="32507" y="21872"/>
                    <a:pt x="29965" y="20052"/>
                  </a:cubicBezTo>
                  <a:cubicBezTo>
                    <a:pt x="27419" y="18237"/>
                    <a:pt x="24297" y="17464"/>
                    <a:pt x="21231" y="16836"/>
                  </a:cubicBezTo>
                  <a:cubicBezTo>
                    <a:pt x="18166" y="16209"/>
                    <a:pt x="15030" y="15681"/>
                    <a:pt x="12248" y="14252"/>
                  </a:cubicBezTo>
                  <a:cubicBezTo>
                    <a:pt x="9465" y="12828"/>
                    <a:pt x="7037" y="10305"/>
                    <a:pt x="6622" y="7206"/>
                  </a:cubicBezTo>
                  <a:cubicBezTo>
                    <a:pt x="6296" y="4777"/>
                    <a:pt x="7216" y="2405"/>
                    <a:pt x="7795" y="0"/>
                  </a:cubicBezTo>
                  <a:close/>
                </a:path>
              </a:pathLst>
            </a:custGeom>
            <a:solidFill>
              <a:srgbClr val="FCC01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86" name="Google Shape;1186;p37"/>
            <p:cNvPicPr preferRelativeResize="0"/>
            <p:nvPr/>
          </p:nvPicPr>
          <p:blipFill>
            <a:blip r:embed="rId2">
              <a:alphaModFix/>
            </a:blip>
            <a:stretch>
              <a:fillRect/>
            </a:stretch>
          </p:blipFill>
          <p:spPr>
            <a:xfrm>
              <a:off x="-65294" y="2635223"/>
              <a:ext cx="429975" cy="1259569"/>
            </a:xfrm>
            <a:prstGeom prst="rect">
              <a:avLst/>
            </a:prstGeom>
            <a:noFill/>
            <a:ln>
              <a:noFill/>
            </a:ln>
          </p:spPr>
        </p:pic>
        <p:pic>
          <p:nvPicPr>
            <p:cNvPr id="1187" name="Google Shape;1187;p37"/>
            <p:cNvPicPr preferRelativeResize="0"/>
            <p:nvPr/>
          </p:nvPicPr>
          <p:blipFill>
            <a:blip r:embed="rId3">
              <a:alphaModFix/>
            </a:blip>
            <a:stretch>
              <a:fillRect/>
            </a:stretch>
          </p:blipFill>
          <p:spPr>
            <a:xfrm>
              <a:off x="1716277" y="4757905"/>
              <a:ext cx="2725678" cy="431892"/>
            </a:xfrm>
            <a:prstGeom prst="rect">
              <a:avLst/>
            </a:prstGeom>
            <a:noFill/>
            <a:ln>
              <a:noFill/>
            </a:ln>
          </p:spPr>
        </p:pic>
      </p:grpSp>
      <p:sp>
        <p:nvSpPr>
          <p:cNvPr id="1188" name="Google Shape;1188;p37"/>
          <p:cNvSpPr/>
          <p:nvPr/>
        </p:nvSpPr>
        <p:spPr>
          <a:xfrm>
            <a:off x="7667903" y="-181610"/>
            <a:ext cx="1600774" cy="1844876"/>
          </a:xfrm>
          <a:custGeom>
            <a:rect b="b" l="l" r="r" t="t"/>
            <a:pathLst>
              <a:path extrusionOk="0" h="25893" w="29956">
                <a:moveTo>
                  <a:pt x="1594" y="1"/>
                </a:moveTo>
                <a:cubicBezTo>
                  <a:pt x="501" y="1468"/>
                  <a:pt x="0" y="3372"/>
                  <a:pt x="269" y="5183"/>
                </a:cubicBezTo>
                <a:cubicBezTo>
                  <a:pt x="566" y="7212"/>
                  <a:pt x="1811" y="9079"/>
                  <a:pt x="3570" y="10130"/>
                </a:cubicBezTo>
                <a:cubicBezTo>
                  <a:pt x="7155" y="12276"/>
                  <a:pt x="12261" y="11003"/>
                  <a:pt x="15412" y="13748"/>
                </a:cubicBezTo>
                <a:cubicBezTo>
                  <a:pt x="17755" y="15785"/>
                  <a:pt x="18105" y="19274"/>
                  <a:pt x="19798" y="21873"/>
                </a:cubicBezTo>
                <a:cubicBezTo>
                  <a:pt x="21137" y="23924"/>
                  <a:pt x="23357" y="25377"/>
                  <a:pt x="25773" y="25778"/>
                </a:cubicBezTo>
                <a:cubicBezTo>
                  <a:pt x="26239" y="25855"/>
                  <a:pt x="26710" y="25892"/>
                  <a:pt x="27182" y="25892"/>
                </a:cubicBezTo>
                <a:cubicBezTo>
                  <a:pt x="28121" y="25892"/>
                  <a:pt x="29060" y="25743"/>
                  <a:pt x="29956" y="25456"/>
                </a:cubicBezTo>
                <a:lnTo>
                  <a:pt x="29956"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89" name="Google Shape;1189;p37"/>
          <p:cNvPicPr preferRelativeResize="0"/>
          <p:nvPr/>
        </p:nvPicPr>
        <p:blipFill>
          <a:blip r:embed="rId4">
            <a:alphaModFix/>
          </a:blip>
          <a:stretch>
            <a:fillRect/>
          </a:stretch>
        </p:blipFill>
        <p:spPr>
          <a:xfrm>
            <a:off x="6920084" y="-466632"/>
            <a:ext cx="2501000" cy="138365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BLANK_1_2">
    <p:bg>
      <p:bgPr>
        <a:solidFill>
          <a:schemeClr val="accent1"/>
        </a:solidFill>
      </p:bgPr>
    </p:bg>
    <p:spTree>
      <p:nvGrpSpPr>
        <p:cNvPr id="1190" name="Shape 1190"/>
        <p:cNvGrpSpPr/>
        <p:nvPr/>
      </p:nvGrpSpPr>
      <p:grpSpPr>
        <a:xfrm>
          <a:off x="0" y="0"/>
          <a:ext cx="0" cy="0"/>
          <a:chOff x="0" y="0"/>
          <a:chExt cx="0" cy="0"/>
        </a:xfrm>
      </p:grpSpPr>
      <p:sp>
        <p:nvSpPr>
          <p:cNvPr id="1191" name="Google Shape;1191;p38"/>
          <p:cNvSpPr txBox="1"/>
          <p:nvPr>
            <p:ph type="title"/>
          </p:nvPr>
        </p:nvSpPr>
        <p:spPr>
          <a:xfrm>
            <a:off x="914400" y="674547"/>
            <a:ext cx="7315200" cy="7317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20124D"/>
              </a:buClr>
              <a:buSzPts val="2000"/>
              <a:buNone/>
              <a:defRPr>
                <a:solidFill>
                  <a:srgbClr val="20124D"/>
                </a:solidFill>
                <a:latin typeface="Montserrat Black"/>
                <a:ea typeface="Montserrat Black"/>
                <a:cs typeface="Montserrat Black"/>
                <a:sym typeface="Montserrat Black"/>
              </a:defRPr>
            </a:lvl1pPr>
            <a:lvl2pPr lvl="1" rtl="0">
              <a:spcBef>
                <a:spcPts val="0"/>
              </a:spcBef>
              <a:spcAft>
                <a:spcPts val="0"/>
              </a:spcAft>
              <a:buClr>
                <a:srgbClr val="20124D"/>
              </a:buClr>
              <a:buSzPts val="2000"/>
              <a:buNone/>
              <a:defRPr>
                <a:solidFill>
                  <a:srgbClr val="20124D"/>
                </a:solidFill>
              </a:defRPr>
            </a:lvl2pPr>
            <a:lvl3pPr lvl="2" rtl="0">
              <a:spcBef>
                <a:spcPts val="0"/>
              </a:spcBef>
              <a:spcAft>
                <a:spcPts val="0"/>
              </a:spcAft>
              <a:buClr>
                <a:srgbClr val="20124D"/>
              </a:buClr>
              <a:buSzPts val="2000"/>
              <a:buNone/>
              <a:defRPr>
                <a:solidFill>
                  <a:srgbClr val="20124D"/>
                </a:solidFill>
              </a:defRPr>
            </a:lvl3pPr>
            <a:lvl4pPr lvl="3" rtl="0">
              <a:spcBef>
                <a:spcPts val="0"/>
              </a:spcBef>
              <a:spcAft>
                <a:spcPts val="0"/>
              </a:spcAft>
              <a:buClr>
                <a:srgbClr val="20124D"/>
              </a:buClr>
              <a:buSzPts val="2000"/>
              <a:buNone/>
              <a:defRPr>
                <a:solidFill>
                  <a:srgbClr val="20124D"/>
                </a:solidFill>
              </a:defRPr>
            </a:lvl4pPr>
            <a:lvl5pPr lvl="4" rtl="0">
              <a:spcBef>
                <a:spcPts val="0"/>
              </a:spcBef>
              <a:spcAft>
                <a:spcPts val="0"/>
              </a:spcAft>
              <a:buClr>
                <a:srgbClr val="20124D"/>
              </a:buClr>
              <a:buSzPts val="2000"/>
              <a:buNone/>
              <a:defRPr>
                <a:solidFill>
                  <a:srgbClr val="20124D"/>
                </a:solidFill>
              </a:defRPr>
            </a:lvl5pPr>
            <a:lvl6pPr lvl="5" rtl="0">
              <a:spcBef>
                <a:spcPts val="0"/>
              </a:spcBef>
              <a:spcAft>
                <a:spcPts val="0"/>
              </a:spcAft>
              <a:buClr>
                <a:srgbClr val="20124D"/>
              </a:buClr>
              <a:buSzPts val="2000"/>
              <a:buNone/>
              <a:defRPr>
                <a:solidFill>
                  <a:srgbClr val="20124D"/>
                </a:solidFill>
              </a:defRPr>
            </a:lvl6pPr>
            <a:lvl7pPr lvl="6" rtl="0">
              <a:spcBef>
                <a:spcPts val="0"/>
              </a:spcBef>
              <a:spcAft>
                <a:spcPts val="0"/>
              </a:spcAft>
              <a:buClr>
                <a:srgbClr val="20124D"/>
              </a:buClr>
              <a:buSzPts val="2000"/>
              <a:buNone/>
              <a:defRPr>
                <a:solidFill>
                  <a:srgbClr val="20124D"/>
                </a:solidFill>
              </a:defRPr>
            </a:lvl7pPr>
            <a:lvl8pPr lvl="7" rtl="0">
              <a:spcBef>
                <a:spcPts val="0"/>
              </a:spcBef>
              <a:spcAft>
                <a:spcPts val="0"/>
              </a:spcAft>
              <a:buClr>
                <a:srgbClr val="20124D"/>
              </a:buClr>
              <a:buSzPts val="2000"/>
              <a:buNone/>
              <a:defRPr>
                <a:solidFill>
                  <a:srgbClr val="20124D"/>
                </a:solidFill>
              </a:defRPr>
            </a:lvl8pPr>
            <a:lvl9pPr lvl="8" rtl="0">
              <a:spcBef>
                <a:spcPts val="0"/>
              </a:spcBef>
              <a:spcAft>
                <a:spcPts val="0"/>
              </a:spcAft>
              <a:buClr>
                <a:srgbClr val="20124D"/>
              </a:buClr>
              <a:buSzPts val="2000"/>
              <a:buNone/>
              <a:defRPr>
                <a:solidFill>
                  <a:srgbClr val="20124D"/>
                </a:solidFill>
              </a:defRPr>
            </a:lvl9pPr>
          </a:lstStyle>
          <a:p/>
        </p:txBody>
      </p:sp>
      <p:sp>
        <p:nvSpPr>
          <p:cNvPr id="1192" name="Google Shape;1192;p38"/>
          <p:cNvSpPr txBox="1"/>
          <p:nvPr>
            <p:ph hasCustomPrompt="1" idx="2" type="title"/>
          </p:nvPr>
        </p:nvSpPr>
        <p:spPr>
          <a:xfrm>
            <a:off x="2973013" y="2697940"/>
            <a:ext cx="1371600" cy="731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20124D"/>
              </a:buClr>
              <a:buSzPts val="4800"/>
              <a:buNone/>
              <a:defRPr>
                <a:solidFill>
                  <a:srgbClr val="20124D"/>
                </a:solidFill>
              </a:defRPr>
            </a:lvl1pPr>
            <a:lvl2pPr lvl="1" rtl="0" algn="ctr">
              <a:spcBef>
                <a:spcPts val="0"/>
              </a:spcBef>
              <a:spcAft>
                <a:spcPts val="0"/>
              </a:spcAft>
              <a:buClr>
                <a:srgbClr val="20124D"/>
              </a:buClr>
              <a:buSzPts val="4800"/>
              <a:buNone/>
              <a:defRPr b="1" sz="4800">
                <a:solidFill>
                  <a:srgbClr val="20124D"/>
                </a:solidFill>
              </a:defRPr>
            </a:lvl2pPr>
            <a:lvl3pPr lvl="2" rtl="0" algn="ctr">
              <a:spcBef>
                <a:spcPts val="0"/>
              </a:spcBef>
              <a:spcAft>
                <a:spcPts val="0"/>
              </a:spcAft>
              <a:buClr>
                <a:srgbClr val="20124D"/>
              </a:buClr>
              <a:buSzPts val="4800"/>
              <a:buNone/>
              <a:defRPr b="1" sz="4800">
                <a:solidFill>
                  <a:srgbClr val="20124D"/>
                </a:solidFill>
              </a:defRPr>
            </a:lvl3pPr>
            <a:lvl4pPr lvl="3" rtl="0" algn="ctr">
              <a:spcBef>
                <a:spcPts val="0"/>
              </a:spcBef>
              <a:spcAft>
                <a:spcPts val="0"/>
              </a:spcAft>
              <a:buClr>
                <a:srgbClr val="20124D"/>
              </a:buClr>
              <a:buSzPts val="4800"/>
              <a:buNone/>
              <a:defRPr b="1" sz="4800">
                <a:solidFill>
                  <a:srgbClr val="20124D"/>
                </a:solidFill>
              </a:defRPr>
            </a:lvl4pPr>
            <a:lvl5pPr lvl="4" rtl="0" algn="ctr">
              <a:spcBef>
                <a:spcPts val="0"/>
              </a:spcBef>
              <a:spcAft>
                <a:spcPts val="0"/>
              </a:spcAft>
              <a:buClr>
                <a:srgbClr val="20124D"/>
              </a:buClr>
              <a:buSzPts val="4800"/>
              <a:buNone/>
              <a:defRPr b="1" sz="4800">
                <a:solidFill>
                  <a:srgbClr val="20124D"/>
                </a:solidFill>
              </a:defRPr>
            </a:lvl5pPr>
            <a:lvl6pPr lvl="5" rtl="0" algn="ctr">
              <a:spcBef>
                <a:spcPts val="0"/>
              </a:spcBef>
              <a:spcAft>
                <a:spcPts val="0"/>
              </a:spcAft>
              <a:buClr>
                <a:srgbClr val="20124D"/>
              </a:buClr>
              <a:buSzPts val="4800"/>
              <a:buNone/>
              <a:defRPr b="1" sz="4800">
                <a:solidFill>
                  <a:srgbClr val="20124D"/>
                </a:solidFill>
              </a:defRPr>
            </a:lvl6pPr>
            <a:lvl7pPr lvl="6" rtl="0" algn="ctr">
              <a:spcBef>
                <a:spcPts val="0"/>
              </a:spcBef>
              <a:spcAft>
                <a:spcPts val="0"/>
              </a:spcAft>
              <a:buClr>
                <a:srgbClr val="20124D"/>
              </a:buClr>
              <a:buSzPts val="4800"/>
              <a:buNone/>
              <a:defRPr b="1" sz="4800">
                <a:solidFill>
                  <a:srgbClr val="20124D"/>
                </a:solidFill>
              </a:defRPr>
            </a:lvl7pPr>
            <a:lvl8pPr lvl="7" rtl="0" algn="ctr">
              <a:spcBef>
                <a:spcPts val="0"/>
              </a:spcBef>
              <a:spcAft>
                <a:spcPts val="0"/>
              </a:spcAft>
              <a:buClr>
                <a:srgbClr val="20124D"/>
              </a:buClr>
              <a:buSzPts val="4800"/>
              <a:buNone/>
              <a:defRPr b="1" sz="4800">
                <a:solidFill>
                  <a:srgbClr val="20124D"/>
                </a:solidFill>
              </a:defRPr>
            </a:lvl8pPr>
            <a:lvl9pPr lvl="8" rtl="0" algn="ctr">
              <a:spcBef>
                <a:spcPts val="0"/>
              </a:spcBef>
              <a:spcAft>
                <a:spcPts val="0"/>
              </a:spcAft>
              <a:buClr>
                <a:srgbClr val="20124D"/>
              </a:buClr>
              <a:buSzPts val="4800"/>
              <a:buNone/>
              <a:defRPr b="1" sz="4800">
                <a:solidFill>
                  <a:srgbClr val="20124D"/>
                </a:solidFill>
              </a:defRPr>
            </a:lvl9pPr>
          </a:lstStyle>
          <a:p>
            <a:r>
              <a:t>xx%</a:t>
            </a:r>
          </a:p>
        </p:txBody>
      </p:sp>
      <p:sp>
        <p:nvSpPr>
          <p:cNvPr id="1193" name="Google Shape;1193;p38"/>
          <p:cNvSpPr txBox="1"/>
          <p:nvPr>
            <p:ph hasCustomPrompt="1" idx="3" type="title"/>
          </p:nvPr>
        </p:nvSpPr>
        <p:spPr>
          <a:xfrm>
            <a:off x="1137230" y="2697940"/>
            <a:ext cx="1371600" cy="731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20124D"/>
              </a:buClr>
              <a:buSzPts val="4800"/>
              <a:buNone/>
              <a:defRPr>
                <a:solidFill>
                  <a:srgbClr val="20124D"/>
                </a:solidFill>
              </a:defRPr>
            </a:lvl1pPr>
            <a:lvl2pPr lvl="1" rtl="0" algn="ctr">
              <a:spcBef>
                <a:spcPts val="0"/>
              </a:spcBef>
              <a:spcAft>
                <a:spcPts val="0"/>
              </a:spcAft>
              <a:buClr>
                <a:srgbClr val="20124D"/>
              </a:buClr>
              <a:buSzPts val="4800"/>
              <a:buNone/>
              <a:defRPr b="1" sz="4800">
                <a:solidFill>
                  <a:srgbClr val="20124D"/>
                </a:solidFill>
              </a:defRPr>
            </a:lvl2pPr>
            <a:lvl3pPr lvl="2" rtl="0" algn="ctr">
              <a:spcBef>
                <a:spcPts val="0"/>
              </a:spcBef>
              <a:spcAft>
                <a:spcPts val="0"/>
              </a:spcAft>
              <a:buClr>
                <a:srgbClr val="20124D"/>
              </a:buClr>
              <a:buSzPts val="4800"/>
              <a:buNone/>
              <a:defRPr b="1" sz="4800">
                <a:solidFill>
                  <a:srgbClr val="20124D"/>
                </a:solidFill>
              </a:defRPr>
            </a:lvl3pPr>
            <a:lvl4pPr lvl="3" rtl="0" algn="ctr">
              <a:spcBef>
                <a:spcPts val="0"/>
              </a:spcBef>
              <a:spcAft>
                <a:spcPts val="0"/>
              </a:spcAft>
              <a:buClr>
                <a:srgbClr val="20124D"/>
              </a:buClr>
              <a:buSzPts val="4800"/>
              <a:buNone/>
              <a:defRPr b="1" sz="4800">
                <a:solidFill>
                  <a:srgbClr val="20124D"/>
                </a:solidFill>
              </a:defRPr>
            </a:lvl4pPr>
            <a:lvl5pPr lvl="4" rtl="0" algn="ctr">
              <a:spcBef>
                <a:spcPts val="0"/>
              </a:spcBef>
              <a:spcAft>
                <a:spcPts val="0"/>
              </a:spcAft>
              <a:buClr>
                <a:srgbClr val="20124D"/>
              </a:buClr>
              <a:buSzPts val="4800"/>
              <a:buNone/>
              <a:defRPr b="1" sz="4800">
                <a:solidFill>
                  <a:srgbClr val="20124D"/>
                </a:solidFill>
              </a:defRPr>
            </a:lvl5pPr>
            <a:lvl6pPr lvl="5" rtl="0" algn="ctr">
              <a:spcBef>
                <a:spcPts val="0"/>
              </a:spcBef>
              <a:spcAft>
                <a:spcPts val="0"/>
              </a:spcAft>
              <a:buClr>
                <a:srgbClr val="20124D"/>
              </a:buClr>
              <a:buSzPts val="4800"/>
              <a:buNone/>
              <a:defRPr b="1" sz="4800">
                <a:solidFill>
                  <a:srgbClr val="20124D"/>
                </a:solidFill>
              </a:defRPr>
            </a:lvl6pPr>
            <a:lvl7pPr lvl="6" rtl="0" algn="ctr">
              <a:spcBef>
                <a:spcPts val="0"/>
              </a:spcBef>
              <a:spcAft>
                <a:spcPts val="0"/>
              </a:spcAft>
              <a:buClr>
                <a:srgbClr val="20124D"/>
              </a:buClr>
              <a:buSzPts val="4800"/>
              <a:buNone/>
              <a:defRPr b="1" sz="4800">
                <a:solidFill>
                  <a:srgbClr val="20124D"/>
                </a:solidFill>
              </a:defRPr>
            </a:lvl7pPr>
            <a:lvl8pPr lvl="7" rtl="0" algn="ctr">
              <a:spcBef>
                <a:spcPts val="0"/>
              </a:spcBef>
              <a:spcAft>
                <a:spcPts val="0"/>
              </a:spcAft>
              <a:buClr>
                <a:srgbClr val="20124D"/>
              </a:buClr>
              <a:buSzPts val="4800"/>
              <a:buNone/>
              <a:defRPr b="1" sz="4800">
                <a:solidFill>
                  <a:srgbClr val="20124D"/>
                </a:solidFill>
              </a:defRPr>
            </a:lvl8pPr>
            <a:lvl9pPr lvl="8" rtl="0" algn="ctr">
              <a:spcBef>
                <a:spcPts val="0"/>
              </a:spcBef>
              <a:spcAft>
                <a:spcPts val="0"/>
              </a:spcAft>
              <a:buClr>
                <a:srgbClr val="20124D"/>
              </a:buClr>
              <a:buSzPts val="4800"/>
              <a:buNone/>
              <a:defRPr b="1" sz="4800">
                <a:solidFill>
                  <a:srgbClr val="20124D"/>
                </a:solidFill>
              </a:defRPr>
            </a:lvl9pPr>
          </a:lstStyle>
          <a:p>
            <a:r>
              <a:t>xx%</a:t>
            </a:r>
          </a:p>
        </p:txBody>
      </p:sp>
      <p:sp>
        <p:nvSpPr>
          <p:cNvPr id="1194" name="Google Shape;1194;p38"/>
          <p:cNvSpPr txBox="1"/>
          <p:nvPr>
            <p:ph hasCustomPrompt="1" idx="4" type="title"/>
          </p:nvPr>
        </p:nvSpPr>
        <p:spPr>
          <a:xfrm>
            <a:off x="6644579" y="2697940"/>
            <a:ext cx="1371600" cy="731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20124D"/>
              </a:buClr>
              <a:buSzPts val="4800"/>
              <a:buNone/>
              <a:defRPr>
                <a:solidFill>
                  <a:srgbClr val="20124D"/>
                </a:solidFill>
              </a:defRPr>
            </a:lvl1pPr>
            <a:lvl2pPr lvl="1" rtl="0" algn="ctr">
              <a:spcBef>
                <a:spcPts val="0"/>
              </a:spcBef>
              <a:spcAft>
                <a:spcPts val="0"/>
              </a:spcAft>
              <a:buClr>
                <a:srgbClr val="20124D"/>
              </a:buClr>
              <a:buSzPts val="4800"/>
              <a:buNone/>
              <a:defRPr b="1" sz="4800">
                <a:solidFill>
                  <a:srgbClr val="20124D"/>
                </a:solidFill>
              </a:defRPr>
            </a:lvl2pPr>
            <a:lvl3pPr lvl="2" rtl="0" algn="ctr">
              <a:spcBef>
                <a:spcPts val="0"/>
              </a:spcBef>
              <a:spcAft>
                <a:spcPts val="0"/>
              </a:spcAft>
              <a:buClr>
                <a:srgbClr val="20124D"/>
              </a:buClr>
              <a:buSzPts val="4800"/>
              <a:buNone/>
              <a:defRPr b="1" sz="4800">
                <a:solidFill>
                  <a:srgbClr val="20124D"/>
                </a:solidFill>
              </a:defRPr>
            </a:lvl3pPr>
            <a:lvl4pPr lvl="3" rtl="0" algn="ctr">
              <a:spcBef>
                <a:spcPts val="0"/>
              </a:spcBef>
              <a:spcAft>
                <a:spcPts val="0"/>
              </a:spcAft>
              <a:buClr>
                <a:srgbClr val="20124D"/>
              </a:buClr>
              <a:buSzPts val="4800"/>
              <a:buNone/>
              <a:defRPr b="1" sz="4800">
                <a:solidFill>
                  <a:srgbClr val="20124D"/>
                </a:solidFill>
              </a:defRPr>
            </a:lvl4pPr>
            <a:lvl5pPr lvl="4" rtl="0" algn="ctr">
              <a:spcBef>
                <a:spcPts val="0"/>
              </a:spcBef>
              <a:spcAft>
                <a:spcPts val="0"/>
              </a:spcAft>
              <a:buClr>
                <a:srgbClr val="20124D"/>
              </a:buClr>
              <a:buSzPts val="4800"/>
              <a:buNone/>
              <a:defRPr b="1" sz="4800">
                <a:solidFill>
                  <a:srgbClr val="20124D"/>
                </a:solidFill>
              </a:defRPr>
            </a:lvl5pPr>
            <a:lvl6pPr lvl="5" rtl="0" algn="ctr">
              <a:spcBef>
                <a:spcPts val="0"/>
              </a:spcBef>
              <a:spcAft>
                <a:spcPts val="0"/>
              </a:spcAft>
              <a:buClr>
                <a:srgbClr val="20124D"/>
              </a:buClr>
              <a:buSzPts val="4800"/>
              <a:buNone/>
              <a:defRPr b="1" sz="4800">
                <a:solidFill>
                  <a:srgbClr val="20124D"/>
                </a:solidFill>
              </a:defRPr>
            </a:lvl6pPr>
            <a:lvl7pPr lvl="6" rtl="0" algn="ctr">
              <a:spcBef>
                <a:spcPts val="0"/>
              </a:spcBef>
              <a:spcAft>
                <a:spcPts val="0"/>
              </a:spcAft>
              <a:buClr>
                <a:srgbClr val="20124D"/>
              </a:buClr>
              <a:buSzPts val="4800"/>
              <a:buNone/>
              <a:defRPr b="1" sz="4800">
                <a:solidFill>
                  <a:srgbClr val="20124D"/>
                </a:solidFill>
              </a:defRPr>
            </a:lvl7pPr>
            <a:lvl8pPr lvl="7" rtl="0" algn="ctr">
              <a:spcBef>
                <a:spcPts val="0"/>
              </a:spcBef>
              <a:spcAft>
                <a:spcPts val="0"/>
              </a:spcAft>
              <a:buClr>
                <a:srgbClr val="20124D"/>
              </a:buClr>
              <a:buSzPts val="4800"/>
              <a:buNone/>
              <a:defRPr b="1" sz="4800">
                <a:solidFill>
                  <a:srgbClr val="20124D"/>
                </a:solidFill>
              </a:defRPr>
            </a:lvl8pPr>
            <a:lvl9pPr lvl="8" rtl="0" algn="ctr">
              <a:spcBef>
                <a:spcPts val="0"/>
              </a:spcBef>
              <a:spcAft>
                <a:spcPts val="0"/>
              </a:spcAft>
              <a:buClr>
                <a:srgbClr val="20124D"/>
              </a:buClr>
              <a:buSzPts val="4800"/>
              <a:buNone/>
              <a:defRPr b="1" sz="4800">
                <a:solidFill>
                  <a:srgbClr val="20124D"/>
                </a:solidFill>
              </a:defRPr>
            </a:lvl9pPr>
          </a:lstStyle>
          <a:p>
            <a:r>
              <a:t>xx%</a:t>
            </a:r>
          </a:p>
        </p:txBody>
      </p:sp>
      <p:sp>
        <p:nvSpPr>
          <p:cNvPr id="1195" name="Google Shape;1195;p38"/>
          <p:cNvSpPr txBox="1"/>
          <p:nvPr>
            <p:ph hasCustomPrompt="1" idx="5" type="title"/>
          </p:nvPr>
        </p:nvSpPr>
        <p:spPr>
          <a:xfrm>
            <a:off x="4808796" y="2697940"/>
            <a:ext cx="1371600" cy="731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20124D"/>
              </a:buClr>
              <a:buSzPts val="4800"/>
              <a:buNone/>
              <a:defRPr>
                <a:solidFill>
                  <a:srgbClr val="20124D"/>
                </a:solidFill>
              </a:defRPr>
            </a:lvl1pPr>
            <a:lvl2pPr lvl="1" rtl="0" algn="ctr">
              <a:spcBef>
                <a:spcPts val="0"/>
              </a:spcBef>
              <a:spcAft>
                <a:spcPts val="0"/>
              </a:spcAft>
              <a:buClr>
                <a:srgbClr val="20124D"/>
              </a:buClr>
              <a:buSzPts val="4800"/>
              <a:buNone/>
              <a:defRPr b="1" sz="4800">
                <a:solidFill>
                  <a:srgbClr val="20124D"/>
                </a:solidFill>
              </a:defRPr>
            </a:lvl2pPr>
            <a:lvl3pPr lvl="2" rtl="0" algn="ctr">
              <a:spcBef>
                <a:spcPts val="0"/>
              </a:spcBef>
              <a:spcAft>
                <a:spcPts val="0"/>
              </a:spcAft>
              <a:buClr>
                <a:srgbClr val="20124D"/>
              </a:buClr>
              <a:buSzPts val="4800"/>
              <a:buNone/>
              <a:defRPr b="1" sz="4800">
                <a:solidFill>
                  <a:srgbClr val="20124D"/>
                </a:solidFill>
              </a:defRPr>
            </a:lvl3pPr>
            <a:lvl4pPr lvl="3" rtl="0" algn="ctr">
              <a:spcBef>
                <a:spcPts val="0"/>
              </a:spcBef>
              <a:spcAft>
                <a:spcPts val="0"/>
              </a:spcAft>
              <a:buClr>
                <a:srgbClr val="20124D"/>
              </a:buClr>
              <a:buSzPts val="4800"/>
              <a:buNone/>
              <a:defRPr b="1" sz="4800">
                <a:solidFill>
                  <a:srgbClr val="20124D"/>
                </a:solidFill>
              </a:defRPr>
            </a:lvl4pPr>
            <a:lvl5pPr lvl="4" rtl="0" algn="ctr">
              <a:spcBef>
                <a:spcPts val="0"/>
              </a:spcBef>
              <a:spcAft>
                <a:spcPts val="0"/>
              </a:spcAft>
              <a:buClr>
                <a:srgbClr val="20124D"/>
              </a:buClr>
              <a:buSzPts val="4800"/>
              <a:buNone/>
              <a:defRPr b="1" sz="4800">
                <a:solidFill>
                  <a:srgbClr val="20124D"/>
                </a:solidFill>
              </a:defRPr>
            </a:lvl5pPr>
            <a:lvl6pPr lvl="5" rtl="0" algn="ctr">
              <a:spcBef>
                <a:spcPts val="0"/>
              </a:spcBef>
              <a:spcAft>
                <a:spcPts val="0"/>
              </a:spcAft>
              <a:buClr>
                <a:srgbClr val="20124D"/>
              </a:buClr>
              <a:buSzPts val="4800"/>
              <a:buNone/>
              <a:defRPr b="1" sz="4800">
                <a:solidFill>
                  <a:srgbClr val="20124D"/>
                </a:solidFill>
              </a:defRPr>
            </a:lvl6pPr>
            <a:lvl7pPr lvl="6" rtl="0" algn="ctr">
              <a:spcBef>
                <a:spcPts val="0"/>
              </a:spcBef>
              <a:spcAft>
                <a:spcPts val="0"/>
              </a:spcAft>
              <a:buClr>
                <a:srgbClr val="20124D"/>
              </a:buClr>
              <a:buSzPts val="4800"/>
              <a:buNone/>
              <a:defRPr b="1" sz="4800">
                <a:solidFill>
                  <a:srgbClr val="20124D"/>
                </a:solidFill>
              </a:defRPr>
            </a:lvl7pPr>
            <a:lvl8pPr lvl="7" rtl="0" algn="ctr">
              <a:spcBef>
                <a:spcPts val="0"/>
              </a:spcBef>
              <a:spcAft>
                <a:spcPts val="0"/>
              </a:spcAft>
              <a:buClr>
                <a:srgbClr val="20124D"/>
              </a:buClr>
              <a:buSzPts val="4800"/>
              <a:buNone/>
              <a:defRPr b="1" sz="4800">
                <a:solidFill>
                  <a:srgbClr val="20124D"/>
                </a:solidFill>
              </a:defRPr>
            </a:lvl8pPr>
            <a:lvl9pPr lvl="8" rtl="0" algn="ctr">
              <a:spcBef>
                <a:spcPts val="0"/>
              </a:spcBef>
              <a:spcAft>
                <a:spcPts val="0"/>
              </a:spcAft>
              <a:buClr>
                <a:srgbClr val="20124D"/>
              </a:buClr>
              <a:buSzPts val="4800"/>
              <a:buNone/>
              <a:defRPr b="1" sz="4800">
                <a:solidFill>
                  <a:srgbClr val="20124D"/>
                </a:solidFill>
              </a:defRPr>
            </a:lvl9pPr>
          </a:lstStyle>
          <a:p>
            <a:r>
              <a:t>xx%</a:t>
            </a:r>
          </a:p>
        </p:txBody>
      </p:sp>
      <p:sp>
        <p:nvSpPr>
          <p:cNvPr id="1196" name="Google Shape;1196;p38"/>
          <p:cNvSpPr txBox="1"/>
          <p:nvPr>
            <p:ph idx="1" type="subTitle"/>
          </p:nvPr>
        </p:nvSpPr>
        <p:spPr>
          <a:xfrm>
            <a:off x="1000130" y="3924166"/>
            <a:ext cx="1645800" cy="609600"/>
          </a:xfrm>
          <a:prstGeom prst="rect">
            <a:avLst/>
          </a:prstGeom>
        </p:spPr>
        <p:txBody>
          <a:bodyPr anchorCtr="0" anchor="t" bIns="91425" lIns="91425" spcFirstLastPara="1" rIns="91425" wrap="square" tIns="91425">
            <a:noAutofit/>
          </a:bodyPr>
          <a:lstStyle>
            <a:lvl1pPr lvl="0" rtl="0" algn="ctr">
              <a:lnSpc>
                <a:spcPct val="100000"/>
              </a:lnSpc>
              <a:spcBef>
                <a:spcPts val="600"/>
              </a:spcBef>
              <a:spcAft>
                <a:spcPts val="0"/>
              </a:spcAft>
              <a:buNone/>
              <a:defRPr sz="1800">
                <a:solidFill>
                  <a:srgbClr val="FFFFFF"/>
                </a:solidFill>
                <a:latin typeface="Montserrat ExtraBold"/>
                <a:ea typeface="Montserrat ExtraBold"/>
                <a:cs typeface="Montserrat ExtraBold"/>
                <a:sym typeface="Montserrat ExtraBold"/>
              </a:defRPr>
            </a:lvl1pPr>
            <a:lvl2pPr lvl="1" rtl="0" algn="ctr">
              <a:lnSpc>
                <a:spcPct val="100000"/>
              </a:lnSpc>
              <a:spcBef>
                <a:spcPts val="1000"/>
              </a:spcBef>
              <a:spcAft>
                <a:spcPts val="0"/>
              </a:spcAft>
              <a:buNone/>
              <a:defRPr sz="1800">
                <a:solidFill>
                  <a:srgbClr val="FFFFFF"/>
                </a:solidFill>
                <a:latin typeface="Montserrat ExtraBold"/>
                <a:ea typeface="Montserrat ExtraBold"/>
                <a:cs typeface="Montserrat ExtraBold"/>
                <a:sym typeface="Montserrat ExtraBold"/>
              </a:defRPr>
            </a:lvl2pPr>
            <a:lvl3pPr lvl="2" rtl="0" algn="ctr">
              <a:lnSpc>
                <a:spcPct val="100000"/>
              </a:lnSpc>
              <a:spcBef>
                <a:spcPts val="1000"/>
              </a:spcBef>
              <a:spcAft>
                <a:spcPts val="0"/>
              </a:spcAft>
              <a:buNone/>
              <a:defRPr sz="1800">
                <a:solidFill>
                  <a:srgbClr val="FFFFFF"/>
                </a:solidFill>
                <a:latin typeface="Montserrat ExtraBold"/>
                <a:ea typeface="Montserrat ExtraBold"/>
                <a:cs typeface="Montserrat ExtraBold"/>
                <a:sym typeface="Montserrat ExtraBold"/>
              </a:defRPr>
            </a:lvl3pPr>
            <a:lvl4pPr lvl="3" rtl="0" algn="ctr">
              <a:lnSpc>
                <a:spcPct val="100000"/>
              </a:lnSpc>
              <a:spcBef>
                <a:spcPts val="1000"/>
              </a:spcBef>
              <a:spcAft>
                <a:spcPts val="0"/>
              </a:spcAft>
              <a:buNone/>
              <a:defRPr sz="1800">
                <a:solidFill>
                  <a:srgbClr val="FFFFFF"/>
                </a:solidFill>
                <a:latin typeface="Montserrat ExtraBold"/>
                <a:ea typeface="Montserrat ExtraBold"/>
                <a:cs typeface="Montserrat ExtraBold"/>
                <a:sym typeface="Montserrat ExtraBold"/>
              </a:defRPr>
            </a:lvl4pPr>
            <a:lvl5pPr lvl="4" rtl="0" algn="ctr">
              <a:lnSpc>
                <a:spcPct val="100000"/>
              </a:lnSpc>
              <a:spcBef>
                <a:spcPts val="1000"/>
              </a:spcBef>
              <a:spcAft>
                <a:spcPts val="0"/>
              </a:spcAft>
              <a:buNone/>
              <a:defRPr sz="1800">
                <a:solidFill>
                  <a:srgbClr val="FFFFFF"/>
                </a:solidFill>
                <a:latin typeface="Montserrat ExtraBold"/>
                <a:ea typeface="Montserrat ExtraBold"/>
                <a:cs typeface="Montserrat ExtraBold"/>
                <a:sym typeface="Montserrat ExtraBold"/>
              </a:defRPr>
            </a:lvl5pPr>
            <a:lvl6pPr lvl="5" rtl="0" algn="ctr">
              <a:lnSpc>
                <a:spcPct val="100000"/>
              </a:lnSpc>
              <a:spcBef>
                <a:spcPts val="1000"/>
              </a:spcBef>
              <a:spcAft>
                <a:spcPts val="0"/>
              </a:spcAft>
              <a:buNone/>
              <a:defRPr sz="1800">
                <a:solidFill>
                  <a:srgbClr val="FFFFFF"/>
                </a:solidFill>
                <a:latin typeface="Montserrat ExtraBold"/>
                <a:ea typeface="Montserrat ExtraBold"/>
                <a:cs typeface="Montserrat ExtraBold"/>
                <a:sym typeface="Montserrat ExtraBold"/>
              </a:defRPr>
            </a:lvl6pPr>
            <a:lvl7pPr lvl="6" rtl="0" algn="ctr">
              <a:lnSpc>
                <a:spcPct val="100000"/>
              </a:lnSpc>
              <a:spcBef>
                <a:spcPts val="1000"/>
              </a:spcBef>
              <a:spcAft>
                <a:spcPts val="0"/>
              </a:spcAft>
              <a:buNone/>
              <a:defRPr sz="1800">
                <a:solidFill>
                  <a:srgbClr val="FFFFFF"/>
                </a:solidFill>
                <a:latin typeface="Montserrat ExtraBold"/>
                <a:ea typeface="Montserrat ExtraBold"/>
                <a:cs typeface="Montserrat ExtraBold"/>
                <a:sym typeface="Montserrat ExtraBold"/>
              </a:defRPr>
            </a:lvl7pPr>
            <a:lvl8pPr lvl="7" rtl="0" algn="ctr">
              <a:lnSpc>
                <a:spcPct val="100000"/>
              </a:lnSpc>
              <a:spcBef>
                <a:spcPts val="1000"/>
              </a:spcBef>
              <a:spcAft>
                <a:spcPts val="0"/>
              </a:spcAft>
              <a:buNone/>
              <a:defRPr sz="1800">
                <a:solidFill>
                  <a:srgbClr val="FFFFFF"/>
                </a:solidFill>
                <a:latin typeface="Montserrat ExtraBold"/>
                <a:ea typeface="Montserrat ExtraBold"/>
                <a:cs typeface="Montserrat ExtraBold"/>
                <a:sym typeface="Montserrat ExtraBold"/>
              </a:defRPr>
            </a:lvl8pPr>
            <a:lvl9pPr lvl="8" rtl="0" algn="ctr">
              <a:lnSpc>
                <a:spcPct val="100000"/>
              </a:lnSpc>
              <a:spcBef>
                <a:spcPts val="1000"/>
              </a:spcBef>
              <a:spcAft>
                <a:spcPts val="1000"/>
              </a:spcAft>
              <a:buNone/>
              <a:defRPr sz="1800">
                <a:solidFill>
                  <a:srgbClr val="FFFFFF"/>
                </a:solidFill>
                <a:latin typeface="Montserrat ExtraBold"/>
                <a:ea typeface="Montserrat ExtraBold"/>
                <a:cs typeface="Montserrat ExtraBold"/>
                <a:sym typeface="Montserrat ExtraBold"/>
              </a:defRPr>
            </a:lvl9pPr>
          </a:lstStyle>
          <a:p/>
        </p:txBody>
      </p:sp>
      <p:sp>
        <p:nvSpPr>
          <p:cNvPr id="1197" name="Google Shape;1197;p38"/>
          <p:cNvSpPr txBox="1"/>
          <p:nvPr>
            <p:ph idx="6" type="subTitle"/>
          </p:nvPr>
        </p:nvSpPr>
        <p:spPr>
          <a:xfrm>
            <a:off x="2835913" y="3924166"/>
            <a:ext cx="1645800" cy="609600"/>
          </a:xfrm>
          <a:prstGeom prst="rect">
            <a:avLst/>
          </a:prstGeom>
        </p:spPr>
        <p:txBody>
          <a:bodyPr anchorCtr="0" anchor="t" bIns="91425" lIns="91425" spcFirstLastPara="1" rIns="91425" wrap="square" tIns="91425">
            <a:noAutofit/>
          </a:bodyPr>
          <a:lstStyle>
            <a:lvl1pPr lvl="0" rtl="0" algn="ctr">
              <a:lnSpc>
                <a:spcPct val="100000"/>
              </a:lnSpc>
              <a:spcBef>
                <a:spcPts val="600"/>
              </a:spcBef>
              <a:spcAft>
                <a:spcPts val="0"/>
              </a:spcAft>
              <a:buNone/>
              <a:defRPr sz="1800">
                <a:solidFill>
                  <a:srgbClr val="FFFFFF"/>
                </a:solidFill>
                <a:latin typeface="Montserrat ExtraBold"/>
                <a:ea typeface="Montserrat ExtraBold"/>
                <a:cs typeface="Montserrat ExtraBold"/>
                <a:sym typeface="Montserrat ExtraBold"/>
              </a:defRPr>
            </a:lvl1pPr>
            <a:lvl2pPr lvl="1" rtl="0" algn="ctr">
              <a:lnSpc>
                <a:spcPct val="100000"/>
              </a:lnSpc>
              <a:spcBef>
                <a:spcPts val="1000"/>
              </a:spcBef>
              <a:spcAft>
                <a:spcPts val="0"/>
              </a:spcAft>
              <a:buNone/>
              <a:defRPr sz="1800">
                <a:solidFill>
                  <a:srgbClr val="FFFFFF"/>
                </a:solidFill>
                <a:latin typeface="Montserrat ExtraBold"/>
                <a:ea typeface="Montserrat ExtraBold"/>
                <a:cs typeface="Montserrat ExtraBold"/>
                <a:sym typeface="Montserrat ExtraBold"/>
              </a:defRPr>
            </a:lvl2pPr>
            <a:lvl3pPr lvl="2" rtl="0" algn="ctr">
              <a:lnSpc>
                <a:spcPct val="100000"/>
              </a:lnSpc>
              <a:spcBef>
                <a:spcPts val="1000"/>
              </a:spcBef>
              <a:spcAft>
                <a:spcPts val="0"/>
              </a:spcAft>
              <a:buNone/>
              <a:defRPr sz="1800">
                <a:solidFill>
                  <a:srgbClr val="FFFFFF"/>
                </a:solidFill>
                <a:latin typeface="Montserrat ExtraBold"/>
                <a:ea typeface="Montserrat ExtraBold"/>
                <a:cs typeface="Montserrat ExtraBold"/>
                <a:sym typeface="Montserrat ExtraBold"/>
              </a:defRPr>
            </a:lvl3pPr>
            <a:lvl4pPr lvl="3" rtl="0" algn="ctr">
              <a:lnSpc>
                <a:spcPct val="100000"/>
              </a:lnSpc>
              <a:spcBef>
                <a:spcPts val="1000"/>
              </a:spcBef>
              <a:spcAft>
                <a:spcPts val="0"/>
              </a:spcAft>
              <a:buNone/>
              <a:defRPr sz="1800">
                <a:solidFill>
                  <a:srgbClr val="FFFFFF"/>
                </a:solidFill>
                <a:latin typeface="Montserrat ExtraBold"/>
                <a:ea typeface="Montserrat ExtraBold"/>
                <a:cs typeface="Montserrat ExtraBold"/>
                <a:sym typeface="Montserrat ExtraBold"/>
              </a:defRPr>
            </a:lvl4pPr>
            <a:lvl5pPr lvl="4" rtl="0" algn="ctr">
              <a:lnSpc>
                <a:spcPct val="100000"/>
              </a:lnSpc>
              <a:spcBef>
                <a:spcPts val="1000"/>
              </a:spcBef>
              <a:spcAft>
                <a:spcPts val="0"/>
              </a:spcAft>
              <a:buNone/>
              <a:defRPr sz="1800">
                <a:solidFill>
                  <a:srgbClr val="FFFFFF"/>
                </a:solidFill>
                <a:latin typeface="Montserrat ExtraBold"/>
                <a:ea typeface="Montserrat ExtraBold"/>
                <a:cs typeface="Montserrat ExtraBold"/>
                <a:sym typeface="Montserrat ExtraBold"/>
              </a:defRPr>
            </a:lvl5pPr>
            <a:lvl6pPr lvl="5" rtl="0" algn="ctr">
              <a:lnSpc>
                <a:spcPct val="100000"/>
              </a:lnSpc>
              <a:spcBef>
                <a:spcPts val="1000"/>
              </a:spcBef>
              <a:spcAft>
                <a:spcPts val="0"/>
              </a:spcAft>
              <a:buNone/>
              <a:defRPr sz="1800">
                <a:solidFill>
                  <a:srgbClr val="FFFFFF"/>
                </a:solidFill>
                <a:latin typeface="Montserrat ExtraBold"/>
                <a:ea typeface="Montserrat ExtraBold"/>
                <a:cs typeface="Montserrat ExtraBold"/>
                <a:sym typeface="Montserrat ExtraBold"/>
              </a:defRPr>
            </a:lvl6pPr>
            <a:lvl7pPr lvl="6" rtl="0" algn="ctr">
              <a:lnSpc>
                <a:spcPct val="100000"/>
              </a:lnSpc>
              <a:spcBef>
                <a:spcPts val="1000"/>
              </a:spcBef>
              <a:spcAft>
                <a:spcPts val="0"/>
              </a:spcAft>
              <a:buNone/>
              <a:defRPr sz="1800">
                <a:solidFill>
                  <a:srgbClr val="FFFFFF"/>
                </a:solidFill>
                <a:latin typeface="Montserrat ExtraBold"/>
                <a:ea typeface="Montserrat ExtraBold"/>
                <a:cs typeface="Montserrat ExtraBold"/>
                <a:sym typeface="Montserrat ExtraBold"/>
              </a:defRPr>
            </a:lvl7pPr>
            <a:lvl8pPr lvl="7" rtl="0" algn="ctr">
              <a:lnSpc>
                <a:spcPct val="100000"/>
              </a:lnSpc>
              <a:spcBef>
                <a:spcPts val="1000"/>
              </a:spcBef>
              <a:spcAft>
                <a:spcPts val="0"/>
              </a:spcAft>
              <a:buNone/>
              <a:defRPr sz="1800">
                <a:solidFill>
                  <a:srgbClr val="FFFFFF"/>
                </a:solidFill>
                <a:latin typeface="Montserrat ExtraBold"/>
                <a:ea typeface="Montserrat ExtraBold"/>
                <a:cs typeface="Montserrat ExtraBold"/>
                <a:sym typeface="Montserrat ExtraBold"/>
              </a:defRPr>
            </a:lvl8pPr>
            <a:lvl9pPr lvl="8" rtl="0" algn="ctr">
              <a:lnSpc>
                <a:spcPct val="100000"/>
              </a:lnSpc>
              <a:spcBef>
                <a:spcPts val="1000"/>
              </a:spcBef>
              <a:spcAft>
                <a:spcPts val="1000"/>
              </a:spcAft>
              <a:buNone/>
              <a:defRPr sz="1800">
                <a:solidFill>
                  <a:srgbClr val="FFFFFF"/>
                </a:solidFill>
                <a:latin typeface="Montserrat ExtraBold"/>
                <a:ea typeface="Montserrat ExtraBold"/>
                <a:cs typeface="Montserrat ExtraBold"/>
                <a:sym typeface="Montserrat ExtraBold"/>
              </a:defRPr>
            </a:lvl9pPr>
          </a:lstStyle>
          <a:p/>
        </p:txBody>
      </p:sp>
      <p:sp>
        <p:nvSpPr>
          <p:cNvPr id="1198" name="Google Shape;1198;p38"/>
          <p:cNvSpPr txBox="1"/>
          <p:nvPr>
            <p:ph idx="7" type="subTitle"/>
          </p:nvPr>
        </p:nvSpPr>
        <p:spPr>
          <a:xfrm>
            <a:off x="4671696" y="3924166"/>
            <a:ext cx="1645800" cy="609600"/>
          </a:xfrm>
          <a:prstGeom prst="rect">
            <a:avLst/>
          </a:prstGeom>
        </p:spPr>
        <p:txBody>
          <a:bodyPr anchorCtr="0" anchor="t" bIns="91425" lIns="91425" spcFirstLastPara="1" rIns="91425" wrap="square" tIns="91425">
            <a:noAutofit/>
          </a:bodyPr>
          <a:lstStyle>
            <a:lvl1pPr lvl="0" rtl="0" algn="ctr">
              <a:lnSpc>
                <a:spcPct val="100000"/>
              </a:lnSpc>
              <a:spcBef>
                <a:spcPts val="600"/>
              </a:spcBef>
              <a:spcAft>
                <a:spcPts val="0"/>
              </a:spcAft>
              <a:buNone/>
              <a:defRPr sz="1800">
                <a:solidFill>
                  <a:srgbClr val="FFFFFF"/>
                </a:solidFill>
                <a:latin typeface="Montserrat ExtraBold"/>
                <a:ea typeface="Montserrat ExtraBold"/>
                <a:cs typeface="Montserrat ExtraBold"/>
                <a:sym typeface="Montserrat ExtraBold"/>
              </a:defRPr>
            </a:lvl1pPr>
            <a:lvl2pPr lvl="1" rtl="0" algn="ctr">
              <a:lnSpc>
                <a:spcPct val="100000"/>
              </a:lnSpc>
              <a:spcBef>
                <a:spcPts val="1000"/>
              </a:spcBef>
              <a:spcAft>
                <a:spcPts val="0"/>
              </a:spcAft>
              <a:buNone/>
              <a:defRPr sz="1800">
                <a:solidFill>
                  <a:srgbClr val="FFFFFF"/>
                </a:solidFill>
                <a:latin typeface="Montserrat ExtraBold"/>
                <a:ea typeface="Montserrat ExtraBold"/>
                <a:cs typeface="Montserrat ExtraBold"/>
                <a:sym typeface="Montserrat ExtraBold"/>
              </a:defRPr>
            </a:lvl2pPr>
            <a:lvl3pPr lvl="2" rtl="0" algn="ctr">
              <a:lnSpc>
                <a:spcPct val="100000"/>
              </a:lnSpc>
              <a:spcBef>
                <a:spcPts val="1000"/>
              </a:spcBef>
              <a:spcAft>
                <a:spcPts val="0"/>
              </a:spcAft>
              <a:buNone/>
              <a:defRPr sz="1800">
                <a:solidFill>
                  <a:srgbClr val="FFFFFF"/>
                </a:solidFill>
                <a:latin typeface="Montserrat ExtraBold"/>
                <a:ea typeface="Montserrat ExtraBold"/>
                <a:cs typeface="Montserrat ExtraBold"/>
                <a:sym typeface="Montserrat ExtraBold"/>
              </a:defRPr>
            </a:lvl3pPr>
            <a:lvl4pPr lvl="3" rtl="0" algn="ctr">
              <a:lnSpc>
                <a:spcPct val="100000"/>
              </a:lnSpc>
              <a:spcBef>
                <a:spcPts val="1000"/>
              </a:spcBef>
              <a:spcAft>
                <a:spcPts val="0"/>
              </a:spcAft>
              <a:buNone/>
              <a:defRPr sz="1800">
                <a:solidFill>
                  <a:srgbClr val="FFFFFF"/>
                </a:solidFill>
                <a:latin typeface="Montserrat ExtraBold"/>
                <a:ea typeface="Montserrat ExtraBold"/>
                <a:cs typeface="Montserrat ExtraBold"/>
                <a:sym typeface="Montserrat ExtraBold"/>
              </a:defRPr>
            </a:lvl4pPr>
            <a:lvl5pPr lvl="4" rtl="0" algn="ctr">
              <a:lnSpc>
                <a:spcPct val="100000"/>
              </a:lnSpc>
              <a:spcBef>
                <a:spcPts val="1000"/>
              </a:spcBef>
              <a:spcAft>
                <a:spcPts val="0"/>
              </a:spcAft>
              <a:buNone/>
              <a:defRPr sz="1800">
                <a:solidFill>
                  <a:srgbClr val="FFFFFF"/>
                </a:solidFill>
                <a:latin typeface="Montserrat ExtraBold"/>
                <a:ea typeface="Montserrat ExtraBold"/>
                <a:cs typeface="Montserrat ExtraBold"/>
                <a:sym typeface="Montserrat ExtraBold"/>
              </a:defRPr>
            </a:lvl5pPr>
            <a:lvl6pPr lvl="5" rtl="0" algn="ctr">
              <a:lnSpc>
                <a:spcPct val="100000"/>
              </a:lnSpc>
              <a:spcBef>
                <a:spcPts val="1000"/>
              </a:spcBef>
              <a:spcAft>
                <a:spcPts val="0"/>
              </a:spcAft>
              <a:buNone/>
              <a:defRPr sz="1800">
                <a:solidFill>
                  <a:srgbClr val="FFFFFF"/>
                </a:solidFill>
                <a:latin typeface="Montserrat ExtraBold"/>
                <a:ea typeface="Montserrat ExtraBold"/>
                <a:cs typeface="Montserrat ExtraBold"/>
                <a:sym typeface="Montserrat ExtraBold"/>
              </a:defRPr>
            </a:lvl6pPr>
            <a:lvl7pPr lvl="6" rtl="0" algn="ctr">
              <a:lnSpc>
                <a:spcPct val="100000"/>
              </a:lnSpc>
              <a:spcBef>
                <a:spcPts val="1000"/>
              </a:spcBef>
              <a:spcAft>
                <a:spcPts val="0"/>
              </a:spcAft>
              <a:buNone/>
              <a:defRPr sz="1800">
                <a:solidFill>
                  <a:srgbClr val="FFFFFF"/>
                </a:solidFill>
                <a:latin typeface="Montserrat ExtraBold"/>
                <a:ea typeface="Montserrat ExtraBold"/>
                <a:cs typeface="Montserrat ExtraBold"/>
                <a:sym typeface="Montserrat ExtraBold"/>
              </a:defRPr>
            </a:lvl7pPr>
            <a:lvl8pPr lvl="7" rtl="0" algn="ctr">
              <a:lnSpc>
                <a:spcPct val="100000"/>
              </a:lnSpc>
              <a:spcBef>
                <a:spcPts val="1000"/>
              </a:spcBef>
              <a:spcAft>
                <a:spcPts val="0"/>
              </a:spcAft>
              <a:buNone/>
              <a:defRPr sz="1800">
                <a:solidFill>
                  <a:srgbClr val="FFFFFF"/>
                </a:solidFill>
                <a:latin typeface="Montserrat ExtraBold"/>
                <a:ea typeface="Montserrat ExtraBold"/>
                <a:cs typeface="Montserrat ExtraBold"/>
                <a:sym typeface="Montserrat ExtraBold"/>
              </a:defRPr>
            </a:lvl8pPr>
            <a:lvl9pPr lvl="8" rtl="0" algn="ctr">
              <a:lnSpc>
                <a:spcPct val="100000"/>
              </a:lnSpc>
              <a:spcBef>
                <a:spcPts val="1000"/>
              </a:spcBef>
              <a:spcAft>
                <a:spcPts val="1000"/>
              </a:spcAft>
              <a:buNone/>
              <a:defRPr sz="1800">
                <a:solidFill>
                  <a:srgbClr val="FFFFFF"/>
                </a:solidFill>
                <a:latin typeface="Montserrat ExtraBold"/>
                <a:ea typeface="Montserrat ExtraBold"/>
                <a:cs typeface="Montserrat ExtraBold"/>
                <a:sym typeface="Montserrat ExtraBold"/>
              </a:defRPr>
            </a:lvl9pPr>
          </a:lstStyle>
          <a:p/>
        </p:txBody>
      </p:sp>
      <p:sp>
        <p:nvSpPr>
          <p:cNvPr id="1199" name="Google Shape;1199;p38"/>
          <p:cNvSpPr txBox="1"/>
          <p:nvPr>
            <p:ph idx="8" type="subTitle"/>
          </p:nvPr>
        </p:nvSpPr>
        <p:spPr>
          <a:xfrm>
            <a:off x="6507479" y="3924166"/>
            <a:ext cx="1645800" cy="609600"/>
          </a:xfrm>
          <a:prstGeom prst="rect">
            <a:avLst/>
          </a:prstGeom>
        </p:spPr>
        <p:txBody>
          <a:bodyPr anchorCtr="0" anchor="t" bIns="91425" lIns="91425" spcFirstLastPara="1" rIns="91425" wrap="square" tIns="91425">
            <a:noAutofit/>
          </a:bodyPr>
          <a:lstStyle>
            <a:lvl1pPr lvl="0" rtl="0" algn="ctr">
              <a:lnSpc>
                <a:spcPct val="100000"/>
              </a:lnSpc>
              <a:spcBef>
                <a:spcPts val="600"/>
              </a:spcBef>
              <a:spcAft>
                <a:spcPts val="0"/>
              </a:spcAft>
              <a:buNone/>
              <a:defRPr sz="1800">
                <a:solidFill>
                  <a:srgbClr val="FFFFFF"/>
                </a:solidFill>
                <a:latin typeface="Montserrat ExtraBold"/>
                <a:ea typeface="Montserrat ExtraBold"/>
                <a:cs typeface="Montserrat ExtraBold"/>
                <a:sym typeface="Montserrat ExtraBold"/>
              </a:defRPr>
            </a:lvl1pPr>
            <a:lvl2pPr lvl="1" rtl="0" algn="ctr">
              <a:lnSpc>
                <a:spcPct val="100000"/>
              </a:lnSpc>
              <a:spcBef>
                <a:spcPts val="1000"/>
              </a:spcBef>
              <a:spcAft>
                <a:spcPts val="0"/>
              </a:spcAft>
              <a:buNone/>
              <a:defRPr sz="1800">
                <a:solidFill>
                  <a:srgbClr val="FFFFFF"/>
                </a:solidFill>
                <a:latin typeface="Montserrat ExtraBold"/>
                <a:ea typeface="Montserrat ExtraBold"/>
                <a:cs typeface="Montserrat ExtraBold"/>
                <a:sym typeface="Montserrat ExtraBold"/>
              </a:defRPr>
            </a:lvl2pPr>
            <a:lvl3pPr lvl="2" rtl="0" algn="ctr">
              <a:lnSpc>
                <a:spcPct val="100000"/>
              </a:lnSpc>
              <a:spcBef>
                <a:spcPts val="1000"/>
              </a:spcBef>
              <a:spcAft>
                <a:spcPts val="0"/>
              </a:spcAft>
              <a:buNone/>
              <a:defRPr sz="1800">
                <a:solidFill>
                  <a:srgbClr val="FFFFFF"/>
                </a:solidFill>
                <a:latin typeface="Montserrat ExtraBold"/>
                <a:ea typeface="Montserrat ExtraBold"/>
                <a:cs typeface="Montserrat ExtraBold"/>
                <a:sym typeface="Montserrat ExtraBold"/>
              </a:defRPr>
            </a:lvl3pPr>
            <a:lvl4pPr lvl="3" rtl="0" algn="ctr">
              <a:lnSpc>
                <a:spcPct val="100000"/>
              </a:lnSpc>
              <a:spcBef>
                <a:spcPts val="1000"/>
              </a:spcBef>
              <a:spcAft>
                <a:spcPts val="0"/>
              </a:spcAft>
              <a:buNone/>
              <a:defRPr sz="1800">
                <a:solidFill>
                  <a:srgbClr val="FFFFFF"/>
                </a:solidFill>
                <a:latin typeface="Montserrat ExtraBold"/>
                <a:ea typeface="Montserrat ExtraBold"/>
                <a:cs typeface="Montserrat ExtraBold"/>
                <a:sym typeface="Montserrat ExtraBold"/>
              </a:defRPr>
            </a:lvl4pPr>
            <a:lvl5pPr lvl="4" rtl="0" algn="ctr">
              <a:lnSpc>
                <a:spcPct val="100000"/>
              </a:lnSpc>
              <a:spcBef>
                <a:spcPts val="1000"/>
              </a:spcBef>
              <a:spcAft>
                <a:spcPts val="0"/>
              </a:spcAft>
              <a:buNone/>
              <a:defRPr sz="1800">
                <a:solidFill>
                  <a:srgbClr val="FFFFFF"/>
                </a:solidFill>
                <a:latin typeface="Montserrat ExtraBold"/>
                <a:ea typeface="Montserrat ExtraBold"/>
                <a:cs typeface="Montserrat ExtraBold"/>
                <a:sym typeface="Montserrat ExtraBold"/>
              </a:defRPr>
            </a:lvl5pPr>
            <a:lvl6pPr lvl="5" rtl="0" algn="ctr">
              <a:lnSpc>
                <a:spcPct val="100000"/>
              </a:lnSpc>
              <a:spcBef>
                <a:spcPts val="1000"/>
              </a:spcBef>
              <a:spcAft>
                <a:spcPts val="0"/>
              </a:spcAft>
              <a:buNone/>
              <a:defRPr sz="1800">
                <a:solidFill>
                  <a:srgbClr val="FFFFFF"/>
                </a:solidFill>
                <a:latin typeface="Montserrat ExtraBold"/>
                <a:ea typeface="Montserrat ExtraBold"/>
                <a:cs typeface="Montserrat ExtraBold"/>
                <a:sym typeface="Montserrat ExtraBold"/>
              </a:defRPr>
            </a:lvl6pPr>
            <a:lvl7pPr lvl="6" rtl="0" algn="ctr">
              <a:lnSpc>
                <a:spcPct val="100000"/>
              </a:lnSpc>
              <a:spcBef>
                <a:spcPts val="1000"/>
              </a:spcBef>
              <a:spcAft>
                <a:spcPts val="0"/>
              </a:spcAft>
              <a:buNone/>
              <a:defRPr sz="1800">
                <a:solidFill>
                  <a:srgbClr val="FFFFFF"/>
                </a:solidFill>
                <a:latin typeface="Montserrat ExtraBold"/>
                <a:ea typeface="Montserrat ExtraBold"/>
                <a:cs typeface="Montserrat ExtraBold"/>
                <a:sym typeface="Montserrat ExtraBold"/>
              </a:defRPr>
            </a:lvl7pPr>
            <a:lvl8pPr lvl="7" rtl="0" algn="ctr">
              <a:lnSpc>
                <a:spcPct val="100000"/>
              </a:lnSpc>
              <a:spcBef>
                <a:spcPts val="1000"/>
              </a:spcBef>
              <a:spcAft>
                <a:spcPts val="0"/>
              </a:spcAft>
              <a:buNone/>
              <a:defRPr sz="1800">
                <a:solidFill>
                  <a:srgbClr val="FFFFFF"/>
                </a:solidFill>
                <a:latin typeface="Montserrat ExtraBold"/>
                <a:ea typeface="Montserrat ExtraBold"/>
                <a:cs typeface="Montserrat ExtraBold"/>
                <a:sym typeface="Montserrat ExtraBold"/>
              </a:defRPr>
            </a:lvl8pPr>
            <a:lvl9pPr lvl="8" rtl="0" algn="ctr">
              <a:lnSpc>
                <a:spcPct val="100000"/>
              </a:lnSpc>
              <a:spcBef>
                <a:spcPts val="1000"/>
              </a:spcBef>
              <a:spcAft>
                <a:spcPts val="1000"/>
              </a:spcAft>
              <a:buNone/>
              <a:defRPr sz="1800">
                <a:solidFill>
                  <a:srgbClr val="FFFFFF"/>
                </a:solidFill>
                <a:latin typeface="Montserrat ExtraBold"/>
                <a:ea typeface="Montserrat ExtraBold"/>
                <a:cs typeface="Montserrat ExtraBold"/>
                <a:sym typeface="Montserrat ExtraBold"/>
              </a:defRPr>
            </a:lvl9pPr>
          </a:lstStyle>
          <a:p/>
        </p:txBody>
      </p:sp>
      <p:sp>
        <p:nvSpPr>
          <p:cNvPr id="1200" name="Google Shape;1200;p38"/>
          <p:cNvSpPr txBox="1"/>
          <p:nvPr>
            <p:ph idx="9" type="subTitle"/>
          </p:nvPr>
        </p:nvSpPr>
        <p:spPr>
          <a:xfrm>
            <a:off x="1000130" y="4465943"/>
            <a:ext cx="1645800" cy="1219200"/>
          </a:xfrm>
          <a:prstGeom prst="rect">
            <a:avLst/>
          </a:prstGeom>
        </p:spPr>
        <p:txBody>
          <a:bodyPr anchorCtr="0" anchor="t" bIns="91425" lIns="91425" spcFirstLastPara="1" rIns="91425" wrap="square" tIns="91425">
            <a:noAutofit/>
          </a:bodyPr>
          <a:lstStyle>
            <a:lvl1pPr lvl="0" rtl="0" algn="ctr">
              <a:lnSpc>
                <a:spcPct val="100000"/>
              </a:lnSpc>
              <a:spcBef>
                <a:spcPts val="600"/>
              </a:spcBef>
              <a:spcAft>
                <a:spcPts val="0"/>
              </a:spcAft>
              <a:buNone/>
              <a:defRPr sz="1200">
                <a:solidFill>
                  <a:schemeClr val="dk1"/>
                </a:solidFill>
              </a:defRPr>
            </a:lvl1pPr>
            <a:lvl2pPr lvl="1" rtl="0" algn="ctr">
              <a:lnSpc>
                <a:spcPct val="100000"/>
              </a:lnSpc>
              <a:spcBef>
                <a:spcPts val="1000"/>
              </a:spcBef>
              <a:spcAft>
                <a:spcPts val="0"/>
              </a:spcAft>
              <a:buNone/>
              <a:defRPr sz="1200">
                <a:solidFill>
                  <a:schemeClr val="dk1"/>
                </a:solidFill>
              </a:defRPr>
            </a:lvl2pPr>
            <a:lvl3pPr lvl="2" rtl="0" algn="ctr">
              <a:lnSpc>
                <a:spcPct val="100000"/>
              </a:lnSpc>
              <a:spcBef>
                <a:spcPts val="1000"/>
              </a:spcBef>
              <a:spcAft>
                <a:spcPts val="0"/>
              </a:spcAft>
              <a:buNone/>
              <a:defRPr sz="1200">
                <a:solidFill>
                  <a:schemeClr val="dk1"/>
                </a:solidFill>
              </a:defRPr>
            </a:lvl3pPr>
            <a:lvl4pPr lvl="3" rtl="0" algn="ctr">
              <a:lnSpc>
                <a:spcPct val="100000"/>
              </a:lnSpc>
              <a:spcBef>
                <a:spcPts val="1000"/>
              </a:spcBef>
              <a:spcAft>
                <a:spcPts val="0"/>
              </a:spcAft>
              <a:buNone/>
              <a:defRPr sz="1200">
                <a:solidFill>
                  <a:schemeClr val="dk1"/>
                </a:solidFill>
              </a:defRPr>
            </a:lvl4pPr>
            <a:lvl5pPr lvl="4" rtl="0" algn="ctr">
              <a:lnSpc>
                <a:spcPct val="100000"/>
              </a:lnSpc>
              <a:spcBef>
                <a:spcPts val="1000"/>
              </a:spcBef>
              <a:spcAft>
                <a:spcPts val="0"/>
              </a:spcAft>
              <a:buNone/>
              <a:defRPr sz="1200">
                <a:solidFill>
                  <a:schemeClr val="dk1"/>
                </a:solidFill>
              </a:defRPr>
            </a:lvl5pPr>
            <a:lvl6pPr lvl="5" rtl="0" algn="ctr">
              <a:lnSpc>
                <a:spcPct val="100000"/>
              </a:lnSpc>
              <a:spcBef>
                <a:spcPts val="1000"/>
              </a:spcBef>
              <a:spcAft>
                <a:spcPts val="0"/>
              </a:spcAft>
              <a:buNone/>
              <a:defRPr sz="1200">
                <a:solidFill>
                  <a:schemeClr val="dk1"/>
                </a:solidFill>
              </a:defRPr>
            </a:lvl6pPr>
            <a:lvl7pPr lvl="6" rtl="0" algn="ctr">
              <a:lnSpc>
                <a:spcPct val="100000"/>
              </a:lnSpc>
              <a:spcBef>
                <a:spcPts val="1000"/>
              </a:spcBef>
              <a:spcAft>
                <a:spcPts val="0"/>
              </a:spcAft>
              <a:buNone/>
              <a:defRPr sz="1200">
                <a:solidFill>
                  <a:schemeClr val="dk1"/>
                </a:solidFill>
              </a:defRPr>
            </a:lvl7pPr>
            <a:lvl8pPr lvl="7" rtl="0" algn="ctr">
              <a:lnSpc>
                <a:spcPct val="100000"/>
              </a:lnSpc>
              <a:spcBef>
                <a:spcPts val="1000"/>
              </a:spcBef>
              <a:spcAft>
                <a:spcPts val="0"/>
              </a:spcAft>
              <a:buNone/>
              <a:defRPr sz="1200">
                <a:solidFill>
                  <a:schemeClr val="dk1"/>
                </a:solidFill>
              </a:defRPr>
            </a:lvl8pPr>
            <a:lvl9pPr lvl="8" rtl="0" algn="ctr">
              <a:lnSpc>
                <a:spcPct val="100000"/>
              </a:lnSpc>
              <a:spcBef>
                <a:spcPts val="1000"/>
              </a:spcBef>
              <a:spcAft>
                <a:spcPts val="1000"/>
              </a:spcAft>
              <a:buNone/>
              <a:defRPr sz="1200">
                <a:solidFill>
                  <a:schemeClr val="dk1"/>
                </a:solidFill>
              </a:defRPr>
            </a:lvl9pPr>
          </a:lstStyle>
          <a:p/>
        </p:txBody>
      </p:sp>
      <p:sp>
        <p:nvSpPr>
          <p:cNvPr id="1201" name="Google Shape;1201;p38"/>
          <p:cNvSpPr txBox="1"/>
          <p:nvPr>
            <p:ph idx="13" type="subTitle"/>
          </p:nvPr>
        </p:nvSpPr>
        <p:spPr>
          <a:xfrm>
            <a:off x="2835913" y="4465943"/>
            <a:ext cx="1645800" cy="1219200"/>
          </a:xfrm>
          <a:prstGeom prst="rect">
            <a:avLst/>
          </a:prstGeom>
        </p:spPr>
        <p:txBody>
          <a:bodyPr anchorCtr="0" anchor="t" bIns="91425" lIns="91425" spcFirstLastPara="1" rIns="91425" wrap="square" tIns="91425">
            <a:noAutofit/>
          </a:bodyPr>
          <a:lstStyle>
            <a:lvl1pPr lvl="0" rtl="0" algn="ctr">
              <a:lnSpc>
                <a:spcPct val="100000"/>
              </a:lnSpc>
              <a:spcBef>
                <a:spcPts val="600"/>
              </a:spcBef>
              <a:spcAft>
                <a:spcPts val="0"/>
              </a:spcAft>
              <a:buNone/>
              <a:defRPr sz="1200">
                <a:solidFill>
                  <a:schemeClr val="dk1"/>
                </a:solidFill>
              </a:defRPr>
            </a:lvl1pPr>
            <a:lvl2pPr lvl="1" rtl="0" algn="ctr">
              <a:lnSpc>
                <a:spcPct val="100000"/>
              </a:lnSpc>
              <a:spcBef>
                <a:spcPts val="1000"/>
              </a:spcBef>
              <a:spcAft>
                <a:spcPts val="0"/>
              </a:spcAft>
              <a:buNone/>
              <a:defRPr sz="1200">
                <a:solidFill>
                  <a:schemeClr val="dk1"/>
                </a:solidFill>
              </a:defRPr>
            </a:lvl2pPr>
            <a:lvl3pPr lvl="2" rtl="0" algn="ctr">
              <a:lnSpc>
                <a:spcPct val="100000"/>
              </a:lnSpc>
              <a:spcBef>
                <a:spcPts val="1000"/>
              </a:spcBef>
              <a:spcAft>
                <a:spcPts val="0"/>
              </a:spcAft>
              <a:buNone/>
              <a:defRPr sz="1200">
                <a:solidFill>
                  <a:schemeClr val="dk1"/>
                </a:solidFill>
              </a:defRPr>
            </a:lvl3pPr>
            <a:lvl4pPr lvl="3" rtl="0" algn="ctr">
              <a:lnSpc>
                <a:spcPct val="100000"/>
              </a:lnSpc>
              <a:spcBef>
                <a:spcPts val="1000"/>
              </a:spcBef>
              <a:spcAft>
                <a:spcPts val="0"/>
              </a:spcAft>
              <a:buNone/>
              <a:defRPr sz="1200">
                <a:solidFill>
                  <a:schemeClr val="dk1"/>
                </a:solidFill>
              </a:defRPr>
            </a:lvl4pPr>
            <a:lvl5pPr lvl="4" rtl="0" algn="ctr">
              <a:lnSpc>
                <a:spcPct val="100000"/>
              </a:lnSpc>
              <a:spcBef>
                <a:spcPts val="1000"/>
              </a:spcBef>
              <a:spcAft>
                <a:spcPts val="0"/>
              </a:spcAft>
              <a:buNone/>
              <a:defRPr sz="1200">
                <a:solidFill>
                  <a:schemeClr val="dk1"/>
                </a:solidFill>
              </a:defRPr>
            </a:lvl5pPr>
            <a:lvl6pPr lvl="5" rtl="0" algn="ctr">
              <a:lnSpc>
                <a:spcPct val="100000"/>
              </a:lnSpc>
              <a:spcBef>
                <a:spcPts val="1000"/>
              </a:spcBef>
              <a:spcAft>
                <a:spcPts val="0"/>
              </a:spcAft>
              <a:buNone/>
              <a:defRPr sz="1200">
                <a:solidFill>
                  <a:schemeClr val="dk1"/>
                </a:solidFill>
              </a:defRPr>
            </a:lvl6pPr>
            <a:lvl7pPr lvl="6" rtl="0" algn="ctr">
              <a:lnSpc>
                <a:spcPct val="100000"/>
              </a:lnSpc>
              <a:spcBef>
                <a:spcPts val="1000"/>
              </a:spcBef>
              <a:spcAft>
                <a:spcPts val="0"/>
              </a:spcAft>
              <a:buNone/>
              <a:defRPr sz="1200">
                <a:solidFill>
                  <a:schemeClr val="dk1"/>
                </a:solidFill>
              </a:defRPr>
            </a:lvl7pPr>
            <a:lvl8pPr lvl="7" rtl="0" algn="ctr">
              <a:lnSpc>
                <a:spcPct val="100000"/>
              </a:lnSpc>
              <a:spcBef>
                <a:spcPts val="1000"/>
              </a:spcBef>
              <a:spcAft>
                <a:spcPts val="0"/>
              </a:spcAft>
              <a:buNone/>
              <a:defRPr sz="1200">
                <a:solidFill>
                  <a:schemeClr val="dk1"/>
                </a:solidFill>
              </a:defRPr>
            </a:lvl8pPr>
            <a:lvl9pPr lvl="8" rtl="0" algn="ctr">
              <a:lnSpc>
                <a:spcPct val="100000"/>
              </a:lnSpc>
              <a:spcBef>
                <a:spcPts val="1000"/>
              </a:spcBef>
              <a:spcAft>
                <a:spcPts val="1000"/>
              </a:spcAft>
              <a:buNone/>
              <a:defRPr sz="1200">
                <a:solidFill>
                  <a:schemeClr val="dk1"/>
                </a:solidFill>
              </a:defRPr>
            </a:lvl9pPr>
          </a:lstStyle>
          <a:p/>
        </p:txBody>
      </p:sp>
      <p:sp>
        <p:nvSpPr>
          <p:cNvPr id="1202" name="Google Shape;1202;p38"/>
          <p:cNvSpPr txBox="1"/>
          <p:nvPr>
            <p:ph idx="14" type="subTitle"/>
          </p:nvPr>
        </p:nvSpPr>
        <p:spPr>
          <a:xfrm>
            <a:off x="4671696" y="4465943"/>
            <a:ext cx="1645800" cy="1219200"/>
          </a:xfrm>
          <a:prstGeom prst="rect">
            <a:avLst/>
          </a:prstGeom>
        </p:spPr>
        <p:txBody>
          <a:bodyPr anchorCtr="0" anchor="t" bIns="91425" lIns="91425" spcFirstLastPara="1" rIns="91425" wrap="square" tIns="91425">
            <a:noAutofit/>
          </a:bodyPr>
          <a:lstStyle>
            <a:lvl1pPr lvl="0" rtl="0" algn="ctr">
              <a:lnSpc>
                <a:spcPct val="100000"/>
              </a:lnSpc>
              <a:spcBef>
                <a:spcPts val="600"/>
              </a:spcBef>
              <a:spcAft>
                <a:spcPts val="0"/>
              </a:spcAft>
              <a:buNone/>
              <a:defRPr sz="1200">
                <a:solidFill>
                  <a:schemeClr val="dk1"/>
                </a:solidFill>
              </a:defRPr>
            </a:lvl1pPr>
            <a:lvl2pPr lvl="1" rtl="0" algn="ctr">
              <a:lnSpc>
                <a:spcPct val="100000"/>
              </a:lnSpc>
              <a:spcBef>
                <a:spcPts val="1000"/>
              </a:spcBef>
              <a:spcAft>
                <a:spcPts val="0"/>
              </a:spcAft>
              <a:buNone/>
              <a:defRPr sz="1200">
                <a:solidFill>
                  <a:schemeClr val="dk1"/>
                </a:solidFill>
              </a:defRPr>
            </a:lvl2pPr>
            <a:lvl3pPr lvl="2" rtl="0" algn="ctr">
              <a:lnSpc>
                <a:spcPct val="100000"/>
              </a:lnSpc>
              <a:spcBef>
                <a:spcPts val="1000"/>
              </a:spcBef>
              <a:spcAft>
                <a:spcPts val="0"/>
              </a:spcAft>
              <a:buNone/>
              <a:defRPr sz="1200">
                <a:solidFill>
                  <a:schemeClr val="dk1"/>
                </a:solidFill>
              </a:defRPr>
            </a:lvl3pPr>
            <a:lvl4pPr lvl="3" rtl="0" algn="ctr">
              <a:lnSpc>
                <a:spcPct val="100000"/>
              </a:lnSpc>
              <a:spcBef>
                <a:spcPts val="1000"/>
              </a:spcBef>
              <a:spcAft>
                <a:spcPts val="0"/>
              </a:spcAft>
              <a:buNone/>
              <a:defRPr sz="1200">
                <a:solidFill>
                  <a:schemeClr val="dk1"/>
                </a:solidFill>
              </a:defRPr>
            </a:lvl4pPr>
            <a:lvl5pPr lvl="4" rtl="0" algn="ctr">
              <a:lnSpc>
                <a:spcPct val="100000"/>
              </a:lnSpc>
              <a:spcBef>
                <a:spcPts val="1000"/>
              </a:spcBef>
              <a:spcAft>
                <a:spcPts val="0"/>
              </a:spcAft>
              <a:buNone/>
              <a:defRPr sz="1200">
                <a:solidFill>
                  <a:schemeClr val="dk1"/>
                </a:solidFill>
              </a:defRPr>
            </a:lvl5pPr>
            <a:lvl6pPr lvl="5" rtl="0" algn="ctr">
              <a:lnSpc>
                <a:spcPct val="100000"/>
              </a:lnSpc>
              <a:spcBef>
                <a:spcPts val="1000"/>
              </a:spcBef>
              <a:spcAft>
                <a:spcPts val="0"/>
              </a:spcAft>
              <a:buNone/>
              <a:defRPr sz="1200">
                <a:solidFill>
                  <a:schemeClr val="dk1"/>
                </a:solidFill>
              </a:defRPr>
            </a:lvl6pPr>
            <a:lvl7pPr lvl="6" rtl="0" algn="ctr">
              <a:lnSpc>
                <a:spcPct val="100000"/>
              </a:lnSpc>
              <a:spcBef>
                <a:spcPts val="1000"/>
              </a:spcBef>
              <a:spcAft>
                <a:spcPts val="0"/>
              </a:spcAft>
              <a:buNone/>
              <a:defRPr sz="1200">
                <a:solidFill>
                  <a:schemeClr val="dk1"/>
                </a:solidFill>
              </a:defRPr>
            </a:lvl7pPr>
            <a:lvl8pPr lvl="7" rtl="0" algn="ctr">
              <a:lnSpc>
                <a:spcPct val="100000"/>
              </a:lnSpc>
              <a:spcBef>
                <a:spcPts val="1000"/>
              </a:spcBef>
              <a:spcAft>
                <a:spcPts val="0"/>
              </a:spcAft>
              <a:buNone/>
              <a:defRPr sz="1200">
                <a:solidFill>
                  <a:schemeClr val="dk1"/>
                </a:solidFill>
              </a:defRPr>
            </a:lvl8pPr>
            <a:lvl9pPr lvl="8" rtl="0" algn="ctr">
              <a:lnSpc>
                <a:spcPct val="100000"/>
              </a:lnSpc>
              <a:spcBef>
                <a:spcPts val="1000"/>
              </a:spcBef>
              <a:spcAft>
                <a:spcPts val="1000"/>
              </a:spcAft>
              <a:buNone/>
              <a:defRPr sz="1200">
                <a:solidFill>
                  <a:schemeClr val="dk1"/>
                </a:solidFill>
              </a:defRPr>
            </a:lvl9pPr>
          </a:lstStyle>
          <a:p/>
        </p:txBody>
      </p:sp>
      <p:sp>
        <p:nvSpPr>
          <p:cNvPr id="1203" name="Google Shape;1203;p38"/>
          <p:cNvSpPr txBox="1"/>
          <p:nvPr>
            <p:ph idx="15" type="subTitle"/>
          </p:nvPr>
        </p:nvSpPr>
        <p:spPr>
          <a:xfrm>
            <a:off x="6507479" y="4465943"/>
            <a:ext cx="1645800" cy="1219200"/>
          </a:xfrm>
          <a:prstGeom prst="rect">
            <a:avLst/>
          </a:prstGeom>
        </p:spPr>
        <p:txBody>
          <a:bodyPr anchorCtr="0" anchor="t" bIns="91425" lIns="91425" spcFirstLastPara="1" rIns="91425" wrap="square" tIns="91425">
            <a:noAutofit/>
          </a:bodyPr>
          <a:lstStyle>
            <a:lvl1pPr lvl="0" rtl="0" algn="ctr">
              <a:lnSpc>
                <a:spcPct val="100000"/>
              </a:lnSpc>
              <a:spcBef>
                <a:spcPts val="600"/>
              </a:spcBef>
              <a:spcAft>
                <a:spcPts val="0"/>
              </a:spcAft>
              <a:buNone/>
              <a:defRPr sz="1200">
                <a:solidFill>
                  <a:schemeClr val="dk1"/>
                </a:solidFill>
              </a:defRPr>
            </a:lvl1pPr>
            <a:lvl2pPr lvl="1" rtl="0" algn="ctr">
              <a:lnSpc>
                <a:spcPct val="100000"/>
              </a:lnSpc>
              <a:spcBef>
                <a:spcPts val="1000"/>
              </a:spcBef>
              <a:spcAft>
                <a:spcPts val="0"/>
              </a:spcAft>
              <a:buNone/>
              <a:defRPr sz="1200">
                <a:solidFill>
                  <a:schemeClr val="dk1"/>
                </a:solidFill>
              </a:defRPr>
            </a:lvl2pPr>
            <a:lvl3pPr lvl="2" rtl="0" algn="ctr">
              <a:lnSpc>
                <a:spcPct val="100000"/>
              </a:lnSpc>
              <a:spcBef>
                <a:spcPts val="1000"/>
              </a:spcBef>
              <a:spcAft>
                <a:spcPts val="0"/>
              </a:spcAft>
              <a:buNone/>
              <a:defRPr sz="1200">
                <a:solidFill>
                  <a:schemeClr val="dk1"/>
                </a:solidFill>
              </a:defRPr>
            </a:lvl3pPr>
            <a:lvl4pPr lvl="3" rtl="0" algn="ctr">
              <a:lnSpc>
                <a:spcPct val="100000"/>
              </a:lnSpc>
              <a:spcBef>
                <a:spcPts val="1000"/>
              </a:spcBef>
              <a:spcAft>
                <a:spcPts val="0"/>
              </a:spcAft>
              <a:buNone/>
              <a:defRPr sz="1200">
                <a:solidFill>
                  <a:schemeClr val="dk1"/>
                </a:solidFill>
              </a:defRPr>
            </a:lvl4pPr>
            <a:lvl5pPr lvl="4" rtl="0" algn="ctr">
              <a:lnSpc>
                <a:spcPct val="100000"/>
              </a:lnSpc>
              <a:spcBef>
                <a:spcPts val="1000"/>
              </a:spcBef>
              <a:spcAft>
                <a:spcPts val="0"/>
              </a:spcAft>
              <a:buNone/>
              <a:defRPr sz="1200">
                <a:solidFill>
                  <a:schemeClr val="dk1"/>
                </a:solidFill>
              </a:defRPr>
            </a:lvl5pPr>
            <a:lvl6pPr lvl="5" rtl="0" algn="ctr">
              <a:lnSpc>
                <a:spcPct val="100000"/>
              </a:lnSpc>
              <a:spcBef>
                <a:spcPts val="1000"/>
              </a:spcBef>
              <a:spcAft>
                <a:spcPts val="0"/>
              </a:spcAft>
              <a:buNone/>
              <a:defRPr sz="1200">
                <a:solidFill>
                  <a:schemeClr val="dk1"/>
                </a:solidFill>
              </a:defRPr>
            </a:lvl6pPr>
            <a:lvl7pPr lvl="6" rtl="0" algn="ctr">
              <a:lnSpc>
                <a:spcPct val="100000"/>
              </a:lnSpc>
              <a:spcBef>
                <a:spcPts val="1000"/>
              </a:spcBef>
              <a:spcAft>
                <a:spcPts val="0"/>
              </a:spcAft>
              <a:buNone/>
              <a:defRPr sz="1200">
                <a:solidFill>
                  <a:schemeClr val="dk1"/>
                </a:solidFill>
              </a:defRPr>
            </a:lvl7pPr>
            <a:lvl8pPr lvl="7" rtl="0" algn="ctr">
              <a:lnSpc>
                <a:spcPct val="100000"/>
              </a:lnSpc>
              <a:spcBef>
                <a:spcPts val="1000"/>
              </a:spcBef>
              <a:spcAft>
                <a:spcPts val="0"/>
              </a:spcAft>
              <a:buNone/>
              <a:defRPr sz="1200">
                <a:solidFill>
                  <a:schemeClr val="dk1"/>
                </a:solidFill>
              </a:defRPr>
            </a:lvl8pPr>
            <a:lvl9pPr lvl="8" rtl="0" algn="ctr">
              <a:lnSpc>
                <a:spcPct val="100000"/>
              </a:lnSpc>
              <a:spcBef>
                <a:spcPts val="1000"/>
              </a:spcBef>
              <a:spcAft>
                <a:spcPts val="1000"/>
              </a:spcAft>
              <a:buNone/>
              <a:defRPr sz="1200">
                <a:solidFill>
                  <a:schemeClr val="dk1"/>
                </a:solidFill>
              </a:defRPr>
            </a:lvl9pPr>
          </a:lstStyle>
          <a:p/>
        </p:txBody>
      </p:sp>
      <p:grpSp>
        <p:nvGrpSpPr>
          <p:cNvPr id="1204" name="Google Shape;1204;p38"/>
          <p:cNvGrpSpPr/>
          <p:nvPr/>
        </p:nvGrpSpPr>
        <p:grpSpPr>
          <a:xfrm>
            <a:off x="6529813" y="5010089"/>
            <a:ext cx="3264035" cy="2110682"/>
            <a:chOff x="6529813" y="3757661"/>
            <a:chExt cx="3264035" cy="1583051"/>
          </a:xfrm>
        </p:grpSpPr>
        <p:sp>
          <p:nvSpPr>
            <p:cNvPr id="1205" name="Google Shape;1205;p38"/>
            <p:cNvSpPr/>
            <p:nvPr/>
          </p:nvSpPr>
          <p:spPr>
            <a:xfrm rot="9432676">
              <a:off x="8129941" y="4008591"/>
              <a:ext cx="1513587" cy="1081190"/>
            </a:xfrm>
            <a:custGeom>
              <a:rect b="b" l="l" r="r" t="t"/>
              <a:pathLst>
                <a:path extrusionOk="0" h="11832" w="10602">
                  <a:moveTo>
                    <a:pt x="5462" y="0"/>
                  </a:moveTo>
                  <a:cubicBezTo>
                    <a:pt x="2372" y="0"/>
                    <a:pt x="1" y="5907"/>
                    <a:pt x="1789" y="9382"/>
                  </a:cubicBezTo>
                  <a:cubicBezTo>
                    <a:pt x="2675" y="11106"/>
                    <a:pt x="4341" y="11832"/>
                    <a:pt x="5925" y="11832"/>
                  </a:cubicBezTo>
                  <a:cubicBezTo>
                    <a:pt x="7628" y="11832"/>
                    <a:pt x="9240" y="10997"/>
                    <a:pt x="9703" y="9654"/>
                  </a:cubicBezTo>
                  <a:cubicBezTo>
                    <a:pt x="10602" y="7063"/>
                    <a:pt x="9546" y="412"/>
                    <a:pt x="5713" y="14"/>
                  </a:cubicBezTo>
                  <a:cubicBezTo>
                    <a:pt x="5628" y="3"/>
                    <a:pt x="5547" y="0"/>
                    <a:pt x="546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06" name="Google Shape;1206;p38"/>
            <p:cNvGrpSpPr/>
            <p:nvPr/>
          </p:nvGrpSpPr>
          <p:grpSpPr>
            <a:xfrm>
              <a:off x="6529813" y="4336457"/>
              <a:ext cx="2878771" cy="827500"/>
              <a:chOff x="3098100" y="3849750"/>
              <a:chExt cx="940775" cy="270425"/>
            </a:xfrm>
          </p:grpSpPr>
          <p:sp>
            <p:nvSpPr>
              <p:cNvPr id="1207" name="Google Shape;1207;p38"/>
              <p:cNvSpPr/>
              <p:nvPr/>
            </p:nvSpPr>
            <p:spPr>
              <a:xfrm>
                <a:off x="3098100" y="3849750"/>
                <a:ext cx="940775" cy="270425"/>
              </a:xfrm>
              <a:custGeom>
                <a:rect b="b" l="l" r="r" t="t"/>
                <a:pathLst>
                  <a:path extrusionOk="0" h="10817" w="37631">
                    <a:moveTo>
                      <a:pt x="7277" y="4167"/>
                    </a:moveTo>
                    <a:cubicBezTo>
                      <a:pt x="5403" y="4167"/>
                      <a:pt x="3533" y="4862"/>
                      <a:pt x="2187" y="6115"/>
                    </a:cubicBezTo>
                    <a:cubicBezTo>
                      <a:pt x="876" y="7338"/>
                      <a:pt x="99" y="9059"/>
                      <a:pt x="0" y="10817"/>
                    </a:cubicBezTo>
                    <a:lnTo>
                      <a:pt x="8269" y="10817"/>
                    </a:lnTo>
                    <a:cubicBezTo>
                      <a:pt x="8783" y="8742"/>
                      <a:pt x="9811" y="6796"/>
                      <a:pt x="11222" y="5189"/>
                    </a:cubicBezTo>
                    <a:cubicBezTo>
                      <a:pt x="10476" y="4848"/>
                      <a:pt x="9716" y="4535"/>
                      <a:pt x="8912" y="4351"/>
                    </a:cubicBezTo>
                    <a:cubicBezTo>
                      <a:pt x="8377" y="4228"/>
                      <a:pt x="7825" y="4167"/>
                      <a:pt x="7277" y="4167"/>
                    </a:cubicBezTo>
                    <a:close/>
                    <a:moveTo>
                      <a:pt x="32561" y="0"/>
                    </a:moveTo>
                    <a:cubicBezTo>
                      <a:pt x="31471" y="0"/>
                      <a:pt x="30337" y="351"/>
                      <a:pt x="29342" y="815"/>
                    </a:cubicBezTo>
                    <a:cubicBezTo>
                      <a:pt x="27159" y="1829"/>
                      <a:pt x="25264" y="3326"/>
                      <a:pt x="23220" y="4582"/>
                    </a:cubicBezTo>
                    <a:cubicBezTo>
                      <a:pt x="23813" y="5383"/>
                      <a:pt x="24433" y="6146"/>
                      <a:pt x="25285" y="6633"/>
                    </a:cubicBezTo>
                    <a:cubicBezTo>
                      <a:pt x="26818" y="7508"/>
                      <a:pt x="28705" y="7271"/>
                      <a:pt x="30470" y="7345"/>
                    </a:cubicBezTo>
                    <a:cubicBezTo>
                      <a:pt x="32231" y="7420"/>
                      <a:pt x="34275" y="8101"/>
                      <a:pt x="34766" y="9798"/>
                    </a:cubicBezTo>
                    <a:cubicBezTo>
                      <a:pt x="34861" y="10128"/>
                      <a:pt x="34885" y="10472"/>
                      <a:pt x="34888" y="10817"/>
                    </a:cubicBezTo>
                    <a:lnTo>
                      <a:pt x="37481" y="10817"/>
                    </a:lnTo>
                    <a:cubicBezTo>
                      <a:pt x="37631" y="8285"/>
                      <a:pt x="37559" y="5747"/>
                      <a:pt x="36690" y="3373"/>
                    </a:cubicBezTo>
                    <a:cubicBezTo>
                      <a:pt x="36272" y="2228"/>
                      <a:pt x="35613" y="1087"/>
                      <a:pt x="34524" y="477"/>
                    </a:cubicBezTo>
                    <a:cubicBezTo>
                      <a:pt x="33917" y="140"/>
                      <a:pt x="33250" y="0"/>
                      <a:pt x="32561"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38"/>
              <p:cNvSpPr/>
              <p:nvPr/>
            </p:nvSpPr>
            <p:spPr>
              <a:xfrm>
                <a:off x="3304800" y="3964300"/>
                <a:ext cx="665525" cy="155875"/>
              </a:xfrm>
              <a:custGeom>
                <a:rect b="b" l="l" r="r" t="t"/>
                <a:pathLst>
                  <a:path extrusionOk="0" h="6235" w="26621">
                    <a:moveTo>
                      <a:pt x="14952" y="0"/>
                    </a:moveTo>
                    <a:cubicBezTo>
                      <a:pt x="14762" y="120"/>
                      <a:pt x="14570" y="232"/>
                      <a:pt x="14380" y="344"/>
                    </a:cubicBezTo>
                    <a:cubicBezTo>
                      <a:pt x="12537" y="1421"/>
                      <a:pt x="10425" y="2266"/>
                      <a:pt x="8299" y="2266"/>
                    </a:cubicBezTo>
                    <a:cubicBezTo>
                      <a:pt x="7812" y="2266"/>
                      <a:pt x="7321" y="2222"/>
                      <a:pt x="6834" y="2126"/>
                    </a:cubicBezTo>
                    <a:cubicBezTo>
                      <a:pt x="5465" y="1854"/>
                      <a:pt x="4224" y="1186"/>
                      <a:pt x="2954" y="607"/>
                    </a:cubicBezTo>
                    <a:cubicBezTo>
                      <a:pt x="1543" y="2214"/>
                      <a:pt x="515" y="4160"/>
                      <a:pt x="1" y="6235"/>
                    </a:cubicBezTo>
                    <a:lnTo>
                      <a:pt x="26620" y="6235"/>
                    </a:lnTo>
                    <a:cubicBezTo>
                      <a:pt x="26617" y="5890"/>
                      <a:pt x="26593" y="5546"/>
                      <a:pt x="26498" y="5216"/>
                    </a:cubicBezTo>
                    <a:cubicBezTo>
                      <a:pt x="26007" y="3519"/>
                      <a:pt x="23963" y="2838"/>
                      <a:pt x="22202" y="2763"/>
                    </a:cubicBezTo>
                    <a:cubicBezTo>
                      <a:pt x="20437" y="2689"/>
                      <a:pt x="18550" y="2926"/>
                      <a:pt x="17017" y="2051"/>
                    </a:cubicBezTo>
                    <a:cubicBezTo>
                      <a:pt x="16165" y="1564"/>
                      <a:pt x="15545" y="801"/>
                      <a:pt x="14952"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209" name="Google Shape;1209;p38"/>
          <p:cNvPicPr preferRelativeResize="0"/>
          <p:nvPr/>
        </p:nvPicPr>
        <p:blipFill>
          <a:blip r:embed="rId2">
            <a:alphaModFix/>
          </a:blip>
          <a:stretch>
            <a:fillRect/>
          </a:stretch>
        </p:blipFill>
        <p:spPr>
          <a:xfrm>
            <a:off x="7268650" y="-119034"/>
            <a:ext cx="1964802" cy="1508426"/>
          </a:xfrm>
          <a:prstGeom prst="rect">
            <a:avLst/>
          </a:prstGeom>
          <a:noFill/>
          <a:ln>
            <a:noFill/>
          </a:ln>
        </p:spPr>
      </p:pic>
      <p:grpSp>
        <p:nvGrpSpPr>
          <p:cNvPr id="1210" name="Google Shape;1210;p38"/>
          <p:cNvGrpSpPr/>
          <p:nvPr/>
        </p:nvGrpSpPr>
        <p:grpSpPr>
          <a:xfrm>
            <a:off x="-1028710" y="4516320"/>
            <a:ext cx="2711159" cy="2629881"/>
            <a:chOff x="-1028710" y="3387325"/>
            <a:chExt cx="2711159" cy="1972460"/>
          </a:xfrm>
        </p:grpSpPr>
        <p:sp>
          <p:nvSpPr>
            <p:cNvPr id="1211" name="Google Shape;1211;p38"/>
            <p:cNvSpPr/>
            <p:nvPr/>
          </p:nvSpPr>
          <p:spPr>
            <a:xfrm rot="9432704">
              <a:off x="-384173" y="4028063"/>
              <a:ext cx="1004493" cy="1183378"/>
            </a:xfrm>
            <a:custGeom>
              <a:rect b="b" l="l" r="r" t="t"/>
              <a:pathLst>
                <a:path extrusionOk="0" h="11832" w="10602">
                  <a:moveTo>
                    <a:pt x="5462" y="0"/>
                  </a:moveTo>
                  <a:cubicBezTo>
                    <a:pt x="2372" y="0"/>
                    <a:pt x="1" y="5907"/>
                    <a:pt x="1789" y="9382"/>
                  </a:cubicBezTo>
                  <a:cubicBezTo>
                    <a:pt x="2675" y="11106"/>
                    <a:pt x="4341" y="11832"/>
                    <a:pt x="5925" y="11832"/>
                  </a:cubicBezTo>
                  <a:cubicBezTo>
                    <a:pt x="7628" y="11832"/>
                    <a:pt x="9240" y="10997"/>
                    <a:pt x="9703" y="9654"/>
                  </a:cubicBezTo>
                  <a:cubicBezTo>
                    <a:pt x="10602" y="7063"/>
                    <a:pt x="9546" y="412"/>
                    <a:pt x="5713" y="14"/>
                  </a:cubicBezTo>
                  <a:cubicBezTo>
                    <a:pt x="5628" y="3"/>
                    <a:pt x="5547" y="0"/>
                    <a:pt x="546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38"/>
            <p:cNvSpPr/>
            <p:nvPr/>
          </p:nvSpPr>
          <p:spPr>
            <a:xfrm flipH="1">
              <a:off x="-1028710" y="4433100"/>
              <a:ext cx="2293560" cy="786605"/>
            </a:xfrm>
            <a:custGeom>
              <a:rect b="b" l="l" r="r" t="t"/>
              <a:pathLst>
                <a:path extrusionOk="0" h="6095" w="21688">
                  <a:moveTo>
                    <a:pt x="6915" y="1"/>
                  </a:moveTo>
                  <a:cubicBezTo>
                    <a:pt x="5690" y="1"/>
                    <a:pt x="4466" y="306"/>
                    <a:pt x="3406" y="923"/>
                  </a:cubicBezTo>
                  <a:cubicBezTo>
                    <a:pt x="1557" y="2000"/>
                    <a:pt x="287" y="3982"/>
                    <a:pt x="0" y="6094"/>
                  </a:cubicBezTo>
                  <a:lnTo>
                    <a:pt x="21687" y="6094"/>
                  </a:lnTo>
                  <a:cubicBezTo>
                    <a:pt x="21561" y="5767"/>
                    <a:pt x="21367" y="5468"/>
                    <a:pt x="21112" y="5236"/>
                  </a:cubicBezTo>
                  <a:cubicBezTo>
                    <a:pt x="20315" y="4524"/>
                    <a:pt x="19180" y="4357"/>
                    <a:pt x="18114" y="4330"/>
                  </a:cubicBezTo>
                  <a:cubicBezTo>
                    <a:pt x="17047" y="4303"/>
                    <a:pt x="15954" y="4385"/>
                    <a:pt x="14939" y="4058"/>
                  </a:cubicBezTo>
                  <a:cubicBezTo>
                    <a:pt x="13300" y="3526"/>
                    <a:pt x="12179" y="2044"/>
                    <a:pt x="10735" y="1103"/>
                  </a:cubicBezTo>
                  <a:cubicBezTo>
                    <a:pt x="9607" y="370"/>
                    <a:pt x="8261" y="1"/>
                    <a:pt x="69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13" name="Google Shape;1213;p38"/>
            <p:cNvPicPr preferRelativeResize="0"/>
            <p:nvPr/>
          </p:nvPicPr>
          <p:blipFill>
            <a:blip r:embed="rId3">
              <a:alphaModFix/>
            </a:blip>
            <a:stretch>
              <a:fillRect/>
            </a:stretch>
          </p:blipFill>
          <p:spPr>
            <a:xfrm>
              <a:off x="-108141" y="3387325"/>
              <a:ext cx="1790590" cy="1832376"/>
            </a:xfrm>
            <a:prstGeom prst="rect">
              <a:avLst/>
            </a:prstGeom>
            <a:noFill/>
            <a:ln>
              <a:noFill/>
            </a:ln>
          </p:spPr>
        </p:pic>
      </p:gr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214" name="Shape 1214"/>
        <p:cNvGrpSpPr/>
        <p:nvPr/>
      </p:nvGrpSpPr>
      <p:grpSpPr>
        <a:xfrm>
          <a:off x="0" y="0"/>
          <a:ext cx="0" cy="0"/>
          <a:chOff x="0" y="0"/>
          <a:chExt cx="0" cy="0"/>
        </a:xfrm>
      </p:grpSpPr>
      <p:sp>
        <p:nvSpPr>
          <p:cNvPr id="1215" name="Google Shape;1215;p39"/>
          <p:cNvSpPr txBox="1"/>
          <p:nvPr>
            <p:ph type="title"/>
          </p:nvPr>
        </p:nvSpPr>
        <p:spPr>
          <a:xfrm>
            <a:off x="4572000" y="2262677"/>
            <a:ext cx="3660900" cy="11784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400"/>
              <a:buNone/>
              <a:defRPr>
                <a:latin typeface="Montserrat ExtraBold"/>
                <a:ea typeface="Montserrat ExtraBold"/>
                <a:cs typeface="Montserrat ExtraBold"/>
                <a:sym typeface="Montserrat ExtraBol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216" name="Google Shape;1216;p39"/>
          <p:cNvSpPr txBox="1"/>
          <p:nvPr>
            <p:ph idx="1" type="subTitle"/>
          </p:nvPr>
        </p:nvSpPr>
        <p:spPr>
          <a:xfrm>
            <a:off x="4573650" y="3453287"/>
            <a:ext cx="3657600" cy="2481900"/>
          </a:xfrm>
          <a:prstGeom prst="rect">
            <a:avLst/>
          </a:prstGeom>
        </p:spPr>
        <p:txBody>
          <a:bodyPr anchorCtr="0" anchor="t" bIns="91425" lIns="91425" spcFirstLastPara="1" rIns="91425" wrap="square" tIns="91425">
            <a:noAutofit/>
          </a:bodyPr>
          <a:lstStyle>
            <a:lvl1pPr lvl="0" rtl="0" algn="r">
              <a:lnSpc>
                <a:spcPct val="100000"/>
              </a:lnSpc>
              <a:spcBef>
                <a:spcPts val="600"/>
              </a:spcBef>
              <a:spcAft>
                <a:spcPts val="0"/>
              </a:spcAft>
              <a:buSzPts val="1400"/>
              <a:buNone/>
              <a:defRPr sz="1400">
                <a:latin typeface="Lato"/>
                <a:ea typeface="Lato"/>
                <a:cs typeface="Lato"/>
                <a:sym typeface="Lato"/>
              </a:defRPr>
            </a:lvl1pPr>
            <a:lvl2pPr lvl="1" rtl="0" algn="r">
              <a:lnSpc>
                <a:spcPct val="100000"/>
              </a:lnSpc>
              <a:spcBef>
                <a:spcPts val="480"/>
              </a:spcBef>
              <a:spcAft>
                <a:spcPts val="0"/>
              </a:spcAft>
              <a:buSzPts val="2400"/>
              <a:buNone/>
              <a:defRPr/>
            </a:lvl2pPr>
            <a:lvl3pPr lvl="2" rtl="0" algn="r">
              <a:lnSpc>
                <a:spcPct val="100000"/>
              </a:lnSpc>
              <a:spcBef>
                <a:spcPts val="480"/>
              </a:spcBef>
              <a:spcAft>
                <a:spcPts val="0"/>
              </a:spcAft>
              <a:buSzPts val="2400"/>
              <a:buNone/>
              <a:defRPr/>
            </a:lvl3pPr>
            <a:lvl4pPr lvl="3" rtl="0" algn="r">
              <a:lnSpc>
                <a:spcPct val="100000"/>
              </a:lnSpc>
              <a:spcBef>
                <a:spcPts val="360"/>
              </a:spcBef>
              <a:spcAft>
                <a:spcPts val="0"/>
              </a:spcAft>
              <a:buSzPts val="2400"/>
              <a:buNone/>
              <a:defRPr/>
            </a:lvl4pPr>
            <a:lvl5pPr lvl="4" rtl="0" algn="r">
              <a:lnSpc>
                <a:spcPct val="100000"/>
              </a:lnSpc>
              <a:spcBef>
                <a:spcPts val="360"/>
              </a:spcBef>
              <a:spcAft>
                <a:spcPts val="0"/>
              </a:spcAft>
              <a:buSzPts val="2400"/>
              <a:buNone/>
              <a:defRPr/>
            </a:lvl5pPr>
            <a:lvl6pPr lvl="5" rtl="0" algn="r">
              <a:lnSpc>
                <a:spcPct val="100000"/>
              </a:lnSpc>
              <a:spcBef>
                <a:spcPts val="360"/>
              </a:spcBef>
              <a:spcAft>
                <a:spcPts val="0"/>
              </a:spcAft>
              <a:buSzPts val="2400"/>
              <a:buNone/>
              <a:defRPr/>
            </a:lvl6pPr>
            <a:lvl7pPr lvl="6" rtl="0" algn="r">
              <a:lnSpc>
                <a:spcPct val="100000"/>
              </a:lnSpc>
              <a:spcBef>
                <a:spcPts val="360"/>
              </a:spcBef>
              <a:spcAft>
                <a:spcPts val="0"/>
              </a:spcAft>
              <a:buSzPts val="2400"/>
              <a:buNone/>
              <a:defRPr/>
            </a:lvl7pPr>
            <a:lvl8pPr lvl="7" rtl="0" algn="r">
              <a:lnSpc>
                <a:spcPct val="100000"/>
              </a:lnSpc>
              <a:spcBef>
                <a:spcPts val="360"/>
              </a:spcBef>
              <a:spcAft>
                <a:spcPts val="0"/>
              </a:spcAft>
              <a:buSzPts val="2400"/>
              <a:buNone/>
              <a:defRPr/>
            </a:lvl8pPr>
            <a:lvl9pPr lvl="8" rtl="0" algn="r">
              <a:lnSpc>
                <a:spcPct val="100000"/>
              </a:lnSpc>
              <a:spcBef>
                <a:spcPts val="360"/>
              </a:spcBef>
              <a:spcAft>
                <a:spcPts val="0"/>
              </a:spcAft>
              <a:buSzPts val="2400"/>
              <a:buNone/>
              <a:defRPr/>
            </a:lvl9pPr>
          </a:lstStyle>
          <a:p/>
        </p:txBody>
      </p:sp>
      <p:grpSp>
        <p:nvGrpSpPr>
          <p:cNvPr id="1217" name="Google Shape;1217;p39"/>
          <p:cNvGrpSpPr/>
          <p:nvPr/>
        </p:nvGrpSpPr>
        <p:grpSpPr>
          <a:xfrm>
            <a:off x="-1204808" y="-98798"/>
            <a:ext cx="7231283" cy="7285215"/>
            <a:chOff x="-1204808" y="-74100"/>
            <a:chExt cx="7231283" cy="5464048"/>
          </a:xfrm>
        </p:grpSpPr>
        <p:sp>
          <p:nvSpPr>
            <p:cNvPr id="1218" name="Google Shape;1218;p39"/>
            <p:cNvSpPr/>
            <p:nvPr/>
          </p:nvSpPr>
          <p:spPr>
            <a:xfrm rot="10800000">
              <a:off x="4153341" y="4476950"/>
              <a:ext cx="1156796" cy="708608"/>
            </a:xfrm>
            <a:custGeom>
              <a:rect b="b" l="l" r="r" t="t"/>
              <a:pathLst>
                <a:path extrusionOk="0" h="8282" w="15223">
                  <a:moveTo>
                    <a:pt x="0" y="1"/>
                  </a:moveTo>
                  <a:cubicBezTo>
                    <a:pt x="1891" y="2425"/>
                    <a:pt x="4014" y="4641"/>
                    <a:pt x="6636" y="6221"/>
                  </a:cubicBezTo>
                  <a:cubicBezTo>
                    <a:pt x="8786" y="7515"/>
                    <a:pt x="11353" y="8281"/>
                    <a:pt x="13851" y="8281"/>
                  </a:cubicBezTo>
                  <a:cubicBezTo>
                    <a:pt x="14312" y="8281"/>
                    <a:pt x="14770" y="8255"/>
                    <a:pt x="15223" y="8202"/>
                  </a:cubicBezTo>
                  <a:cubicBezTo>
                    <a:pt x="14696" y="5500"/>
                    <a:pt x="14653" y="2713"/>
                    <a:pt x="15153" y="1"/>
                  </a:cubicBezTo>
                  <a:close/>
                </a:path>
              </a:pathLst>
            </a:custGeom>
            <a:solidFill>
              <a:srgbClr val="FCC01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39"/>
            <p:cNvSpPr/>
            <p:nvPr/>
          </p:nvSpPr>
          <p:spPr>
            <a:xfrm rot="10800000">
              <a:off x="395212" y="361343"/>
              <a:ext cx="3758237" cy="4824215"/>
            </a:xfrm>
            <a:custGeom>
              <a:rect b="b" l="l" r="r" t="t"/>
              <a:pathLst>
                <a:path extrusionOk="0" h="56384" w="49457">
                  <a:moveTo>
                    <a:pt x="26052" y="1"/>
                  </a:moveTo>
                  <a:cubicBezTo>
                    <a:pt x="26452" y="1670"/>
                    <a:pt x="26646" y="3363"/>
                    <a:pt x="26302" y="5033"/>
                  </a:cubicBezTo>
                  <a:cubicBezTo>
                    <a:pt x="25788" y="7540"/>
                    <a:pt x="23582" y="9869"/>
                    <a:pt x="21120" y="9869"/>
                  </a:cubicBezTo>
                  <a:cubicBezTo>
                    <a:pt x="20849" y="9869"/>
                    <a:pt x="20574" y="9841"/>
                    <a:pt x="20299" y="9782"/>
                  </a:cubicBezTo>
                  <a:cubicBezTo>
                    <a:pt x="18318" y="9357"/>
                    <a:pt x="16978" y="7566"/>
                    <a:pt x="15743" y="5957"/>
                  </a:cubicBezTo>
                  <a:cubicBezTo>
                    <a:pt x="14512" y="4345"/>
                    <a:pt x="12946" y="2661"/>
                    <a:pt x="10918" y="2610"/>
                  </a:cubicBezTo>
                  <a:cubicBezTo>
                    <a:pt x="10884" y="2609"/>
                    <a:pt x="10851" y="2608"/>
                    <a:pt x="10817" y="2608"/>
                  </a:cubicBezTo>
                  <a:cubicBezTo>
                    <a:pt x="8301" y="2608"/>
                    <a:pt x="6557" y="5052"/>
                    <a:pt x="4495" y="6523"/>
                  </a:cubicBezTo>
                  <a:cubicBezTo>
                    <a:pt x="3156" y="7481"/>
                    <a:pt x="1609" y="8014"/>
                    <a:pt x="1" y="8202"/>
                  </a:cubicBezTo>
                  <a:cubicBezTo>
                    <a:pt x="1307" y="14936"/>
                    <a:pt x="5566" y="21137"/>
                    <a:pt x="11645" y="24368"/>
                  </a:cubicBezTo>
                  <a:cubicBezTo>
                    <a:pt x="14611" y="25938"/>
                    <a:pt x="17888" y="26839"/>
                    <a:pt x="20906" y="28306"/>
                  </a:cubicBezTo>
                  <a:cubicBezTo>
                    <a:pt x="23929" y="29773"/>
                    <a:pt x="26816" y="31984"/>
                    <a:pt x="27952" y="35139"/>
                  </a:cubicBezTo>
                  <a:cubicBezTo>
                    <a:pt x="29456" y="39313"/>
                    <a:pt x="27580" y="44118"/>
                    <a:pt x="29014" y="48315"/>
                  </a:cubicBezTo>
                  <a:cubicBezTo>
                    <a:pt x="30163" y="51696"/>
                    <a:pt x="33276" y="54050"/>
                    <a:pt x="36534" y="55507"/>
                  </a:cubicBezTo>
                  <a:cubicBezTo>
                    <a:pt x="37276" y="55837"/>
                    <a:pt x="38034" y="56129"/>
                    <a:pt x="38804" y="56384"/>
                  </a:cubicBezTo>
                  <a:cubicBezTo>
                    <a:pt x="40256" y="54366"/>
                    <a:pt x="42058" y="52612"/>
                    <a:pt x="43741" y="50772"/>
                  </a:cubicBezTo>
                  <a:cubicBezTo>
                    <a:pt x="45645" y="48688"/>
                    <a:pt x="47443" y="46400"/>
                    <a:pt x="48277" y="43708"/>
                  </a:cubicBezTo>
                  <a:cubicBezTo>
                    <a:pt x="49456" y="39897"/>
                    <a:pt x="48551" y="35728"/>
                    <a:pt x="46985" y="32059"/>
                  </a:cubicBezTo>
                  <a:cubicBezTo>
                    <a:pt x="45419" y="28391"/>
                    <a:pt x="43207" y="25028"/>
                    <a:pt x="41614" y="21374"/>
                  </a:cubicBezTo>
                  <a:cubicBezTo>
                    <a:pt x="40015" y="17713"/>
                    <a:pt x="39048" y="13573"/>
                    <a:pt x="40138" y="9734"/>
                  </a:cubicBezTo>
                  <a:cubicBezTo>
                    <a:pt x="41397" y="5298"/>
                    <a:pt x="45151" y="2100"/>
                    <a:pt x="49343" y="1"/>
                  </a:cubicBezTo>
                  <a:close/>
                </a:path>
              </a:pathLst>
            </a:custGeom>
            <a:solidFill>
              <a:srgbClr val="FCC01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39"/>
            <p:cNvSpPr/>
            <p:nvPr/>
          </p:nvSpPr>
          <p:spPr>
            <a:xfrm rot="10800000">
              <a:off x="2128619" y="4341080"/>
              <a:ext cx="2068144" cy="844477"/>
            </a:xfrm>
            <a:custGeom>
              <a:rect b="b" l="l" r="r" t="t"/>
              <a:pathLst>
                <a:path extrusionOk="0" h="9870" w="27216">
                  <a:moveTo>
                    <a:pt x="501" y="1"/>
                  </a:moveTo>
                  <a:cubicBezTo>
                    <a:pt x="1" y="2713"/>
                    <a:pt x="44" y="5500"/>
                    <a:pt x="571" y="8202"/>
                  </a:cubicBezTo>
                  <a:cubicBezTo>
                    <a:pt x="2179" y="8014"/>
                    <a:pt x="3726" y="7481"/>
                    <a:pt x="5065" y="6523"/>
                  </a:cubicBezTo>
                  <a:cubicBezTo>
                    <a:pt x="7127" y="5052"/>
                    <a:pt x="8871" y="2608"/>
                    <a:pt x="11387" y="2608"/>
                  </a:cubicBezTo>
                  <a:cubicBezTo>
                    <a:pt x="11421" y="2608"/>
                    <a:pt x="11454" y="2609"/>
                    <a:pt x="11488" y="2610"/>
                  </a:cubicBezTo>
                  <a:cubicBezTo>
                    <a:pt x="13516" y="2661"/>
                    <a:pt x="15082" y="4345"/>
                    <a:pt x="16313" y="5957"/>
                  </a:cubicBezTo>
                  <a:cubicBezTo>
                    <a:pt x="17548" y="7566"/>
                    <a:pt x="18888" y="9357"/>
                    <a:pt x="20869" y="9782"/>
                  </a:cubicBezTo>
                  <a:cubicBezTo>
                    <a:pt x="21144" y="9841"/>
                    <a:pt x="21419" y="9869"/>
                    <a:pt x="21690" y="9869"/>
                  </a:cubicBezTo>
                  <a:cubicBezTo>
                    <a:pt x="24152" y="9869"/>
                    <a:pt x="26358" y="7540"/>
                    <a:pt x="26872" y="5033"/>
                  </a:cubicBezTo>
                  <a:cubicBezTo>
                    <a:pt x="27216" y="3363"/>
                    <a:pt x="27022" y="1670"/>
                    <a:pt x="26622" y="1"/>
                  </a:cubicBezTo>
                  <a:close/>
                </a:path>
              </a:pathLst>
            </a:custGeom>
            <a:solidFill>
              <a:srgbClr val="F59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39"/>
            <p:cNvSpPr/>
            <p:nvPr/>
          </p:nvSpPr>
          <p:spPr>
            <a:xfrm rot="10800000">
              <a:off x="2356486" y="-55043"/>
              <a:ext cx="2800232" cy="1123659"/>
            </a:xfrm>
            <a:custGeom>
              <a:rect b="b" l="l" r="r" t="t"/>
              <a:pathLst>
                <a:path extrusionOk="0" h="13133" w="36850">
                  <a:moveTo>
                    <a:pt x="14044" y="0"/>
                  </a:moveTo>
                  <a:cubicBezTo>
                    <a:pt x="12205" y="0"/>
                    <a:pt x="10289" y="657"/>
                    <a:pt x="8668" y="1584"/>
                  </a:cubicBezTo>
                  <a:cubicBezTo>
                    <a:pt x="4371" y="4041"/>
                    <a:pt x="1189" y="8337"/>
                    <a:pt x="0" y="13133"/>
                  </a:cubicBezTo>
                  <a:lnTo>
                    <a:pt x="36850" y="13133"/>
                  </a:lnTo>
                  <a:cubicBezTo>
                    <a:pt x="36845" y="12656"/>
                    <a:pt x="36812" y="12180"/>
                    <a:pt x="36680" y="11722"/>
                  </a:cubicBezTo>
                  <a:cubicBezTo>
                    <a:pt x="36001" y="9374"/>
                    <a:pt x="33171" y="8431"/>
                    <a:pt x="30733" y="8327"/>
                  </a:cubicBezTo>
                  <a:cubicBezTo>
                    <a:pt x="28290" y="8224"/>
                    <a:pt x="25678" y="8553"/>
                    <a:pt x="23555" y="7341"/>
                  </a:cubicBezTo>
                  <a:cubicBezTo>
                    <a:pt x="20919" y="5837"/>
                    <a:pt x="19882" y="2400"/>
                    <a:pt x="17278" y="843"/>
                  </a:cubicBezTo>
                  <a:cubicBezTo>
                    <a:pt x="16288" y="251"/>
                    <a:pt x="15181" y="0"/>
                    <a:pt x="14044" y="0"/>
                  </a:cubicBezTo>
                  <a:close/>
                </a:path>
              </a:pathLst>
            </a:custGeom>
            <a:solidFill>
              <a:srgbClr val="FCC01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39"/>
            <p:cNvSpPr/>
            <p:nvPr/>
          </p:nvSpPr>
          <p:spPr>
            <a:xfrm rot="10800000">
              <a:off x="-764693" y="248660"/>
              <a:ext cx="1969585" cy="4936898"/>
            </a:xfrm>
            <a:custGeom>
              <a:rect b="b" l="l" r="r" t="t"/>
              <a:pathLst>
                <a:path extrusionOk="0" h="57701" w="25919">
                  <a:moveTo>
                    <a:pt x="10540" y="1"/>
                  </a:moveTo>
                  <a:cubicBezTo>
                    <a:pt x="6348" y="2100"/>
                    <a:pt x="2594" y="5298"/>
                    <a:pt x="1335" y="9734"/>
                  </a:cubicBezTo>
                  <a:cubicBezTo>
                    <a:pt x="245" y="13573"/>
                    <a:pt x="1212" y="17713"/>
                    <a:pt x="2811" y="21374"/>
                  </a:cubicBezTo>
                  <a:cubicBezTo>
                    <a:pt x="4404" y="25028"/>
                    <a:pt x="6616" y="28391"/>
                    <a:pt x="8182" y="32059"/>
                  </a:cubicBezTo>
                  <a:cubicBezTo>
                    <a:pt x="9748" y="35728"/>
                    <a:pt x="10653" y="39897"/>
                    <a:pt x="9474" y="43708"/>
                  </a:cubicBezTo>
                  <a:cubicBezTo>
                    <a:pt x="8640" y="46400"/>
                    <a:pt x="6842" y="48688"/>
                    <a:pt x="4938" y="50772"/>
                  </a:cubicBezTo>
                  <a:cubicBezTo>
                    <a:pt x="3255" y="52612"/>
                    <a:pt x="1453" y="54366"/>
                    <a:pt x="1" y="56384"/>
                  </a:cubicBezTo>
                  <a:cubicBezTo>
                    <a:pt x="2642" y="57263"/>
                    <a:pt x="5429" y="57701"/>
                    <a:pt x="8215" y="57701"/>
                  </a:cubicBezTo>
                  <a:cubicBezTo>
                    <a:pt x="12497" y="57701"/>
                    <a:pt x="16780" y="56668"/>
                    <a:pt x="20543" y="54620"/>
                  </a:cubicBezTo>
                  <a:cubicBezTo>
                    <a:pt x="22504" y="53554"/>
                    <a:pt x="24311" y="52224"/>
                    <a:pt x="25919" y="50683"/>
                  </a:cubicBezTo>
                  <a:lnTo>
                    <a:pt x="25919" y="1"/>
                  </a:lnTo>
                  <a:close/>
                </a:path>
              </a:pathLst>
            </a:custGeom>
            <a:solidFill>
              <a:srgbClr val="F28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39"/>
            <p:cNvSpPr/>
            <p:nvPr/>
          </p:nvSpPr>
          <p:spPr>
            <a:xfrm rot="10800000">
              <a:off x="2068004" y="-55044"/>
              <a:ext cx="3958471" cy="1281175"/>
            </a:xfrm>
            <a:custGeom>
              <a:rect b="b" l="l" r="r" t="t"/>
              <a:pathLst>
                <a:path extrusionOk="0" h="14974" w="52092">
                  <a:moveTo>
                    <a:pt x="10073" y="5769"/>
                  </a:moveTo>
                  <a:cubicBezTo>
                    <a:pt x="7479" y="5769"/>
                    <a:pt x="4891" y="6731"/>
                    <a:pt x="3028" y="8466"/>
                  </a:cubicBezTo>
                  <a:cubicBezTo>
                    <a:pt x="1213" y="10159"/>
                    <a:pt x="137" y="12540"/>
                    <a:pt x="0" y="14974"/>
                  </a:cubicBezTo>
                  <a:lnTo>
                    <a:pt x="11446" y="14974"/>
                  </a:lnTo>
                  <a:cubicBezTo>
                    <a:pt x="12158" y="12102"/>
                    <a:pt x="13582" y="9408"/>
                    <a:pt x="15534" y="7183"/>
                  </a:cubicBezTo>
                  <a:cubicBezTo>
                    <a:pt x="14502" y="6711"/>
                    <a:pt x="13450" y="6278"/>
                    <a:pt x="12337" y="6023"/>
                  </a:cubicBezTo>
                  <a:cubicBezTo>
                    <a:pt x="11597" y="5853"/>
                    <a:pt x="10833" y="5769"/>
                    <a:pt x="10073" y="5769"/>
                  </a:cubicBezTo>
                  <a:close/>
                  <a:moveTo>
                    <a:pt x="45074" y="1"/>
                  </a:moveTo>
                  <a:cubicBezTo>
                    <a:pt x="43566" y="1"/>
                    <a:pt x="41995" y="486"/>
                    <a:pt x="40619" y="1128"/>
                  </a:cubicBezTo>
                  <a:cubicBezTo>
                    <a:pt x="37595" y="2533"/>
                    <a:pt x="34973" y="4604"/>
                    <a:pt x="32144" y="6344"/>
                  </a:cubicBezTo>
                  <a:cubicBezTo>
                    <a:pt x="32964" y="7452"/>
                    <a:pt x="33822" y="8509"/>
                    <a:pt x="35001" y="9182"/>
                  </a:cubicBezTo>
                  <a:cubicBezTo>
                    <a:pt x="37124" y="10394"/>
                    <a:pt x="39736" y="10065"/>
                    <a:pt x="42179" y="10168"/>
                  </a:cubicBezTo>
                  <a:cubicBezTo>
                    <a:pt x="44617" y="10272"/>
                    <a:pt x="47447" y="11215"/>
                    <a:pt x="48126" y="13563"/>
                  </a:cubicBezTo>
                  <a:cubicBezTo>
                    <a:pt x="48258" y="14021"/>
                    <a:pt x="48291" y="14497"/>
                    <a:pt x="48296" y="14974"/>
                  </a:cubicBezTo>
                  <a:lnTo>
                    <a:pt x="51884" y="14974"/>
                  </a:lnTo>
                  <a:cubicBezTo>
                    <a:pt x="52092" y="11470"/>
                    <a:pt x="51993" y="7956"/>
                    <a:pt x="50790" y="4670"/>
                  </a:cubicBezTo>
                  <a:cubicBezTo>
                    <a:pt x="50211" y="3085"/>
                    <a:pt x="49299" y="1505"/>
                    <a:pt x="47791" y="661"/>
                  </a:cubicBezTo>
                  <a:cubicBezTo>
                    <a:pt x="46951" y="194"/>
                    <a:pt x="46027" y="1"/>
                    <a:pt x="45074" y="1"/>
                  </a:cubicBezTo>
                  <a:close/>
                </a:path>
              </a:pathLst>
            </a:custGeom>
            <a:solidFill>
              <a:srgbClr val="FFF2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39"/>
            <p:cNvSpPr/>
            <p:nvPr/>
          </p:nvSpPr>
          <p:spPr>
            <a:xfrm rot="10800000">
              <a:off x="2356486" y="-55039"/>
              <a:ext cx="2800232" cy="738468"/>
            </a:xfrm>
            <a:custGeom>
              <a:rect b="b" l="l" r="r" t="t"/>
              <a:pathLst>
                <a:path extrusionOk="0" h="8631" w="36850">
                  <a:moveTo>
                    <a:pt x="20698" y="1"/>
                  </a:moveTo>
                  <a:cubicBezTo>
                    <a:pt x="20434" y="166"/>
                    <a:pt x="20169" y="321"/>
                    <a:pt x="19905" y="477"/>
                  </a:cubicBezTo>
                  <a:cubicBezTo>
                    <a:pt x="17354" y="1968"/>
                    <a:pt x="14431" y="3137"/>
                    <a:pt x="11488" y="3137"/>
                  </a:cubicBezTo>
                  <a:cubicBezTo>
                    <a:pt x="10814" y="3137"/>
                    <a:pt x="10134" y="3076"/>
                    <a:pt x="9460" y="2943"/>
                  </a:cubicBezTo>
                  <a:cubicBezTo>
                    <a:pt x="7564" y="2566"/>
                    <a:pt x="5847" y="1642"/>
                    <a:pt x="4088" y="840"/>
                  </a:cubicBezTo>
                  <a:cubicBezTo>
                    <a:pt x="2136" y="3065"/>
                    <a:pt x="712" y="5759"/>
                    <a:pt x="0" y="8631"/>
                  </a:cubicBezTo>
                  <a:lnTo>
                    <a:pt x="36850" y="8631"/>
                  </a:lnTo>
                  <a:cubicBezTo>
                    <a:pt x="36845" y="8154"/>
                    <a:pt x="36812" y="7678"/>
                    <a:pt x="36680" y="7220"/>
                  </a:cubicBezTo>
                  <a:cubicBezTo>
                    <a:pt x="36001" y="4872"/>
                    <a:pt x="33171" y="3929"/>
                    <a:pt x="30733" y="3825"/>
                  </a:cubicBezTo>
                  <a:cubicBezTo>
                    <a:pt x="28290" y="3722"/>
                    <a:pt x="25678" y="4051"/>
                    <a:pt x="23555" y="2839"/>
                  </a:cubicBezTo>
                  <a:cubicBezTo>
                    <a:pt x="22376" y="2166"/>
                    <a:pt x="21518" y="1109"/>
                    <a:pt x="20698" y="1"/>
                  </a:cubicBezTo>
                  <a:close/>
                </a:path>
              </a:pathLst>
            </a:custGeom>
            <a:solidFill>
              <a:srgbClr val="FECD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39"/>
            <p:cNvSpPr/>
            <p:nvPr/>
          </p:nvSpPr>
          <p:spPr>
            <a:xfrm rot="10800000">
              <a:off x="874085" y="729362"/>
              <a:ext cx="1115229" cy="1401387"/>
            </a:xfrm>
            <a:custGeom>
              <a:rect b="b" l="l" r="r" t="t"/>
              <a:pathLst>
                <a:path extrusionOk="0" h="16379" w="14676">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rgbClr val="F9AD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39"/>
            <p:cNvSpPr/>
            <p:nvPr/>
          </p:nvSpPr>
          <p:spPr>
            <a:xfrm rot="10800000">
              <a:off x="-764698" y="-55041"/>
              <a:ext cx="2149149" cy="904284"/>
            </a:xfrm>
            <a:custGeom>
              <a:rect b="b" l="l" r="r" t="t"/>
              <a:pathLst>
                <a:path extrusionOk="0" h="10569" w="28282">
                  <a:moveTo>
                    <a:pt x="28282" y="1"/>
                  </a:moveTo>
                  <a:cubicBezTo>
                    <a:pt x="26674" y="1542"/>
                    <a:pt x="24867" y="2872"/>
                    <a:pt x="22906" y="3938"/>
                  </a:cubicBezTo>
                  <a:cubicBezTo>
                    <a:pt x="19143" y="5986"/>
                    <a:pt x="14860" y="7019"/>
                    <a:pt x="10578" y="7019"/>
                  </a:cubicBezTo>
                  <a:cubicBezTo>
                    <a:pt x="7792" y="7019"/>
                    <a:pt x="5005" y="6581"/>
                    <a:pt x="2364" y="5702"/>
                  </a:cubicBezTo>
                  <a:cubicBezTo>
                    <a:pt x="2170" y="5966"/>
                    <a:pt x="1986" y="6235"/>
                    <a:pt x="1807" y="6513"/>
                  </a:cubicBezTo>
                  <a:cubicBezTo>
                    <a:pt x="1005" y="7754"/>
                    <a:pt x="359" y="9135"/>
                    <a:pt x="0" y="10569"/>
                  </a:cubicBezTo>
                  <a:lnTo>
                    <a:pt x="28282" y="10569"/>
                  </a:lnTo>
                  <a:lnTo>
                    <a:pt x="28282" y="1"/>
                  </a:lnTo>
                  <a:close/>
                </a:path>
              </a:pathLst>
            </a:custGeom>
            <a:solidFill>
              <a:srgbClr val="FCC01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27" name="Google Shape;1227;p39"/>
            <p:cNvPicPr preferRelativeResize="0"/>
            <p:nvPr/>
          </p:nvPicPr>
          <p:blipFill>
            <a:blip r:embed="rId2">
              <a:alphaModFix/>
            </a:blip>
            <a:stretch>
              <a:fillRect/>
            </a:stretch>
          </p:blipFill>
          <p:spPr>
            <a:xfrm>
              <a:off x="-1204808" y="1697000"/>
              <a:ext cx="4162461" cy="3692948"/>
            </a:xfrm>
            <a:prstGeom prst="rect">
              <a:avLst/>
            </a:prstGeom>
            <a:noFill/>
            <a:ln>
              <a:noFill/>
            </a:ln>
          </p:spPr>
        </p:pic>
        <p:pic>
          <p:nvPicPr>
            <p:cNvPr id="1228" name="Google Shape;1228;p39"/>
            <p:cNvPicPr preferRelativeResize="0"/>
            <p:nvPr/>
          </p:nvPicPr>
          <p:blipFill>
            <a:blip r:embed="rId3">
              <a:alphaModFix/>
            </a:blip>
            <a:stretch>
              <a:fillRect/>
            </a:stretch>
          </p:blipFill>
          <p:spPr>
            <a:xfrm>
              <a:off x="-1068798" y="-74100"/>
              <a:ext cx="4575068" cy="1281176"/>
            </a:xfrm>
            <a:prstGeom prst="rect">
              <a:avLst/>
            </a:prstGeom>
            <a:noFill/>
            <a:ln>
              <a:noFill/>
            </a:ln>
          </p:spPr>
        </p:pic>
      </p:grpSp>
    </p:spTree>
  </p:cSld>
  <p:clrMapOvr>
    <a:masterClrMapping/>
  </p:clrMapOvr>
  <p:extLst>
    <p:ext uri="{DCECCB84-F9BA-43D5-87BE-67443E8EF086}">
      <p15:sldGuideLst>
        <p15:guide id="1" orient="horz" pos="998">
          <p15:clr>
            <a:srgbClr val="FA7B17"/>
          </p15:clr>
        </p15:guide>
        <p15:guide id="2" pos="2206">
          <p15:clr>
            <a:srgbClr val="FA7B17"/>
          </p15:clr>
        </p15:guide>
        <p15:guide id="3" pos="1765">
          <p15:clr>
            <a:srgbClr val="FA7B17"/>
          </p15:clr>
        </p15:guide>
        <p15:guide id="4" orient="horz" pos="1667">
          <p15:clr>
            <a:srgbClr val="FA7B17"/>
          </p15:clr>
        </p15:guide>
        <p15:guide id="5">
          <p15:clr>
            <a:srgbClr val="FA7B17"/>
          </p15:clr>
        </p15:guide>
      </p15:sldGuideLst>
    </p:ext>
  </p:extLs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1233" name="Shape 1233"/>
        <p:cNvGrpSpPr/>
        <p:nvPr/>
      </p:nvGrpSpPr>
      <p:grpSpPr>
        <a:xfrm>
          <a:off x="0" y="0"/>
          <a:ext cx="0" cy="0"/>
          <a:chOff x="0" y="0"/>
          <a:chExt cx="0" cy="0"/>
        </a:xfrm>
      </p:grpSpPr>
      <p:sp>
        <p:nvSpPr>
          <p:cNvPr id="1234" name="Google Shape;1234;p41"/>
          <p:cNvSpPr/>
          <p:nvPr/>
        </p:nvSpPr>
        <p:spPr>
          <a:xfrm>
            <a:off x="7544483" y="877033"/>
            <a:ext cx="1299300" cy="577200"/>
          </a:xfrm>
          <a:prstGeom prst="triangle">
            <a:avLst>
              <a:gd fmla="val 3242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1235" name="Google Shape;1235;p41"/>
          <p:cNvGrpSpPr/>
          <p:nvPr/>
        </p:nvGrpSpPr>
        <p:grpSpPr>
          <a:xfrm>
            <a:off x="0" y="-9451"/>
            <a:ext cx="8661398" cy="6867280"/>
            <a:chOff x="0" y="-7088"/>
            <a:chExt cx="8661398" cy="5150588"/>
          </a:xfrm>
        </p:grpSpPr>
        <p:sp>
          <p:nvSpPr>
            <p:cNvPr id="1236" name="Google Shape;1236;p41"/>
            <p:cNvSpPr/>
            <p:nvPr/>
          </p:nvSpPr>
          <p:spPr>
            <a:xfrm>
              <a:off x="0" y="0"/>
              <a:ext cx="3525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41"/>
            <p:cNvSpPr/>
            <p:nvPr/>
          </p:nvSpPr>
          <p:spPr>
            <a:xfrm flipH="1" rot="10800000">
              <a:off x="3517898" y="-7088"/>
              <a:ext cx="5143500" cy="5143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1238" name="Google Shape;1238;p41"/>
          <p:cNvGrpSpPr/>
          <p:nvPr/>
        </p:nvGrpSpPr>
        <p:grpSpPr>
          <a:xfrm flipH="1" rot="10800000">
            <a:off x="1" y="1454283"/>
            <a:ext cx="8847502" cy="3949517"/>
            <a:chOff x="-8178042" y="-4493254"/>
            <a:chExt cx="19483598" cy="6522736"/>
          </a:xfrm>
        </p:grpSpPr>
        <p:sp>
          <p:nvSpPr>
            <p:cNvPr id="1239" name="Google Shape;1239;p41"/>
            <p:cNvSpPr/>
            <p:nvPr/>
          </p:nvSpPr>
          <p:spPr>
            <a:xfrm>
              <a:off x="-8178042" y="-4493118"/>
              <a:ext cx="12968400" cy="6522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1240" name="Google Shape;1240;p41"/>
            <p:cNvSpPr/>
            <p:nvPr/>
          </p:nvSpPr>
          <p:spPr>
            <a:xfrm>
              <a:off x="4782955" y="-4493254"/>
              <a:ext cx="6522600" cy="65226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1241" name="Google Shape;1241;p41"/>
          <p:cNvGrpSpPr/>
          <p:nvPr/>
        </p:nvGrpSpPr>
        <p:grpSpPr>
          <a:xfrm>
            <a:off x="3677236" y="5704310"/>
            <a:ext cx="5480829" cy="577314"/>
            <a:chOff x="5582265" y="4646738"/>
            <a:chExt cx="5480829" cy="432996"/>
          </a:xfrm>
        </p:grpSpPr>
        <p:sp>
          <p:nvSpPr>
            <p:cNvPr id="1242" name="Google Shape;1242;p41"/>
            <p:cNvSpPr/>
            <p:nvPr/>
          </p:nvSpPr>
          <p:spPr>
            <a:xfrm rot="10800000">
              <a:off x="5582265"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43" name="Google Shape;1243;p41"/>
            <p:cNvGrpSpPr/>
            <p:nvPr/>
          </p:nvGrpSpPr>
          <p:grpSpPr>
            <a:xfrm flipH="1">
              <a:off x="5585232" y="4646738"/>
              <a:ext cx="5477861" cy="304551"/>
              <a:chOff x="-24158748" y="330075"/>
              <a:chExt cx="30568423" cy="1699506"/>
            </a:xfrm>
          </p:grpSpPr>
          <p:sp>
            <p:nvSpPr>
              <p:cNvPr id="1244" name="Google Shape;1244;p41"/>
              <p:cNvSpPr/>
              <p:nvPr/>
            </p:nvSpPr>
            <p:spPr>
              <a:xfrm>
                <a:off x="-24158748" y="330081"/>
                <a:ext cx="289080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41"/>
              <p:cNvSpPr/>
              <p:nvPr/>
            </p:nvSpPr>
            <p:spPr>
              <a:xfrm>
                <a:off x="4710175"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246" name="Google Shape;1246;p41"/>
          <p:cNvSpPr txBox="1"/>
          <p:nvPr>
            <p:ph type="ctrTitle"/>
          </p:nvPr>
        </p:nvSpPr>
        <p:spPr>
          <a:xfrm>
            <a:off x="685800" y="1454333"/>
            <a:ext cx="5367900" cy="39492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1247" name="Shape 1247"/>
        <p:cNvGrpSpPr/>
        <p:nvPr/>
      </p:nvGrpSpPr>
      <p:grpSpPr>
        <a:xfrm>
          <a:off x="0" y="0"/>
          <a:ext cx="0" cy="0"/>
          <a:chOff x="0" y="0"/>
          <a:chExt cx="0" cy="0"/>
        </a:xfrm>
      </p:grpSpPr>
      <p:sp>
        <p:nvSpPr>
          <p:cNvPr id="1248" name="Google Shape;1248;p42"/>
          <p:cNvSpPr/>
          <p:nvPr/>
        </p:nvSpPr>
        <p:spPr>
          <a:xfrm>
            <a:off x="5697214" y="3514025"/>
            <a:ext cx="889200" cy="395100"/>
          </a:xfrm>
          <a:prstGeom prst="triangle">
            <a:avLst>
              <a:gd fmla="val 32425" name="adj"/>
            </a:avLst>
          </a:prstGeom>
          <a:solidFill>
            <a:srgbClr val="2632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1249" name="Google Shape;1249;p42"/>
          <p:cNvGrpSpPr/>
          <p:nvPr/>
        </p:nvGrpSpPr>
        <p:grpSpPr>
          <a:xfrm>
            <a:off x="0" y="-9451"/>
            <a:ext cx="8661398" cy="6867280"/>
            <a:chOff x="0" y="-7088"/>
            <a:chExt cx="8661398" cy="5150588"/>
          </a:xfrm>
        </p:grpSpPr>
        <p:sp>
          <p:nvSpPr>
            <p:cNvPr id="1250" name="Google Shape;1250;p42"/>
            <p:cNvSpPr/>
            <p:nvPr/>
          </p:nvSpPr>
          <p:spPr>
            <a:xfrm>
              <a:off x="0" y="0"/>
              <a:ext cx="3525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42"/>
            <p:cNvSpPr/>
            <p:nvPr/>
          </p:nvSpPr>
          <p:spPr>
            <a:xfrm flipH="1" rot="10800000">
              <a:off x="3517898" y="-7088"/>
              <a:ext cx="5143500" cy="5143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1252" name="Google Shape;1252;p42"/>
          <p:cNvGrpSpPr/>
          <p:nvPr/>
        </p:nvGrpSpPr>
        <p:grpSpPr>
          <a:xfrm flipH="1" rot="10800000">
            <a:off x="-2" y="3899768"/>
            <a:ext cx="6589087" cy="2703023"/>
            <a:chOff x="-9894852" y="-4493254"/>
            <a:chExt cx="21200407" cy="6522740"/>
          </a:xfrm>
        </p:grpSpPr>
        <p:sp>
          <p:nvSpPr>
            <p:cNvPr id="1253" name="Google Shape;1253;p42"/>
            <p:cNvSpPr/>
            <p:nvPr/>
          </p:nvSpPr>
          <p:spPr>
            <a:xfrm>
              <a:off x="-9894852" y="-4493114"/>
              <a:ext cx="14685300" cy="6522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1254" name="Google Shape;1254;p42"/>
            <p:cNvSpPr/>
            <p:nvPr/>
          </p:nvSpPr>
          <p:spPr>
            <a:xfrm>
              <a:off x="4782955" y="-4493254"/>
              <a:ext cx="6522600" cy="65226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1255" name="Google Shape;1255;p42"/>
          <p:cNvGrpSpPr/>
          <p:nvPr/>
        </p:nvGrpSpPr>
        <p:grpSpPr>
          <a:xfrm>
            <a:off x="6946842" y="5963481"/>
            <a:ext cx="2202830" cy="894371"/>
            <a:chOff x="5575242" y="4472723"/>
            <a:chExt cx="2202830" cy="670795"/>
          </a:xfrm>
        </p:grpSpPr>
        <p:sp>
          <p:nvSpPr>
            <p:cNvPr id="1256" name="Google Shape;1256;p42"/>
            <p:cNvSpPr/>
            <p:nvPr/>
          </p:nvSpPr>
          <p:spPr>
            <a:xfrm rot="10800000">
              <a:off x="5575242"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57" name="Google Shape;1257;p42"/>
            <p:cNvGrpSpPr/>
            <p:nvPr/>
          </p:nvGrpSpPr>
          <p:grpSpPr>
            <a:xfrm flipH="1">
              <a:off x="5734850" y="4472723"/>
              <a:ext cx="2040837" cy="670795"/>
              <a:chOff x="1297954" y="330075"/>
              <a:chExt cx="5169293" cy="1699506"/>
            </a:xfrm>
          </p:grpSpPr>
          <p:sp>
            <p:nvSpPr>
              <p:cNvPr id="1258" name="Google Shape;1258;p42"/>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42"/>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60" name="Google Shape;1260;p42"/>
            <p:cNvGrpSpPr/>
            <p:nvPr/>
          </p:nvGrpSpPr>
          <p:grpSpPr>
            <a:xfrm flipH="1">
              <a:off x="5578209" y="4646738"/>
              <a:ext cx="2199863" cy="304563"/>
              <a:chOff x="-5827153" y="330075"/>
              <a:chExt cx="12276019" cy="1699569"/>
            </a:xfrm>
          </p:grpSpPr>
          <p:sp>
            <p:nvSpPr>
              <p:cNvPr id="1261" name="Google Shape;1261;p42"/>
              <p:cNvSpPr/>
              <p:nvPr/>
            </p:nvSpPr>
            <p:spPr>
              <a:xfrm>
                <a:off x="-5827153" y="330144"/>
                <a:ext cx="106122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42"/>
              <p:cNvSpPr/>
              <p:nvPr/>
            </p:nvSpPr>
            <p:spPr>
              <a:xfrm>
                <a:off x="4749366"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263" name="Google Shape;1263;p42"/>
          <p:cNvSpPr txBox="1"/>
          <p:nvPr>
            <p:ph type="ctrTitle"/>
          </p:nvPr>
        </p:nvSpPr>
        <p:spPr>
          <a:xfrm>
            <a:off x="463525" y="3828197"/>
            <a:ext cx="4094400" cy="15465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264" name="Google Shape;1264;p42"/>
          <p:cNvSpPr txBox="1"/>
          <p:nvPr>
            <p:ph idx="1" type="subTitle"/>
          </p:nvPr>
        </p:nvSpPr>
        <p:spPr>
          <a:xfrm>
            <a:off x="463525" y="5300598"/>
            <a:ext cx="4094400" cy="1046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5"/>
              </a:buClr>
              <a:buSzPts val="2000"/>
              <a:buNone/>
              <a:defRPr sz="2000">
                <a:solidFill>
                  <a:schemeClr val="accent5"/>
                </a:solidFill>
              </a:defRPr>
            </a:lvl1pPr>
            <a:lvl2pPr lvl="1" rtl="0">
              <a:spcBef>
                <a:spcPts val="1000"/>
              </a:spcBef>
              <a:spcAft>
                <a:spcPts val="0"/>
              </a:spcAft>
              <a:buClr>
                <a:schemeClr val="accent5"/>
              </a:buClr>
              <a:buSzPts val="2000"/>
              <a:buNone/>
              <a:defRPr sz="2000">
                <a:solidFill>
                  <a:schemeClr val="accent5"/>
                </a:solidFill>
              </a:defRPr>
            </a:lvl2pPr>
            <a:lvl3pPr lvl="2" rtl="0">
              <a:spcBef>
                <a:spcPts val="1000"/>
              </a:spcBef>
              <a:spcAft>
                <a:spcPts val="0"/>
              </a:spcAft>
              <a:buClr>
                <a:schemeClr val="accent5"/>
              </a:buClr>
              <a:buSzPts val="2000"/>
              <a:buNone/>
              <a:defRPr sz="2000">
                <a:solidFill>
                  <a:schemeClr val="accent5"/>
                </a:solidFill>
              </a:defRPr>
            </a:lvl3pPr>
            <a:lvl4pPr lvl="3" rtl="0">
              <a:spcBef>
                <a:spcPts val="1000"/>
              </a:spcBef>
              <a:spcAft>
                <a:spcPts val="0"/>
              </a:spcAft>
              <a:buClr>
                <a:schemeClr val="accent5"/>
              </a:buClr>
              <a:buSzPts val="2000"/>
              <a:buNone/>
              <a:defRPr sz="2000">
                <a:solidFill>
                  <a:schemeClr val="accent5"/>
                </a:solidFill>
              </a:defRPr>
            </a:lvl4pPr>
            <a:lvl5pPr lvl="4" rtl="0">
              <a:spcBef>
                <a:spcPts val="1000"/>
              </a:spcBef>
              <a:spcAft>
                <a:spcPts val="0"/>
              </a:spcAft>
              <a:buClr>
                <a:schemeClr val="accent5"/>
              </a:buClr>
              <a:buSzPts val="2000"/>
              <a:buNone/>
              <a:defRPr sz="2000">
                <a:solidFill>
                  <a:schemeClr val="accent5"/>
                </a:solidFill>
              </a:defRPr>
            </a:lvl5pPr>
            <a:lvl6pPr lvl="5" rtl="0">
              <a:spcBef>
                <a:spcPts val="1000"/>
              </a:spcBef>
              <a:spcAft>
                <a:spcPts val="0"/>
              </a:spcAft>
              <a:buClr>
                <a:schemeClr val="accent5"/>
              </a:buClr>
              <a:buSzPts val="2000"/>
              <a:buNone/>
              <a:defRPr sz="2000">
                <a:solidFill>
                  <a:schemeClr val="accent5"/>
                </a:solidFill>
              </a:defRPr>
            </a:lvl6pPr>
            <a:lvl7pPr lvl="6" rtl="0">
              <a:spcBef>
                <a:spcPts val="1000"/>
              </a:spcBef>
              <a:spcAft>
                <a:spcPts val="0"/>
              </a:spcAft>
              <a:buClr>
                <a:schemeClr val="accent5"/>
              </a:buClr>
              <a:buSzPts val="2000"/>
              <a:buNone/>
              <a:defRPr sz="2000">
                <a:solidFill>
                  <a:schemeClr val="accent5"/>
                </a:solidFill>
              </a:defRPr>
            </a:lvl7pPr>
            <a:lvl8pPr lvl="7" rtl="0">
              <a:spcBef>
                <a:spcPts val="1000"/>
              </a:spcBef>
              <a:spcAft>
                <a:spcPts val="0"/>
              </a:spcAft>
              <a:buClr>
                <a:schemeClr val="accent5"/>
              </a:buClr>
              <a:buSzPts val="2000"/>
              <a:buNone/>
              <a:defRPr sz="2000">
                <a:solidFill>
                  <a:schemeClr val="accent5"/>
                </a:solidFill>
              </a:defRPr>
            </a:lvl8pPr>
            <a:lvl9pPr lvl="8" rtl="0">
              <a:spcBef>
                <a:spcPts val="1000"/>
              </a:spcBef>
              <a:spcAft>
                <a:spcPts val="1000"/>
              </a:spcAft>
              <a:buClr>
                <a:schemeClr val="accent5"/>
              </a:buClr>
              <a:buSzPts val="2000"/>
              <a:buNone/>
              <a:defRPr sz="2000">
                <a:solidFill>
                  <a:schemeClr val="accent5"/>
                </a:solidFill>
              </a:defRPr>
            </a:lvl9pPr>
          </a:lstStyle>
          <a:p/>
        </p:txBody>
      </p:sp>
      <p:sp>
        <p:nvSpPr>
          <p:cNvPr id="1265" name="Google Shape;1265;p42"/>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1266" name="Shape 1266"/>
        <p:cNvGrpSpPr/>
        <p:nvPr/>
      </p:nvGrpSpPr>
      <p:grpSpPr>
        <a:xfrm>
          <a:off x="0" y="0"/>
          <a:ext cx="0" cy="0"/>
          <a:chOff x="0" y="0"/>
          <a:chExt cx="0" cy="0"/>
        </a:xfrm>
      </p:grpSpPr>
      <p:grpSp>
        <p:nvGrpSpPr>
          <p:cNvPr id="1267" name="Google Shape;1267;p43"/>
          <p:cNvGrpSpPr/>
          <p:nvPr/>
        </p:nvGrpSpPr>
        <p:grpSpPr>
          <a:xfrm>
            <a:off x="6946842" y="5963481"/>
            <a:ext cx="2202830" cy="894371"/>
            <a:chOff x="5575242" y="4472723"/>
            <a:chExt cx="2202830" cy="670795"/>
          </a:xfrm>
        </p:grpSpPr>
        <p:sp>
          <p:nvSpPr>
            <p:cNvPr id="1268" name="Google Shape;1268;p43"/>
            <p:cNvSpPr/>
            <p:nvPr/>
          </p:nvSpPr>
          <p:spPr>
            <a:xfrm rot="10800000">
              <a:off x="5575242"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69" name="Google Shape;1269;p43"/>
            <p:cNvGrpSpPr/>
            <p:nvPr/>
          </p:nvGrpSpPr>
          <p:grpSpPr>
            <a:xfrm flipH="1">
              <a:off x="5734850" y="4472723"/>
              <a:ext cx="2040837" cy="670795"/>
              <a:chOff x="1297954" y="330075"/>
              <a:chExt cx="5169293" cy="1699506"/>
            </a:xfrm>
          </p:grpSpPr>
          <p:sp>
            <p:nvSpPr>
              <p:cNvPr id="1270" name="Google Shape;1270;p43"/>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43"/>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72" name="Google Shape;1272;p43"/>
            <p:cNvGrpSpPr/>
            <p:nvPr/>
          </p:nvGrpSpPr>
          <p:grpSpPr>
            <a:xfrm flipH="1">
              <a:off x="5578209" y="4646738"/>
              <a:ext cx="2199863" cy="304563"/>
              <a:chOff x="-5827153" y="330075"/>
              <a:chExt cx="12276019" cy="1699569"/>
            </a:xfrm>
          </p:grpSpPr>
          <p:sp>
            <p:nvSpPr>
              <p:cNvPr id="1273" name="Google Shape;1273;p43"/>
              <p:cNvSpPr/>
              <p:nvPr/>
            </p:nvSpPr>
            <p:spPr>
              <a:xfrm>
                <a:off x="-5827153" y="330144"/>
                <a:ext cx="106122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43"/>
              <p:cNvSpPr/>
              <p:nvPr/>
            </p:nvSpPr>
            <p:spPr>
              <a:xfrm>
                <a:off x="4749366"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275" name="Google Shape;1275;p43"/>
          <p:cNvSpPr/>
          <p:nvPr/>
        </p:nvSpPr>
        <p:spPr>
          <a:xfrm>
            <a:off x="7544483" y="877033"/>
            <a:ext cx="1299300" cy="577200"/>
          </a:xfrm>
          <a:prstGeom prst="triangle">
            <a:avLst>
              <a:gd fmla="val 3242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1276" name="Google Shape;1276;p43"/>
          <p:cNvGrpSpPr/>
          <p:nvPr/>
        </p:nvGrpSpPr>
        <p:grpSpPr>
          <a:xfrm>
            <a:off x="0" y="-9451"/>
            <a:ext cx="8661398" cy="6867280"/>
            <a:chOff x="0" y="-7088"/>
            <a:chExt cx="8661398" cy="5150588"/>
          </a:xfrm>
        </p:grpSpPr>
        <p:sp>
          <p:nvSpPr>
            <p:cNvPr id="1277" name="Google Shape;1277;p43"/>
            <p:cNvSpPr/>
            <p:nvPr/>
          </p:nvSpPr>
          <p:spPr>
            <a:xfrm>
              <a:off x="0" y="0"/>
              <a:ext cx="3525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43"/>
            <p:cNvSpPr/>
            <p:nvPr/>
          </p:nvSpPr>
          <p:spPr>
            <a:xfrm flipH="1" rot="10800000">
              <a:off x="3517898" y="-7088"/>
              <a:ext cx="5143500" cy="5143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1279" name="Google Shape;1279;p43"/>
          <p:cNvGrpSpPr/>
          <p:nvPr/>
        </p:nvGrpSpPr>
        <p:grpSpPr>
          <a:xfrm flipH="1" rot="10800000">
            <a:off x="1" y="1454283"/>
            <a:ext cx="8847502" cy="3949517"/>
            <a:chOff x="-8178042" y="-4493254"/>
            <a:chExt cx="19483598" cy="6522736"/>
          </a:xfrm>
        </p:grpSpPr>
        <p:sp>
          <p:nvSpPr>
            <p:cNvPr id="1280" name="Google Shape;1280;p43"/>
            <p:cNvSpPr/>
            <p:nvPr/>
          </p:nvSpPr>
          <p:spPr>
            <a:xfrm>
              <a:off x="-8178042" y="-4493118"/>
              <a:ext cx="12968400" cy="6522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1281" name="Google Shape;1281;p43"/>
            <p:cNvSpPr/>
            <p:nvPr/>
          </p:nvSpPr>
          <p:spPr>
            <a:xfrm>
              <a:off x="4782955" y="-4493254"/>
              <a:ext cx="6522600" cy="65226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sp>
        <p:nvSpPr>
          <p:cNvPr id="1282" name="Google Shape;1282;p43"/>
          <p:cNvSpPr txBox="1"/>
          <p:nvPr>
            <p:ph idx="1" type="body"/>
          </p:nvPr>
        </p:nvSpPr>
        <p:spPr>
          <a:xfrm>
            <a:off x="829775" y="1602667"/>
            <a:ext cx="5090700" cy="36600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Clr>
                <a:srgbClr val="FFFFFF"/>
              </a:buClr>
              <a:buSzPts val="3000"/>
              <a:buChar char="▰"/>
              <a:defRPr i="1" sz="3000">
                <a:solidFill>
                  <a:srgbClr val="FFFFFF"/>
                </a:solidFill>
              </a:defRPr>
            </a:lvl1pPr>
            <a:lvl2pPr indent="-419100" lvl="1" marL="914400" rtl="0">
              <a:spcBef>
                <a:spcPts val="480"/>
              </a:spcBef>
              <a:spcAft>
                <a:spcPts val="0"/>
              </a:spcAft>
              <a:buClr>
                <a:srgbClr val="FFFFFF"/>
              </a:buClr>
              <a:buSzPts val="3000"/>
              <a:buChar char="▻"/>
              <a:defRPr i="1" sz="3000">
                <a:solidFill>
                  <a:srgbClr val="FFFFFF"/>
                </a:solidFill>
              </a:defRPr>
            </a:lvl2pPr>
            <a:lvl3pPr indent="-419100" lvl="2" marL="1371600" rtl="0">
              <a:spcBef>
                <a:spcPts val="480"/>
              </a:spcBef>
              <a:spcAft>
                <a:spcPts val="0"/>
              </a:spcAft>
              <a:buClr>
                <a:srgbClr val="FFFFFF"/>
              </a:buClr>
              <a:buSzPts val="3000"/>
              <a:buChar char="▻"/>
              <a:defRPr i="1" sz="3000">
                <a:solidFill>
                  <a:srgbClr val="FFFFFF"/>
                </a:solidFill>
              </a:defRPr>
            </a:lvl3pPr>
            <a:lvl4pPr indent="-419100" lvl="3" marL="1828800" rtl="0">
              <a:spcBef>
                <a:spcPts val="360"/>
              </a:spcBef>
              <a:spcAft>
                <a:spcPts val="0"/>
              </a:spcAft>
              <a:buClr>
                <a:srgbClr val="FFFFFF"/>
              </a:buClr>
              <a:buSzPts val="3000"/>
              <a:buChar char="▻"/>
              <a:defRPr i="1" sz="3000">
                <a:solidFill>
                  <a:srgbClr val="FFFFFF"/>
                </a:solidFill>
              </a:defRPr>
            </a:lvl4pPr>
            <a:lvl5pPr indent="-419100" lvl="4" marL="2286000" rtl="0">
              <a:spcBef>
                <a:spcPts val="360"/>
              </a:spcBef>
              <a:spcAft>
                <a:spcPts val="0"/>
              </a:spcAft>
              <a:buClr>
                <a:srgbClr val="FFFFFF"/>
              </a:buClr>
              <a:buSzPts val="3000"/>
              <a:buChar char="▻"/>
              <a:defRPr i="1" sz="3000">
                <a:solidFill>
                  <a:srgbClr val="FFFFFF"/>
                </a:solidFill>
              </a:defRPr>
            </a:lvl5pPr>
            <a:lvl6pPr indent="-419100" lvl="5" marL="2743200" rtl="0">
              <a:spcBef>
                <a:spcPts val="360"/>
              </a:spcBef>
              <a:spcAft>
                <a:spcPts val="0"/>
              </a:spcAft>
              <a:buClr>
                <a:srgbClr val="FFFFFF"/>
              </a:buClr>
              <a:buSzPts val="3000"/>
              <a:buChar char="▻"/>
              <a:defRPr i="1" sz="3000">
                <a:solidFill>
                  <a:srgbClr val="FFFFFF"/>
                </a:solidFill>
              </a:defRPr>
            </a:lvl6pPr>
            <a:lvl7pPr indent="-419100" lvl="6" marL="3200400" rtl="0">
              <a:spcBef>
                <a:spcPts val="360"/>
              </a:spcBef>
              <a:spcAft>
                <a:spcPts val="0"/>
              </a:spcAft>
              <a:buClr>
                <a:srgbClr val="FFFFFF"/>
              </a:buClr>
              <a:buSzPts val="3000"/>
              <a:buChar char="▻"/>
              <a:defRPr i="1" sz="3000">
                <a:solidFill>
                  <a:srgbClr val="FFFFFF"/>
                </a:solidFill>
              </a:defRPr>
            </a:lvl7pPr>
            <a:lvl8pPr indent="-419100" lvl="7" marL="3657600" rtl="0">
              <a:spcBef>
                <a:spcPts val="360"/>
              </a:spcBef>
              <a:spcAft>
                <a:spcPts val="0"/>
              </a:spcAft>
              <a:buClr>
                <a:srgbClr val="FFFFFF"/>
              </a:buClr>
              <a:buSzPts val="3000"/>
              <a:buChar char="▻"/>
              <a:defRPr i="1" sz="3000">
                <a:solidFill>
                  <a:srgbClr val="FFFFFF"/>
                </a:solidFill>
              </a:defRPr>
            </a:lvl8pPr>
            <a:lvl9pPr indent="-419100" lvl="8" marL="4114800" rtl="0">
              <a:spcBef>
                <a:spcPts val="360"/>
              </a:spcBef>
              <a:spcAft>
                <a:spcPts val="0"/>
              </a:spcAft>
              <a:buClr>
                <a:srgbClr val="FFFFFF"/>
              </a:buClr>
              <a:buSzPts val="3000"/>
              <a:buChar char="▻"/>
              <a:defRPr i="1" sz="3000">
                <a:solidFill>
                  <a:srgbClr val="FFFFFF"/>
                </a:solidFill>
              </a:defRPr>
            </a:lvl9pPr>
          </a:lstStyle>
          <a:p/>
        </p:txBody>
      </p:sp>
      <p:sp>
        <p:nvSpPr>
          <p:cNvPr id="1283" name="Google Shape;1283;p43"/>
          <p:cNvSpPr txBox="1"/>
          <p:nvPr/>
        </p:nvSpPr>
        <p:spPr>
          <a:xfrm>
            <a:off x="286600" y="1352767"/>
            <a:ext cx="676500" cy="87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7200">
                <a:solidFill>
                  <a:schemeClr val="accent5"/>
                </a:solidFill>
              </a:rPr>
              <a:t>“</a:t>
            </a:r>
            <a:endParaRPr b="1" sz="7200">
              <a:solidFill>
                <a:schemeClr val="accent5"/>
              </a:solidFill>
            </a:endParaRPr>
          </a:p>
        </p:txBody>
      </p:sp>
      <p:sp>
        <p:nvSpPr>
          <p:cNvPr id="1284" name="Google Shape;1284;p43"/>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61" name="Shape 61"/>
        <p:cNvGrpSpPr/>
        <p:nvPr/>
      </p:nvGrpSpPr>
      <p:grpSpPr>
        <a:xfrm>
          <a:off x="0" y="0"/>
          <a:ext cx="0" cy="0"/>
          <a:chOff x="0" y="0"/>
          <a:chExt cx="0" cy="0"/>
        </a:xfrm>
      </p:grpSpPr>
      <p:grpSp>
        <p:nvGrpSpPr>
          <p:cNvPr id="62" name="Google Shape;62;p5"/>
          <p:cNvGrpSpPr/>
          <p:nvPr/>
        </p:nvGrpSpPr>
        <p:grpSpPr>
          <a:xfrm>
            <a:off x="6946842" y="5963481"/>
            <a:ext cx="2202830" cy="894371"/>
            <a:chOff x="5575242" y="4472723"/>
            <a:chExt cx="2202830" cy="670795"/>
          </a:xfrm>
        </p:grpSpPr>
        <p:sp>
          <p:nvSpPr>
            <p:cNvPr id="63" name="Google Shape;63;p5"/>
            <p:cNvSpPr/>
            <p:nvPr/>
          </p:nvSpPr>
          <p:spPr>
            <a:xfrm rot="10800000">
              <a:off x="5575242"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4" name="Google Shape;64;p5"/>
            <p:cNvGrpSpPr/>
            <p:nvPr/>
          </p:nvGrpSpPr>
          <p:grpSpPr>
            <a:xfrm flipH="1">
              <a:off x="5734850" y="4472723"/>
              <a:ext cx="2040837" cy="670795"/>
              <a:chOff x="1297954" y="330075"/>
              <a:chExt cx="5169293" cy="1699506"/>
            </a:xfrm>
          </p:grpSpPr>
          <p:sp>
            <p:nvSpPr>
              <p:cNvPr id="65" name="Google Shape;65;p5"/>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5"/>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 name="Google Shape;67;p5"/>
            <p:cNvGrpSpPr/>
            <p:nvPr/>
          </p:nvGrpSpPr>
          <p:grpSpPr>
            <a:xfrm flipH="1">
              <a:off x="5578209" y="4646738"/>
              <a:ext cx="2199863" cy="304563"/>
              <a:chOff x="-5827153" y="330075"/>
              <a:chExt cx="12276019" cy="1699569"/>
            </a:xfrm>
          </p:grpSpPr>
          <p:sp>
            <p:nvSpPr>
              <p:cNvPr id="68" name="Google Shape;68;p5"/>
              <p:cNvSpPr/>
              <p:nvPr/>
            </p:nvSpPr>
            <p:spPr>
              <a:xfrm>
                <a:off x="-5827153" y="330144"/>
                <a:ext cx="106122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5"/>
              <p:cNvSpPr/>
              <p:nvPr/>
            </p:nvSpPr>
            <p:spPr>
              <a:xfrm>
                <a:off x="4749366"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0" name="Google Shape;70;p5"/>
          <p:cNvGrpSpPr/>
          <p:nvPr/>
        </p:nvGrpSpPr>
        <p:grpSpPr>
          <a:xfrm>
            <a:off x="-4" y="54"/>
            <a:ext cx="7072430" cy="1769708"/>
            <a:chOff x="-4" y="40"/>
            <a:chExt cx="7072430" cy="1327315"/>
          </a:xfrm>
        </p:grpSpPr>
        <p:sp>
          <p:nvSpPr>
            <p:cNvPr id="71" name="Google Shape;71;p5"/>
            <p:cNvSpPr/>
            <p:nvPr/>
          </p:nvSpPr>
          <p:spPr>
            <a:xfrm>
              <a:off x="6292649" y="126425"/>
              <a:ext cx="779700" cy="259800"/>
            </a:xfrm>
            <a:prstGeom prst="triangle">
              <a:avLst>
                <a:gd fmla="val 3242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72" name="Google Shape;72;p5"/>
            <p:cNvGrpSpPr/>
            <p:nvPr/>
          </p:nvGrpSpPr>
          <p:grpSpPr>
            <a:xfrm flipH="1" rot="10800000">
              <a:off x="3" y="40"/>
              <a:ext cx="6756168" cy="1327315"/>
              <a:chOff x="-2168138" y="330075"/>
              <a:chExt cx="8650663" cy="1699506"/>
            </a:xfrm>
          </p:grpSpPr>
          <p:sp>
            <p:nvSpPr>
              <p:cNvPr id="73" name="Google Shape;73;p5"/>
              <p:cNvSpPr/>
              <p:nvPr/>
            </p:nvSpPr>
            <p:spPr>
              <a:xfrm>
                <a:off x="-2168138" y="330081"/>
                <a:ext cx="69582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74" name="Google Shape;74;p5"/>
              <p:cNvSpPr/>
              <p:nvPr/>
            </p:nvSpPr>
            <p:spPr>
              <a:xfrm>
                <a:off x="4783025"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75" name="Google Shape;75;p5"/>
            <p:cNvGrpSpPr/>
            <p:nvPr/>
          </p:nvGrpSpPr>
          <p:grpSpPr>
            <a:xfrm flipH="1" rot="10800000">
              <a:off x="-4" y="381007"/>
              <a:ext cx="7072430" cy="771744"/>
              <a:chOff x="-9092084" y="330075"/>
              <a:chExt cx="15574609" cy="1699501"/>
            </a:xfrm>
          </p:grpSpPr>
          <p:sp>
            <p:nvSpPr>
              <p:cNvPr id="76" name="Google Shape;76;p5"/>
              <p:cNvSpPr/>
              <p:nvPr/>
            </p:nvSpPr>
            <p:spPr>
              <a:xfrm>
                <a:off x="-9092084" y="330076"/>
                <a:ext cx="13882200" cy="1699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77" name="Google Shape;77;p5"/>
              <p:cNvSpPr/>
              <p:nvPr/>
            </p:nvSpPr>
            <p:spPr>
              <a:xfrm>
                <a:off x="4783025" y="330075"/>
                <a:ext cx="1699500" cy="1699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sp>
        <p:nvSpPr>
          <p:cNvPr id="78" name="Google Shape;78;p5"/>
          <p:cNvSpPr txBox="1"/>
          <p:nvPr>
            <p:ph type="title"/>
          </p:nvPr>
        </p:nvSpPr>
        <p:spPr>
          <a:xfrm>
            <a:off x="814275" y="523433"/>
            <a:ext cx="5492400" cy="1021500"/>
          </a:xfrm>
          <a:prstGeom prst="rect">
            <a:avLst/>
          </a:prstGeom>
        </p:spPr>
        <p:txBody>
          <a:bodyPr anchorCtr="0" anchor="ctr"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p:txBody>
      </p:sp>
      <p:sp>
        <p:nvSpPr>
          <p:cNvPr id="79" name="Google Shape;79;p5"/>
          <p:cNvSpPr txBox="1"/>
          <p:nvPr>
            <p:ph idx="1" type="body"/>
          </p:nvPr>
        </p:nvSpPr>
        <p:spPr>
          <a:xfrm>
            <a:off x="814275" y="1769800"/>
            <a:ext cx="6132600" cy="4194000"/>
          </a:xfrm>
          <a:prstGeom prst="rect">
            <a:avLst/>
          </a:prstGeom>
        </p:spPr>
        <p:txBody>
          <a:bodyPr anchorCtr="0" anchor="ctr" bIns="91425" lIns="91425" spcFirstLastPara="1" rIns="91425" wrap="square" tIns="91425">
            <a:noAutofit/>
          </a:bodyPr>
          <a:lstStyle>
            <a:lvl1pPr indent="-381000" lvl="0" marL="457200">
              <a:spcBef>
                <a:spcPts val="600"/>
              </a:spcBef>
              <a:spcAft>
                <a:spcPts val="0"/>
              </a:spcAft>
              <a:buSzPts val="2400"/>
              <a:buChar char="▰"/>
              <a:defRPr/>
            </a:lvl1pPr>
            <a:lvl2pPr indent="-381000" lvl="1" marL="914400">
              <a:spcBef>
                <a:spcPts val="1000"/>
              </a:spcBef>
              <a:spcAft>
                <a:spcPts val="0"/>
              </a:spcAft>
              <a:buSzPts val="2400"/>
              <a:buChar char="▻"/>
              <a:defRPr/>
            </a:lvl2pPr>
            <a:lvl3pPr indent="-381000" lvl="2" marL="1371600">
              <a:spcBef>
                <a:spcPts val="1000"/>
              </a:spcBef>
              <a:spcAft>
                <a:spcPts val="0"/>
              </a:spcAft>
              <a:buSzPts val="2400"/>
              <a:buChar char="▻"/>
              <a:defRPr/>
            </a:lvl3pPr>
            <a:lvl4pPr indent="-381000" lvl="3" marL="1828800">
              <a:spcBef>
                <a:spcPts val="1000"/>
              </a:spcBef>
              <a:spcAft>
                <a:spcPts val="0"/>
              </a:spcAft>
              <a:buSzPts val="2400"/>
              <a:buChar char="▻"/>
              <a:defRPr/>
            </a:lvl4pPr>
            <a:lvl5pPr indent="-381000" lvl="4" marL="2286000">
              <a:spcBef>
                <a:spcPts val="1000"/>
              </a:spcBef>
              <a:spcAft>
                <a:spcPts val="0"/>
              </a:spcAft>
              <a:buSzPts val="2400"/>
              <a:buChar char="▻"/>
              <a:defRPr/>
            </a:lvl5pPr>
            <a:lvl6pPr indent="-381000" lvl="5" marL="2743200">
              <a:spcBef>
                <a:spcPts val="1000"/>
              </a:spcBef>
              <a:spcAft>
                <a:spcPts val="0"/>
              </a:spcAft>
              <a:buSzPts val="2400"/>
              <a:buChar char="▻"/>
              <a:defRPr/>
            </a:lvl6pPr>
            <a:lvl7pPr indent="-381000" lvl="6" marL="3200400">
              <a:spcBef>
                <a:spcPts val="1000"/>
              </a:spcBef>
              <a:spcAft>
                <a:spcPts val="0"/>
              </a:spcAft>
              <a:buSzPts val="2400"/>
              <a:buChar char="▻"/>
              <a:defRPr/>
            </a:lvl7pPr>
            <a:lvl8pPr indent="-381000" lvl="7" marL="3657600">
              <a:spcBef>
                <a:spcPts val="1000"/>
              </a:spcBef>
              <a:spcAft>
                <a:spcPts val="0"/>
              </a:spcAft>
              <a:buSzPts val="2400"/>
              <a:buChar char="▻"/>
              <a:defRPr/>
            </a:lvl8pPr>
            <a:lvl9pPr indent="-381000" lvl="8" marL="4114800">
              <a:spcBef>
                <a:spcPts val="1000"/>
              </a:spcBef>
              <a:spcAft>
                <a:spcPts val="1000"/>
              </a:spcAft>
              <a:buSzPts val="2400"/>
              <a:buChar char="▻"/>
              <a:defRPr/>
            </a:lvl9pPr>
          </a:lstStyle>
          <a:p/>
        </p:txBody>
      </p:sp>
      <p:sp>
        <p:nvSpPr>
          <p:cNvPr id="80" name="Google Shape;80;p5"/>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1285" name="Shape 1285"/>
        <p:cNvGrpSpPr/>
        <p:nvPr/>
      </p:nvGrpSpPr>
      <p:grpSpPr>
        <a:xfrm>
          <a:off x="0" y="0"/>
          <a:ext cx="0" cy="0"/>
          <a:chOff x="0" y="0"/>
          <a:chExt cx="0" cy="0"/>
        </a:xfrm>
      </p:grpSpPr>
      <p:grpSp>
        <p:nvGrpSpPr>
          <p:cNvPr id="1286" name="Google Shape;1286;p44"/>
          <p:cNvGrpSpPr/>
          <p:nvPr/>
        </p:nvGrpSpPr>
        <p:grpSpPr>
          <a:xfrm>
            <a:off x="6946842" y="5963481"/>
            <a:ext cx="2202830" cy="894371"/>
            <a:chOff x="5575242" y="4472723"/>
            <a:chExt cx="2202830" cy="670795"/>
          </a:xfrm>
        </p:grpSpPr>
        <p:sp>
          <p:nvSpPr>
            <p:cNvPr id="1287" name="Google Shape;1287;p44"/>
            <p:cNvSpPr/>
            <p:nvPr/>
          </p:nvSpPr>
          <p:spPr>
            <a:xfrm rot="10800000">
              <a:off x="5575242"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88" name="Google Shape;1288;p44"/>
            <p:cNvGrpSpPr/>
            <p:nvPr/>
          </p:nvGrpSpPr>
          <p:grpSpPr>
            <a:xfrm flipH="1">
              <a:off x="5734850" y="4472723"/>
              <a:ext cx="2040837" cy="670795"/>
              <a:chOff x="1297954" y="330075"/>
              <a:chExt cx="5169293" cy="1699506"/>
            </a:xfrm>
          </p:grpSpPr>
          <p:sp>
            <p:nvSpPr>
              <p:cNvPr id="1289" name="Google Shape;1289;p44"/>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44"/>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91" name="Google Shape;1291;p44"/>
            <p:cNvGrpSpPr/>
            <p:nvPr/>
          </p:nvGrpSpPr>
          <p:grpSpPr>
            <a:xfrm flipH="1">
              <a:off x="5578209" y="4646738"/>
              <a:ext cx="2199863" cy="304563"/>
              <a:chOff x="-5827153" y="330075"/>
              <a:chExt cx="12276019" cy="1699569"/>
            </a:xfrm>
          </p:grpSpPr>
          <p:sp>
            <p:nvSpPr>
              <p:cNvPr id="1292" name="Google Shape;1292;p44"/>
              <p:cNvSpPr/>
              <p:nvPr/>
            </p:nvSpPr>
            <p:spPr>
              <a:xfrm>
                <a:off x="-5827153" y="330144"/>
                <a:ext cx="106122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44"/>
              <p:cNvSpPr/>
              <p:nvPr/>
            </p:nvSpPr>
            <p:spPr>
              <a:xfrm>
                <a:off x="4749366"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294" name="Google Shape;1294;p44"/>
          <p:cNvGrpSpPr/>
          <p:nvPr/>
        </p:nvGrpSpPr>
        <p:grpSpPr>
          <a:xfrm>
            <a:off x="-4" y="54"/>
            <a:ext cx="7072430" cy="1769708"/>
            <a:chOff x="-4" y="40"/>
            <a:chExt cx="7072430" cy="1327315"/>
          </a:xfrm>
        </p:grpSpPr>
        <p:sp>
          <p:nvSpPr>
            <p:cNvPr id="1295" name="Google Shape;1295;p44"/>
            <p:cNvSpPr/>
            <p:nvPr/>
          </p:nvSpPr>
          <p:spPr>
            <a:xfrm>
              <a:off x="6292649" y="126425"/>
              <a:ext cx="779700" cy="259800"/>
            </a:xfrm>
            <a:prstGeom prst="triangle">
              <a:avLst>
                <a:gd fmla="val 3242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1296" name="Google Shape;1296;p44"/>
            <p:cNvGrpSpPr/>
            <p:nvPr/>
          </p:nvGrpSpPr>
          <p:grpSpPr>
            <a:xfrm flipH="1" rot="10800000">
              <a:off x="3" y="40"/>
              <a:ext cx="6756168" cy="1327315"/>
              <a:chOff x="-2168138" y="330075"/>
              <a:chExt cx="8650663" cy="1699506"/>
            </a:xfrm>
          </p:grpSpPr>
          <p:sp>
            <p:nvSpPr>
              <p:cNvPr id="1297" name="Google Shape;1297;p44"/>
              <p:cNvSpPr/>
              <p:nvPr/>
            </p:nvSpPr>
            <p:spPr>
              <a:xfrm>
                <a:off x="-2168138" y="330081"/>
                <a:ext cx="69582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1298" name="Google Shape;1298;p44"/>
              <p:cNvSpPr/>
              <p:nvPr/>
            </p:nvSpPr>
            <p:spPr>
              <a:xfrm>
                <a:off x="4783025"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1299" name="Google Shape;1299;p44"/>
            <p:cNvGrpSpPr/>
            <p:nvPr/>
          </p:nvGrpSpPr>
          <p:grpSpPr>
            <a:xfrm flipH="1" rot="10800000">
              <a:off x="-4" y="381007"/>
              <a:ext cx="7072430" cy="771744"/>
              <a:chOff x="-9092084" y="330075"/>
              <a:chExt cx="15574609" cy="1699501"/>
            </a:xfrm>
          </p:grpSpPr>
          <p:sp>
            <p:nvSpPr>
              <p:cNvPr id="1300" name="Google Shape;1300;p44"/>
              <p:cNvSpPr/>
              <p:nvPr/>
            </p:nvSpPr>
            <p:spPr>
              <a:xfrm>
                <a:off x="-9092084" y="330076"/>
                <a:ext cx="13882200" cy="1699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1301" name="Google Shape;1301;p44"/>
              <p:cNvSpPr/>
              <p:nvPr/>
            </p:nvSpPr>
            <p:spPr>
              <a:xfrm>
                <a:off x="4783025" y="330075"/>
                <a:ext cx="1699500" cy="1699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sp>
        <p:nvSpPr>
          <p:cNvPr id="1302" name="Google Shape;1302;p44"/>
          <p:cNvSpPr txBox="1"/>
          <p:nvPr>
            <p:ph type="title"/>
          </p:nvPr>
        </p:nvSpPr>
        <p:spPr>
          <a:xfrm>
            <a:off x="814275" y="523433"/>
            <a:ext cx="5492400" cy="10215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1303" name="Google Shape;1303;p44"/>
          <p:cNvSpPr txBox="1"/>
          <p:nvPr>
            <p:ph idx="1" type="body"/>
          </p:nvPr>
        </p:nvSpPr>
        <p:spPr>
          <a:xfrm>
            <a:off x="814275" y="1769800"/>
            <a:ext cx="6132600" cy="4194000"/>
          </a:xfrm>
          <a:prstGeom prst="rect">
            <a:avLst/>
          </a:prstGeom>
        </p:spPr>
        <p:txBody>
          <a:bodyPr anchorCtr="0" anchor="ctr" bIns="91425" lIns="91425" spcFirstLastPara="1" rIns="91425" wrap="square" tIns="91425">
            <a:noAutofit/>
          </a:bodyPr>
          <a:lstStyle>
            <a:lvl1pPr indent="-381000" lvl="0" marL="457200" rtl="0">
              <a:spcBef>
                <a:spcPts val="600"/>
              </a:spcBef>
              <a:spcAft>
                <a:spcPts val="0"/>
              </a:spcAft>
              <a:buSzPts val="2400"/>
              <a:buChar char="▰"/>
              <a:defRPr/>
            </a:lvl1pPr>
            <a:lvl2pPr indent="-381000" lvl="1" marL="914400" rtl="0">
              <a:spcBef>
                <a:spcPts val="1000"/>
              </a:spcBef>
              <a:spcAft>
                <a:spcPts val="0"/>
              </a:spcAft>
              <a:buSzPts val="2400"/>
              <a:buChar char="▻"/>
              <a:defRPr/>
            </a:lvl2pPr>
            <a:lvl3pPr indent="-381000" lvl="2" marL="1371600" rtl="0">
              <a:spcBef>
                <a:spcPts val="1000"/>
              </a:spcBef>
              <a:spcAft>
                <a:spcPts val="0"/>
              </a:spcAft>
              <a:buSzPts val="2400"/>
              <a:buChar char="▻"/>
              <a:defRPr/>
            </a:lvl3pPr>
            <a:lvl4pPr indent="-381000" lvl="3" marL="1828800" rtl="0">
              <a:spcBef>
                <a:spcPts val="1000"/>
              </a:spcBef>
              <a:spcAft>
                <a:spcPts val="0"/>
              </a:spcAft>
              <a:buSzPts val="2400"/>
              <a:buChar char="▻"/>
              <a:defRPr/>
            </a:lvl4pPr>
            <a:lvl5pPr indent="-381000" lvl="4" marL="2286000" rtl="0">
              <a:spcBef>
                <a:spcPts val="1000"/>
              </a:spcBef>
              <a:spcAft>
                <a:spcPts val="0"/>
              </a:spcAft>
              <a:buSzPts val="2400"/>
              <a:buChar char="▻"/>
              <a:defRPr/>
            </a:lvl5pPr>
            <a:lvl6pPr indent="-381000" lvl="5" marL="2743200" rtl="0">
              <a:spcBef>
                <a:spcPts val="1000"/>
              </a:spcBef>
              <a:spcAft>
                <a:spcPts val="0"/>
              </a:spcAft>
              <a:buSzPts val="2400"/>
              <a:buChar char="▻"/>
              <a:defRPr/>
            </a:lvl6pPr>
            <a:lvl7pPr indent="-381000" lvl="6" marL="3200400" rtl="0">
              <a:spcBef>
                <a:spcPts val="1000"/>
              </a:spcBef>
              <a:spcAft>
                <a:spcPts val="0"/>
              </a:spcAft>
              <a:buSzPts val="2400"/>
              <a:buChar char="▻"/>
              <a:defRPr/>
            </a:lvl7pPr>
            <a:lvl8pPr indent="-381000" lvl="7" marL="3657600" rtl="0">
              <a:spcBef>
                <a:spcPts val="1000"/>
              </a:spcBef>
              <a:spcAft>
                <a:spcPts val="0"/>
              </a:spcAft>
              <a:buSzPts val="2400"/>
              <a:buChar char="▻"/>
              <a:defRPr/>
            </a:lvl8pPr>
            <a:lvl9pPr indent="-381000" lvl="8" marL="4114800" rtl="0">
              <a:spcBef>
                <a:spcPts val="1000"/>
              </a:spcBef>
              <a:spcAft>
                <a:spcPts val="1000"/>
              </a:spcAft>
              <a:buSzPts val="2400"/>
              <a:buChar char="▻"/>
              <a:defRPr/>
            </a:lvl9pPr>
          </a:lstStyle>
          <a:p/>
        </p:txBody>
      </p:sp>
      <p:sp>
        <p:nvSpPr>
          <p:cNvPr id="1304" name="Google Shape;1304;p44"/>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1305" name="Shape 1305"/>
        <p:cNvGrpSpPr/>
        <p:nvPr/>
      </p:nvGrpSpPr>
      <p:grpSpPr>
        <a:xfrm>
          <a:off x="0" y="0"/>
          <a:ext cx="0" cy="0"/>
          <a:chOff x="0" y="0"/>
          <a:chExt cx="0" cy="0"/>
        </a:xfrm>
      </p:grpSpPr>
      <p:grpSp>
        <p:nvGrpSpPr>
          <p:cNvPr id="1306" name="Google Shape;1306;p45"/>
          <p:cNvGrpSpPr/>
          <p:nvPr/>
        </p:nvGrpSpPr>
        <p:grpSpPr>
          <a:xfrm>
            <a:off x="-4" y="54"/>
            <a:ext cx="7072430" cy="1769708"/>
            <a:chOff x="-4" y="40"/>
            <a:chExt cx="7072430" cy="1327315"/>
          </a:xfrm>
        </p:grpSpPr>
        <p:sp>
          <p:nvSpPr>
            <p:cNvPr id="1307" name="Google Shape;1307;p45"/>
            <p:cNvSpPr/>
            <p:nvPr/>
          </p:nvSpPr>
          <p:spPr>
            <a:xfrm>
              <a:off x="6292649" y="126425"/>
              <a:ext cx="779700" cy="259800"/>
            </a:xfrm>
            <a:prstGeom prst="triangle">
              <a:avLst>
                <a:gd fmla="val 3242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1308" name="Google Shape;1308;p45"/>
            <p:cNvGrpSpPr/>
            <p:nvPr/>
          </p:nvGrpSpPr>
          <p:grpSpPr>
            <a:xfrm flipH="1" rot="10800000">
              <a:off x="3" y="40"/>
              <a:ext cx="6756168" cy="1327315"/>
              <a:chOff x="-2168138" y="330075"/>
              <a:chExt cx="8650663" cy="1699506"/>
            </a:xfrm>
          </p:grpSpPr>
          <p:sp>
            <p:nvSpPr>
              <p:cNvPr id="1309" name="Google Shape;1309;p45"/>
              <p:cNvSpPr/>
              <p:nvPr/>
            </p:nvSpPr>
            <p:spPr>
              <a:xfrm>
                <a:off x="-2168138" y="330081"/>
                <a:ext cx="69582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1310" name="Google Shape;1310;p45"/>
              <p:cNvSpPr/>
              <p:nvPr/>
            </p:nvSpPr>
            <p:spPr>
              <a:xfrm>
                <a:off x="4783025"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1311" name="Google Shape;1311;p45"/>
            <p:cNvGrpSpPr/>
            <p:nvPr/>
          </p:nvGrpSpPr>
          <p:grpSpPr>
            <a:xfrm flipH="1" rot="10800000">
              <a:off x="-4" y="381007"/>
              <a:ext cx="7072430" cy="771744"/>
              <a:chOff x="-9092084" y="330075"/>
              <a:chExt cx="15574609" cy="1699501"/>
            </a:xfrm>
          </p:grpSpPr>
          <p:sp>
            <p:nvSpPr>
              <p:cNvPr id="1312" name="Google Shape;1312;p45"/>
              <p:cNvSpPr/>
              <p:nvPr/>
            </p:nvSpPr>
            <p:spPr>
              <a:xfrm>
                <a:off x="-9092084" y="330076"/>
                <a:ext cx="13882200" cy="1699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1313" name="Google Shape;1313;p45"/>
              <p:cNvSpPr/>
              <p:nvPr/>
            </p:nvSpPr>
            <p:spPr>
              <a:xfrm>
                <a:off x="4783025" y="330075"/>
                <a:ext cx="1699500" cy="1699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grpSp>
        <p:nvGrpSpPr>
          <p:cNvPr id="1314" name="Google Shape;1314;p45"/>
          <p:cNvGrpSpPr/>
          <p:nvPr/>
        </p:nvGrpSpPr>
        <p:grpSpPr>
          <a:xfrm>
            <a:off x="6946842" y="5963481"/>
            <a:ext cx="2202830" cy="894371"/>
            <a:chOff x="5575242" y="4472723"/>
            <a:chExt cx="2202830" cy="670795"/>
          </a:xfrm>
        </p:grpSpPr>
        <p:sp>
          <p:nvSpPr>
            <p:cNvPr id="1315" name="Google Shape;1315;p45"/>
            <p:cNvSpPr/>
            <p:nvPr/>
          </p:nvSpPr>
          <p:spPr>
            <a:xfrm rot="10800000">
              <a:off x="5575242"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16" name="Google Shape;1316;p45"/>
            <p:cNvGrpSpPr/>
            <p:nvPr/>
          </p:nvGrpSpPr>
          <p:grpSpPr>
            <a:xfrm flipH="1">
              <a:off x="5734850" y="4472723"/>
              <a:ext cx="2040837" cy="670795"/>
              <a:chOff x="1297954" y="330075"/>
              <a:chExt cx="5169293" cy="1699506"/>
            </a:xfrm>
          </p:grpSpPr>
          <p:sp>
            <p:nvSpPr>
              <p:cNvPr id="1317" name="Google Shape;1317;p45"/>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45"/>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19" name="Google Shape;1319;p45"/>
            <p:cNvGrpSpPr/>
            <p:nvPr/>
          </p:nvGrpSpPr>
          <p:grpSpPr>
            <a:xfrm flipH="1">
              <a:off x="5578209" y="4646738"/>
              <a:ext cx="2199863" cy="304563"/>
              <a:chOff x="-5827153" y="330075"/>
              <a:chExt cx="12276019" cy="1699569"/>
            </a:xfrm>
          </p:grpSpPr>
          <p:sp>
            <p:nvSpPr>
              <p:cNvPr id="1320" name="Google Shape;1320;p45"/>
              <p:cNvSpPr/>
              <p:nvPr/>
            </p:nvSpPr>
            <p:spPr>
              <a:xfrm>
                <a:off x="-5827153" y="330144"/>
                <a:ext cx="106122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45"/>
              <p:cNvSpPr/>
              <p:nvPr/>
            </p:nvSpPr>
            <p:spPr>
              <a:xfrm>
                <a:off x="4749366"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322" name="Google Shape;1322;p45"/>
          <p:cNvSpPr txBox="1"/>
          <p:nvPr>
            <p:ph type="title"/>
          </p:nvPr>
        </p:nvSpPr>
        <p:spPr>
          <a:xfrm>
            <a:off x="814275" y="523433"/>
            <a:ext cx="5258400" cy="10215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1323" name="Google Shape;1323;p45"/>
          <p:cNvSpPr txBox="1"/>
          <p:nvPr>
            <p:ph idx="1" type="body"/>
          </p:nvPr>
        </p:nvSpPr>
        <p:spPr>
          <a:xfrm>
            <a:off x="814275" y="2050650"/>
            <a:ext cx="3378300" cy="3632400"/>
          </a:xfrm>
          <a:prstGeom prst="rect">
            <a:avLst/>
          </a:prstGeom>
        </p:spPr>
        <p:txBody>
          <a:bodyPr anchorCtr="0" anchor="t" bIns="91425" lIns="91425" spcFirstLastPara="1" rIns="91425" wrap="square" tIns="91425">
            <a:noAutofit/>
          </a:bodyPr>
          <a:lstStyle>
            <a:lvl1pPr indent="-355600" lvl="0" marL="457200" rtl="0">
              <a:spcBef>
                <a:spcPts val="600"/>
              </a:spcBef>
              <a:spcAft>
                <a:spcPts val="0"/>
              </a:spcAft>
              <a:buSzPts val="2000"/>
              <a:buChar char="▰"/>
              <a:defRPr sz="2000"/>
            </a:lvl1pPr>
            <a:lvl2pPr indent="-355600" lvl="1" marL="914400" rtl="0">
              <a:spcBef>
                <a:spcPts val="1000"/>
              </a:spcBef>
              <a:spcAft>
                <a:spcPts val="0"/>
              </a:spcAft>
              <a:buSzPts val="2000"/>
              <a:buChar char="▻"/>
              <a:defRPr sz="2000"/>
            </a:lvl2pPr>
            <a:lvl3pPr indent="-355600" lvl="2" marL="1371600" rtl="0">
              <a:spcBef>
                <a:spcPts val="1000"/>
              </a:spcBef>
              <a:spcAft>
                <a:spcPts val="0"/>
              </a:spcAft>
              <a:buSzPts val="2000"/>
              <a:buChar char="▻"/>
              <a:defRPr sz="2000"/>
            </a:lvl3pPr>
            <a:lvl4pPr indent="-355600" lvl="3" marL="1828800" rtl="0">
              <a:spcBef>
                <a:spcPts val="1000"/>
              </a:spcBef>
              <a:spcAft>
                <a:spcPts val="0"/>
              </a:spcAft>
              <a:buSzPts val="2000"/>
              <a:buChar char="▻"/>
              <a:defRPr sz="2000"/>
            </a:lvl4pPr>
            <a:lvl5pPr indent="-355600" lvl="4" marL="2286000" rtl="0">
              <a:spcBef>
                <a:spcPts val="1000"/>
              </a:spcBef>
              <a:spcAft>
                <a:spcPts val="0"/>
              </a:spcAft>
              <a:buSzPts val="2000"/>
              <a:buChar char="▻"/>
              <a:defRPr sz="2000"/>
            </a:lvl5pPr>
            <a:lvl6pPr indent="-355600" lvl="5" marL="2743200" rtl="0">
              <a:spcBef>
                <a:spcPts val="1000"/>
              </a:spcBef>
              <a:spcAft>
                <a:spcPts val="0"/>
              </a:spcAft>
              <a:buSzPts val="2000"/>
              <a:buChar char="▻"/>
              <a:defRPr sz="2000"/>
            </a:lvl6pPr>
            <a:lvl7pPr indent="-355600" lvl="6" marL="3200400" rtl="0">
              <a:spcBef>
                <a:spcPts val="1000"/>
              </a:spcBef>
              <a:spcAft>
                <a:spcPts val="0"/>
              </a:spcAft>
              <a:buSzPts val="2000"/>
              <a:buChar char="▻"/>
              <a:defRPr sz="2000"/>
            </a:lvl7pPr>
            <a:lvl8pPr indent="-355600" lvl="7" marL="3657600" rtl="0">
              <a:spcBef>
                <a:spcPts val="1000"/>
              </a:spcBef>
              <a:spcAft>
                <a:spcPts val="0"/>
              </a:spcAft>
              <a:buSzPts val="2000"/>
              <a:buChar char="▻"/>
              <a:defRPr sz="2000"/>
            </a:lvl8pPr>
            <a:lvl9pPr indent="-355600" lvl="8" marL="4114800" rtl="0">
              <a:spcBef>
                <a:spcPts val="1000"/>
              </a:spcBef>
              <a:spcAft>
                <a:spcPts val="1000"/>
              </a:spcAft>
              <a:buSzPts val="2000"/>
              <a:buChar char="▻"/>
              <a:defRPr sz="2000"/>
            </a:lvl9pPr>
          </a:lstStyle>
          <a:p/>
        </p:txBody>
      </p:sp>
      <p:sp>
        <p:nvSpPr>
          <p:cNvPr id="1324" name="Google Shape;1324;p45"/>
          <p:cNvSpPr txBox="1"/>
          <p:nvPr>
            <p:ph idx="2" type="body"/>
          </p:nvPr>
        </p:nvSpPr>
        <p:spPr>
          <a:xfrm>
            <a:off x="4396123" y="2050650"/>
            <a:ext cx="3378300" cy="3632400"/>
          </a:xfrm>
          <a:prstGeom prst="rect">
            <a:avLst/>
          </a:prstGeom>
        </p:spPr>
        <p:txBody>
          <a:bodyPr anchorCtr="0" anchor="t" bIns="91425" lIns="91425" spcFirstLastPara="1" rIns="91425" wrap="square" tIns="91425">
            <a:noAutofit/>
          </a:bodyPr>
          <a:lstStyle>
            <a:lvl1pPr indent="-355600" lvl="0" marL="457200" rtl="0">
              <a:spcBef>
                <a:spcPts val="600"/>
              </a:spcBef>
              <a:spcAft>
                <a:spcPts val="0"/>
              </a:spcAft>
              <a:buSzPts val="2000"/>
              <a:buChar char="▰"/>
              <a:defRPr sz="2000"/>
            </a:lvl1pPr>
            <a:lvl2pPr indent="-355600" lvl="1" marL="914400" rtl="0">
              <a:spcBef>
                <a:spcPts val="1000"/>
              </a:spcBef>
              <a:spcAft>
                <a:spcPts val="0"/>
              </a:spcAft>
              <a:buSzPts val="2000"/>
              <a:buChar char="▻"/>
              <a:defRPr sz="2000"/>
            </a:lvl2pPr>
            <a:lvl3pPr indent="-355600" lvl="2" marL="1371600" rtl="0">
              <a:spcBef>
                <a:spcPts val="1000"/>
              </a:spcBef>
              <a:spcAft>
                <a:spcPts val="0"/>
              </a:spcAft>
              <a:buSzPts val="2000"/>
              <a:buChar char="▻"/>
              <a:defRPr sz="2000"/>
            </a:lvl3pPr>
            <a:lvl4pPr indent="-355600" lvl="3" marL="1828800" rtl="0">
              <a:spcBef>
                <a:spcPts val="1000"/>
              </a:spcBef>
              <a:spcAft>
                <a:spcPts val="0"/>
              </a:spcAft>
              <a:buSzPts val="2000"/>
              <a:buChar char="▻"/>
              <a:defRPr sz="2000"/>
            </a:lvl4pPr>
            <a:lvl5pPr indent="-355600" lvl="4" marL="2286000" rtl="0">
              <a:spcBef>
                <a:spcPts val="1000"/>
              </a:spcBef>
              <a:spcAft>
                <a:spcPts val="0"/>
              </a:spcAft>
              <a:buSzPts val="2000"/>
              <a:buChar char="▻"/>
              <a:defRPr sz="2000"/>
            </a:lvl5pPr>
            <a:lvl6pPr indent="-355600" lvl="5" marL="2743200" rtl="0">
              <a:spcBef>
                <a:spcPts val="1000"/>
              </a:spcBef>
              <a:spcAft>
                <a:spcPts val="0"/>
              </a:spcAft>
              <a:buSzPts val="2000"/>
              <a:buChar char="▻"/>
              <a:defRPr sz="2000"/>
            </a:lvl6pPr>
            <a:lvl7pPr indent="-355600" lvl="6" marL="3200400" rtl="0">
              <a:spcBef>
                <a:spcPts val="1000"/>
              </a:spcBef>
              <a:spcAft>
                <a:spcPts val="0"/>
              </a:spcAft>
              <a:buSzPts val="2000"/>
              <a:buChar char="▻"/>
              <a:defRPr sz="2000"/>
            </a:lvl7pPr>
            <a:lvl8pPr indent="-355600" lvl="7" marL="3657600" rtl="0">
              <a:spcBef>
                <a:spcPts val="1000"/>
              </a:spcBef>
              <a:spcAft>
                <a:spcPts val="0"/>
              </a:spcAft>
              <a:buSzPts val="2000"/>
              <a:buChar char="▻"/>
              <a:defRPr sz="2000"/>
            </a:lvl8pPr>
            <a:lvl9pPr indent="-355600" lvl="8" marL="4114800" rtl="0">
              <a:spcBef>
                <a:spcPts val="1000"/>
              </a:spcBef>
              <a:spcAft>
                <a:spcPts val="1000"/>
              </a:spcAft>
              <a:buSzPts val="2000"/>
              <a:buChar char="▻"/>
              <a:defRPr sz="2000"/>
            </a:lvl9pPr>
          </a:lstStyle>
          <a:p/>
        </p:txBody>
      </p:sp>
      <p:sp>
        <p:nvSpPr>
          <p:cNvPr id="1325" name="Google Shape;1325;p45"/>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1326" name="Shape 1326"/>
        <p:cNvGrpSpPr/>
        <p:nvPr/>
      </p:nvGrpSpPr>
      <p:grpSpPr>
        <a:xfrm>
          <a:off x="0" y="0"/>
          <a:ext cx="0" cy="0"/>
          <a:chOff x="0" y="0"/>
          <a:chExt cx="0" cy="0"/>
        </a:xfrm>
      </p:grpSpPr>
      <p:grpSp>
        <p:nvGrpSpPr>
          <p:cNvPr id="1327" name="Google Shape;1327;p46"/>
          <p:cNvGrpSpPr/>
          <p:nvPr/>
        </p:nvGrpSpPr>
        <p:grpSpPr>
          <a:xfrm>
            <a:off x="-4" y="54"/>
            <a:ext cx="7072430" cy="1769708"/>
            <a:chOff x="-4" y="40"/>
            <a:chExt cx="7072430" cy="1327315"/>
          </a:xfrm>
        </p:grpSpPr>
        <p:sp>
          <p:nvSpPr>
            <p:cNvPr id="1328" name="Google Shape;1328;p46"/>
            <p:cNvSpPr/>
            <p:nvPr/>
          </p:nvSpPr>
          <p:spPr>
            <a:xfrm>
              <a:off x="6292649" y="126425"/>
              <a:ext cx="779700" cy="259800"/>
            </a:xfrm>
            <a:prstGeom prst="triangle">
              <a:avLst>
                <a:gd fmla="val 3242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1329" name="Google Shape;1329;p46"/>
            <p:cNvGrpSpPr/>
            <p:nvPr/>
          </p:nvGrpSpPr>
          <p:grpSpPr>
            <a:xfrm flipH="1" rot="10800000">
              <a:off x="3" y="40"/>
              <a:ext cx="6756168" cy="1327315"/>
              <a:chOff x="-2168138" y="330075"/>
              <a:chExt cx="8650663" cy="1699506"/>
            </a:xfrm>
          </p:grpSpPr>
          <p:sp>
            <p:nvSpPr>
              <p:cNvPr id="1330" name="Google Shape;1330;p46"/>
              <p:cNvSpPr/>
              <p:nvPr/>
            </p:nvSpPr>
            <p:spPr>
              <a:xfrm>
                <a:off x="-2168138" y="330081"/>
                <a:ext cx="69582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1331" name="Google Shape;1331;p46"/>
              <p:cNvSpPr/>
              <p:nvPr/>
            </p:nvSpPr>
            <p:spPr>
              <a:xfrm>
                <a:off x="4783025"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1332" name="Google Shape;1332;p46"/>
            <p:cNvGrpSpPr/>
            <p:nvPr/>
          </p:nvGrpSpPr>
          <p:grpSpPr>
            <a:xfrm flipH="1" rot="10800000">
              <a:off x="-4" y="381007"/>
              <a:ext cx="7072430" cy="771744"/>
              <a:chOff x="-9092084" y="330075"/>
              <a:chExt cx="15574609" cy="1699501"/>
            </a:xfrm>
          </p:grpSpPr>
          <p:sp>
            <p:nvSpPr>
              <p:cNvPr id="1333" name="Google Shape;1333;p46"/>
              <p:cNvSpPr/>
              <p:nvPr/>
            </p:nvSpPr>
            <p:spPr>
              <a:xfrm>
                <a:off x="-9092084" y="330076"/>
                <a:ext cx="13882200" cy="1699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1334" name="Google Shape;1334;p46"/>
              <p:cNvSpPr/>
              <p:nvPr/>
            </p:nvSpPr>
            <p:spPr>
              <a:xfrm>
                <a:off x="4783025" y="330075"/>
                <a:ext cx="1699500" cy="1699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grpSp>
        <p:nvGrpSpPr>
          <p:cNvPr id="1335" name="Google Shape;1335;p46"/>
          <p:cNvGrpSpPr/>
          <p:nvPr/>
        </p:nvGrpSpPr>
        <p:grpSpPr>
          <a:xfrm>
            <a:off x="6946842" y="5963481"/>
            <a:ext cx="2202830" cy="894371"/>
            <a:chOff x="5575242" y="4472723"/>
            <a:chExt cx="2202830" cy="670795"/>
          </a:xfrm>
        </p:grpSpPr>
        <p:sp>
          <p:nvSpPr>
            <p:cNvPr id="1336" name="Google Shape;1336;p46"/>
            <p:cNvSpPr/>
            <p:nvPr/>
          </p:nvSpPr>
          <p:spPr>
            <a:xfrm rot="10800000">
              <a:off x="5575242"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37" name="Google Shape;1337;p46"/>
            <p:cNvGrpSpPr/>
            <p:nvPr/>
          </p:nvGrpSpPr>
          <p:grpSpPr>
            <a:xfrm flipH="1">
              <a:off x="5734850" y="4472723"/>
              <a:ext cx="2040837" cy="670795"/>
              <a:chOff x="1297954" y="330075"/>
              <a:chExt cx="5169293" cy="1699506"/>
            </a:xfrm>
          </p:grpSpPr>
          <p:sp>
            <p:nvSpPr>
              <p:cNvPr id="1338" name="Google Shape;1338;p46"/>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46"/>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40" name="Google Shape;1340;p46"/>
            <p:cNvGrpSpPr/>
            <p:nvPr/>
          </p:nvGrpSpPr>
          <p:grpSpPr>
            <a:xfrm flipH="1">
              <a:off x="5578209" y="4646738"/>
              <a:ext cx="2199863" cy="304563"/>
              <a:chOff x="-5827153" y="330075"/>
              <a:chExt cx="12276019" cy="1699569"/>
            </a:xfrm>
          </p:grpSpPr>
          <p:sp>
            <p:nvSpPr>
              <p:cNvPr id="1341" name="Google Shape;1341;p46"/>
              <p:cNvSpPr/>
              <p:nvPr/>
            </p:nvSpPr>
            <p:spPr>
              <a:xfrm>
                <a:off x="-5827153" y="330144"/>
                <a:ext cx="106122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46"/>
              <p:cNvSpPr/>
              <p:nvPr/>
            </p:nvSpPr>
            <p:spPr>
              <a:xfrm>
                <a:off x="4749366"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343" name="Google Shape;1343;p46"/>
          <p:cNvSpPr txBox="1"/>
          <p:nvPr>
            <p:ph type="title"/>
          </p:nvPr>
        </p:nvSpPr>
        <p:spPr>
          <a:xfrm>
            <a:off x="814275" y="523433"/>
            <a:ext cx="5258400" cy="10215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1344" name="Google Shape;1344;p46"/>
          <p:cNvSpPr txBox="1"/>
          <p:nvPr>
            <p:ph idx="1" type="body"/>
          </p:nvPr>
        </p:nvSpPr>
        <p:spPr>
          <a:xfrm>
            <a:off x="870450" y="2060101"/>
            <a:ext cx="2247900" cy="36132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1000"/>
              </a:spcBef>
              <a:spcAft>
                <a:spcPts val="0"/>
              </a:spcAft>
              <a:buSzPts val="1800"/>
              <a:buChar char="▻"/>
              <a:defRPr sz="1800"/>
            </a:lvl2pPr>
            <a:lvl3pPr indent="-342900" lvl="2" marL="1371600" rtl="0">
              <a:spcBef>
                <a:spcPts val="1000"/>
              </a:spcBef>
              <a:spcAft>
                <a:spcPts val="0"/>
              </a:spcAft>
              <a:buSzPts val="1800"/>
              <a:buChar char="▻"/>
              <a:defRPr sz="1800"/>
            </a:lvl3pPr>
            <a:lvl4pPr indent="-342900" lvl="3" marL="1828800" rtl="0">
              <a:spcBef>
                <a:spcPts val="1000"/>
              </a:spcBef>
              <a:spcAft>
                <a:spcPts val="0"/>
              </a:spcAft>
              <a:buSzPts val="1800"/>
              <a:buChar char="▻"/>
              <a:defRPr sz="1800"/>
            </a:lvl4pPr>
            <a:lvl5pPr indent="-342900" lvl="4" marL="2286000" rtl="0">
              <a:spcBef>
                <a:spcPts val="1000"/>
              </a:spcBef>
              <a:spcAft>
                <a:spcPts val="0"/>
              </a:spcAft>
              <a:buSzPts val="1800"/>
              <a:buChar char="▻"/>
              <a:defRPr sz="1800"/>
            </a:lvl5pPr>
            <a:lvl6pPr indent="-342900" lvl="5" marL="2743200" rtl="0">
              <a:spcBef>
                <a:spcPts val="1000"/>
              </a:spcBef>
              <a:spcAft>
                <a:spcPts val="0"/>
              </a:spcAft>
              <a:buSzPts val="1800"/>
              <a:buChar char="▻"/>
              <a:defRPr sz="1800"/>
            </a:lvl6pPr>
            <a:lvl7pPr indent="-342900" lvl="6" marL="3200400" rtl="0">
              <a:spcBef>
                <a:spcPts val="1000"/>
              </a:spcBef>
              <a:spcAft>
                <a:spcPts val="0"/>
              </a:spcAft>
              <a:buSzPts val="1800"/>
              <a:buChar char="▻"/>
              <a:defRPr sz="1800"/>
            </a:lvl7pPr>
            <a:lvl8pPr indent="-342900" lvl="7" marL="3657600" rtl="0">
              <a:spcBef>
                <a:spcPts val="1000"/>
              </a:spcBef>
              <a:spcAft>
                <a:spcPts val="0"/>
              </a:spcAft>
              <a:buSzPts val="1800"/>
              <a:buChar char="▻"/>
              <a:defRPr sz="1800"/>
            </a:lvl8pPr>
            <a:lvl9pPr indent="-342900" lvl="8" marL="4114800" rtl="0">
              <a:spcBef>
                <a:spcPts val="1000"/>
              </a:spcBef>
              <a:spcAft>
                <a:spcPts val="1000"/>
              </a:spcAft>
              <a:buSzPts val="1800"/>
              <a:buChar char="▻"/>
              <a:defRPr sz="1800"/>
            </a:lvl9pPr>
          </a:lstStyle>
          <a:p/>
        </p:txBody>
      </p:sp>
      <p:sp>
        <p:nvSpPr>
          <p:cNvPr id="1345" name="Google Shape;1345;p46"/>
          <p:cNvSpPr txBox="1"/>
          <p:nvPr>
            <p:ph idx="2" type="body"/>
          </p:nvPr>
        </p:nvSpPr>
        <p:spPr>
          <a:xfrm>
            <a:off x="3233637" y="2060101"/>
            <a:ext cx="2247900" cy="36132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1000"/>
              </a:spcBef>
              <a:spcAft>
                <a:spcPts val="0"/>
              </a:spcAft>
              <a:buSzPts val="1800"/>
              <a:buChar char="▻"/>
              <a:defRPr sz="1800"/>
            </a:lvl2pPr>
            <a:lvl3pPr indent="-342900" lvl="2" marL="1371600" rtl="0">
              <a:spcBef>
                <a:spcPts val="1000"/>
              </a:spcBef>
              <a:spcAft>
                <a:spcPts val="0"/>
              </a:spcAft>
              <a:buSzPts val="1800"/>
              <a:buChar char="▻"/>
              <a:defRPr sz="1800"/>
            </a:lvl3pPr>
            <a:lvl4pPr indent="-342900" lvl="3" marL="1828800" rtl="0">
              <a:spcBef>
                <a:spcPts val="1000"/>
              </a:spcBef>
              <a:spcAft>
                <a:spcPts val="0"/>
              </a:spcAft>
              <a:buSzPts val="1800"/>
              <a:buChar char="▻"/>
              <a:defRPr sz="1800"/>
            </a:lvl4pPr>
            <a:lvl5pPr indent="-342900" lvl="4" marL="2286000" rtl="0">
              <a:spcBef>
                <a:spcPts val="1000"/>
              </a:spcBef>
              <a:spcAft>
                <a:spcPts val="0"/>
              </a:spcAft>
              <a:buSzPts val="1800"/>
              <a:buChar char="▻"/>
              <a:defRPr sz="1800"/>
            </a:lvl5pPr>
            <a:lvl6pPr indent="-342900" lvl="5" marL="2743200" rtl="0">
              <a:spcBef>
                <a:spcPts val="1000"/>
              </a:spcBef>
              <a:spcAft>
                <a:spcPts val="0"/>
              </a:spcAft>
              <a:buSzPts val="1800"/>
              <a:buChar char="▻"/>
              <a:defRPr sz="1800"/>
            </a:lvl6pPr>
            <a:lvl7pPr indent="-342900" lvl="6" marL="3200400" rtl="0">
              <a:spcBef>
                <a:spcPts val="1000"/>
              </a:spcBef>
              <a:spcAft>
                <a:spcPts val="0"/>
              </a:spcAft>
              <a:buSzPts val="1800"/>
              <a:buChar char="▻"/>
              <a:defRPr sz="1800"/>
            </a:lvl7pPr>
            <a:lvl8pPr indent="-342900" lvl="7" marL="3657600" rtl="0">
              <a:spcBef>
                <a:spcPts val="1000"/>
              </a:spcBef>
              <a:spcAft>
                <a:spcPts val="0"/>
              </a:spcAft>
              <a:buSzPts val="1800"/>
              <a:buChar char="▻"/>
              <a:defRPr sz="1800"/>
            </a:lvl8pPr>
            <a:lvl9pPr indent="-342900" lvl="8" marL="4114800" rtl="0">
              <a:spcBef>
                <a:spcPts val="1000"/>
              </a:spcBef>
              <a:spcAft>
                <a:spcPts val="1000"/>
              </a:spcAft>
              <a:buSzPts val="1800"/>
              <a:buChar char="▻"/>
              <a:defRPr sz="1800"/>
            </a:lvl9pPr>
          </a:lstStyle>
          <a:p/>
        </p:txBody>
      </p:sp>
      <p:sp>
        <p:nvSpPr>
          <p:cNvPr id="1346" name="Google Shape;1346;p46"/>
          <p:cNvSpPr txBox="1"/>
          <p:nvPr>
            <p:ph idx="3" type="body"/>
          </p:nvPr>
        </p:nvSpPr>
        <p:spPr>
          <a:xfrm>
            <a:off x="5540650" y="2060101"/>
            <a:ext cx="2247900" cy="36132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1000"/>
              </a:spcBef>
              <a:spcAft>
                <a:spcPts val="0"/>
              </a:spcAft>
              <a:buSzPts val="1800"/>
              <a:buChar char="▻"/>
              <a:defRPr sz="1800"/>
            </a:lvl2pPr>
            <a:lvl3pPr indent="-342900" lvl="2" marL="1371600" rtl="0">
              <a:spcBef>
                <a:spcPts val="1000"/>
              </a:spcBef>
              <a:spcAft>
                <a:spcPts val="0"/>
              </a:spcAft>
              <a:buSzPts val="1800"/>
              <a:buChar char="▻"/>
              <a:defRPr sz="1800"/>
            </a:lvl3pPr>
            <a:lvl4pPr indent="-342900" lvl="3" marL="1828800" rtl="0">
              <a:spcBef>
                <a:spcPts val="1000"/>
              </a:spcBef>
              <a:spcAft>
                <a:spcPts val="0"/>
              </a:spcAft>
              <a:buSzPts val="1800"/>
              <a:buChar char="▻"/>
              <a:defRPr sz="1800"/>
            </a:lvl4pPr>
            <a:lvl5pPr indent="-342900" lvl="4" marL="2286000" rtl="0">
              <a:spcBef>
                <a:spcPts val="1000"/>
              </a:spcBef>
              <a:spcAft>
                <a:spcPts val="0"/>
              </a:spcAft>
              <a:buSzPts val="1800"/>
              <a:buChar char="▻"/>
              <a:defRPr sz="1800"/>
            </a:lvl5pPr>
            <a:lvl6pPr indent="-342900" lvl="5" marL="2743200" rtl="0">
              <a:spcBef>
                <a:spcPts val="1000"/>
              </a:spcBef>
              <a:spcAft>
                <a:spcPts val="0"/>
              </a:spcAft>
              <a:buSzPts val="1800"/>
              <a:buChar char="▻"/>
              <a:defRPr sz="1800"/>
            </a:lvl6pPr>
            <a:lvl7pPr indent="-342900" lvl="6" marL="3200400" rtl="0">
              <a:spcBef>
                <a:spcPts val="1000"/>
              </a:spcBef>
              <a:spcAft>
                <a:spcPts val="0"/>
              </a:spcAft>
              <a:buSzPts val="1800"/>
              <a:buChar char="▻"/>
              <a:defRPr sz="1800"/>
            </a:lvl7pPr>
            <a:lvl8pPr indent="-342900" lvl="7" marL="3657600" rtl="0">
              <a:spcBef>
                <a:spcPts val="1000"/>
              </a:spcBef>
              <a:spcAft>
                <a:spcPts val="0"/>
              </a:spcAft>
              <a:buSzPts val="1800"/>
              <a:buChar char="▻"/>
              <a:defRPr sz="1800"/>
            </a:lvl8pPr>
            <a:lvl9pPr indent="-342900" lvl="8" marL="4114800" rtl="0">
              <a:spcBef>
                <a:spcPts val="1000"/>
              </a:spcBef>
              <a:spcAft>
                <a:spcPts val="1000"/>
              </a:spcAft>
              <a:buSzPts val="1800"/>
              <a:buChar char="▻"/>
              <a:defRPr sz="1800"/>
            </a:lvl9pPr>
          </a:lstStyle>
          <a:p/>
        </p:txBody>
      </p:sp>
      <p:sp>
        <p:nvSpPr>
          <p:cNvPr id="1347" name="Google Shape;1347;p46"/>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48" name="Shape 1348"/>
        <p:cNvGrpSpPr/>
        <p:nvPr/>
      </p:nvGrpSpPr>
      <p:grpSpPr>
        <a:xfrm>
          <a:off x="0" y="0"/>
          <a:ext cx="0" cy="0"/>
          <a:chOff x="0" y="0"/>
          <a:chExt cx="0" cy="0"/>
        </a:xfrm>
      </p:grpSpPr>
      <p:grpSp>
        <p:nvGrpSpPr>
          <p:cNvPr id="1349" name="Google Shape;1349;p47"/>
          <p:cNvGrpSpPr/>
          <p:nvPr/>
        </p:nvGrpSpPr>
        <p:grpSpPr>
          <a:xfrm>
            <a:off x="-4" y="54"/>
            <a:ext cx="7072430" cy="1769708"/>
            <a:chOff x="-4" y="40"/>
            <a:chExt cx="7072430" cy="1327315"/>
          </a:xfrm>
        </p:grpSpPr>
        <p:sp>
          <p:nvSpPr>
            <p:cNvPr id="1350" name="Google Shape;1350;p47"/>
            <p:cNvSpPr/>
            <p:nvPr/>
          </p:nvSpPr>
          <p:spPr>
            <a:xfrm>
              <a:off x="6292649" y="126425"/>
              <a:ext cx="779700" cy="259800"/>
            </a:xfrm>
            <a:prstGeom prst="triangle">
              <a:avLst>
                <a:gd fmla="val 3242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1351" name="Google Shape;1351;p47"/>
            <p:cNvGrpSpPr/>
            <p:nvPr/>
          </p:nvGrpSpPr>
          <p:grpSpPr>
            <a:xfrm flipH="1" rot="10800000">
              <a:off x="3" y="40"/>
              <a:ext cx="6756168" cy="1327315"/>
              <a:chOff x="-2168138" y="330075"/>
              <a:chExt cx="8650663" cy="1699506"/>
            </a:xfrm>
          </p:grpSpPr>
          <p:sp>
            <p:nvSpPr>
              <p:cNvPr id="1352" name="Google Shape;1352;p47"/>
              <p:cNvSpPr/>
              <p:nvPr/>
            </p:nvSpPr>
            <p:spPr>
              <a:xfrm>
                <a:off x="-2168138" y="330081"/>
                <a:ext cx="69582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1353" name="Google Shape;1353;p47"/>
              <p:cNvSpPr/>
              <p:nvPr/>
            </p:nvSpPr>
            <p:spPr>
              <a:xfrm>
                <a:off x="4783025"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1354" name="Google Shape;1354;p47"/>
            <p:cNvGrpSpPr/>
            <p:nvPr/>
          </p:nvGrpSpPr>
          <p:grpSpPr>
            <a:xfrm flipH="1" rot="10800000">
              <a:off x="-4" y="381007"/>
              <a:ext cx="7072430" cy="771744"/>
              <a:chOff x="-9092084" y="330075"/>
              <a:chExt cx="15574609" cy="1699501"/>
            </a:xfrm>
          </p:grpSpPr>
          <p:sp>
            <p:nvSpPr>
              <p:cNvPr id="1355" name="Google Shape;1355;p47"/>
              <p:cNvSpPr/>
              <p:nvPr/>
            </p:nvSpPr>
            <p:spPr>
              <a:xfrm>
                <a:off x="-9092084" y="330076"/>
                <a:ext cx="13882200" cy="1699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1356" name="Google Shape;1356;p47"/>
              <p:cNvSpPr/>
              <p:nvPr/>
            </p:nvSpPr>
            <p:spPr>
              <a:xfrm>
                <a:off x="4783025" y="330075"/>
                <a:ext cx="1699500" cy="1699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grpSp>
        <p:nvGrpSpPr>
          <p:cNvPr id="1357" name="Google Shape;1357;p47"/>
          <p:cNvGrpSpPr/>
          <p:nvPr/>
        </p:nvGrpSpPr>
        <p:grpSpPr>
          <a:xfrm>
            <a:off x="6946842" y="5963481"/>
            <a:ext cx="2202830" cy="894371"/>
            <a:chOff x="5575242" y="4472723"/>
            <a:chExt cx="2202830" cy="670795"/>
          </a:xfrm>
        </p:grpSpPr>
        <p:sp>
          <p:nvSpPr>
            <p:cNvPr id="1358" name="Google Shape;1358;p47"/>
            <p:cNvSpPr/>
            <p:nvPr/>
          </p:nvSpPr>
          <p:spPr>
            <a:xfrm rot="10800000">
              <a:off x="5575242"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59" name="Google Shape;1359;p47"/>
            <p:cNvGrpSpPr/>
            <p:nvPr/>
          </p:nvGrpSpPr>
          <p:grpSpPr>
            <a:xfrm flipH="1">
              <a:off x="5734850" y="4472723"/>
              <a:ext cx="2040837" cy="670795"/>
              <a:chOff x="1297954" y="330075"/>
              <a:chExt cx="5169293" cy="1699506"/>
            </a:xfrm>
          </p:grpSpPr>
          <p:sp>
            <p:nvSpPr>
              <p:cNvPr id="1360" name="Google Shape;1360;p47"/>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47"/>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62" name="Google Shape;1362;p47"/>
            <p:cNvGrpSpPr/>
            <p:nvPr/>
          </p:nvGrpSpPr>
          <p:grpSpPr>
            <a:xfrm flipH="1">
              <a:off x="5578209" y="4646738"/>
              <a:ext cx="2199863" cy="304563"/>
              <a:chOff x="-5827153" y="330075"/>
              <a:chExt cx="12276019" cy="1699569"/>
            </a:xfrm>
          </p:grpSpPr>
          <p:sp>
            <p:nvSpPr>
              <p:cNvPr id="1363" name="Google Shape;1363;p47"/>
              <p:cNvSpPr/>
              <p:nvPr/>
            </p:nvSpPr>
            <p:spPr>
              <a:xfrm>
                <a:off x="-5827153" y="330144"/>
                <a:ext cx="106122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47"/>
              <p:cNvSpPr/>
              <p:nvPr/>
            </p:nvSpPr>
            <p:spPr>
              <a:xfrm>
                <a:off x="4749366"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365" name="Google Shape;1365;p47"/>
          <p:cNvSpPr txBox="1"/>
          <p:nvPr>
            <p:ph type="title"/>
          </p:nvPr>
        </p:nvSpPr>
        <p:spPr>
          <a:xfrm>
            <a:off x="814275" y="523433"/>
            <a:ext cx="5258400" cy="10215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1366" name="Google Shape;1366;p47"/>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67" name="Shape 1367"/>
        <p:cNvGrpSpPr/>
        <p:nvPr/>
      </p:nvGrpSpPr>
      <p:grpSpPr>
        <a:xfrm>
          <a:off x="0" y="0"/>
          <a:ext cx="0" cy="0"/>
          <a:chOff x="0" y="0"/>
          <a:chExt cx="0" cy="0"/>
        </a:xfrm>
      </p:grpSpPr>
      <p:grpSp>
        <p:nvGrpSpPr>
          <p:cNvPr id="1368" name="Google Shape;1368;p48"/>
          <p:cNvGrpSpPr/>
          <p:nvPr/>
        </p:nvGrpSpPr>
        <p:grpSpPr>
          <a:xfrm>
            <a:off x="2466138" y="5963481"/>
            <a:ext cx="6686825" cy="894371"/>
            <a:chOff x="5589288" y="4472723"/>
            <a:chExt cx="6686825" cy="670795"/>
          </a:xfrm>
        </p:grpSpPr>
        <p:sp>
          <p:nvSpPr>
            <p:cNvPr id="1369" name="Google Shape;1369;p48"/>
            <p:cNvSpPr/>
            <p:nvPr/>
          </p:nvSpPr>
          <p:spPr>
            <a:xfrm rot="10800000">
              <a:off x="5589288"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70" name="Google Shape;1370;p48"/>
            <p:cNvGrpSpPr/>
            <p:nvPr/>
          </p:nvGrpSpPr>
          <p:grpSpPr>
            <a:xfrm flipH="1">
              <a:off x="5748896" y="4472723"/>
              <a:ext cx="6527217" cy="670795"/>
              <a:chOff x="-10101302" y="330075"/>
              <a:chExt cx="16532971" cy="1699506"/>
            </a:xfrm>
          </p:grpSpPr>
          <p:sp>
            <p:nvSpPr>
              <p:cNvPr id="1371" name="Google Shape;1371;p48"/>
              <p:cNvSpPr/>
              <p:nvPr/>
            </p:nvSpPr>
            <p:spPr>
              <a:xfrm>
                <a:off x="-10101302" y="330081"/>
                <a:ext cx="148464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48"/>
              <p:cNvSpPr/>
              <p:nvPr/>
            </p:nvSpPr>
            <p:spPr>
              <a:xfrm>
                <a:off x="4732169"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73" name="Google Shape;1373;p48"/>
            <p:cNvGrpSpPr/>
            <p:nvPr/>
          </p:nvGrpSpPr>
          <p:grpSpPr>
            <a:xfrm flipH="1">
              <a:off x="5592255" y="4646738"/>
              <a:ext cx="6682918" cy="304563"/>
              <a:chOff x="-30922586" y="330075"/>
              <a:chExt cx="37293070" cy="1699569"/>
            </a:xfrm>
          </p:grpSpPr>
          <p:sp>
            <p:nvSpPr>
              <p:cNvPr id="1374" name="Google Shape;1374;p48"/>
              <p:cNvSpPr/>
              <p:nvPr/>
            </p:nvSpPr>
            <p:spPr>
              <a:xfrm>
                <a:off x="-30922586" y="330144"/>
                <a:ext cx="355881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48"/>
              <p:cNvSpPr/>
              <p:nvPr/>
            </p:nvSpPr>
            <p:spPr>
              <a:xfrm>
                <a:off x="4670984"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376" name="Google Shape;1376;p48"/>
          <p:cNvSpPr txBox="1"/>
          <p:nvPr>
            <p:ph idx="1" type="body"/>
          </p:nvPr>
        </p:nvSpPr>
        <p:spPr>
          <a:xfrm>
            <a:off x="2682800" y="6182000"/>
            <a:ext cx="6004200" cy="420900"/>
          </a:xfrm>
          <a:prstGeom prst="rect">
            <a:avLst/>
          </a:prstGeom>
        </p:spPr>
        <p:txBody>
          <a:bodyPr anchorCtr="0" anchor="ctr" bIns="91425" lIns="91425" spcFirstLastPara="1" rIns="91425" wrap="square" tIns="91425">
            <a:noAutofit/>
          </a:bodyPr>
          <a:lstStyle>
            <a:lvl1pPr indent="-228600" lvl="0" marL="457200" rtl="0">
              <a:spcBef>
                <a:spcPts val="0"/>
              </a:spcBef>
              <a:spcAft>
                <a:spcPts val="0"/>
              </a:spcAft>
              <a:buSzPts val="1300"/>
              <a:buNone/>
              <a:defRPr sz="1300"/>
            </a:lvl1pPr>
          </a:lstStyle>
          <a:p/>
        </p:txBody>
      </p:sp>
      <p:sp>
        <p:nvSpPr>
          <p:cNvPr id="1377" name="Google Shape;1377;p48"/>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1378" name="Google Shape;1378;p48"/>
          <p:cNvGrpSpPr/>
          <p:nvPr/>
        </p:nvGrpSpPr>
        <p:grpSpPr>
          <a:xfrm rot="10800000">
            <a:off x="-8" y="169"/>
            <a:ext cx="2202830" cy="894371"/>
            <a:chOff x="5575242" y="4472723"/>
            <a:chExt cx="2202830" cy="670795"/>
          </a:xfrm>
        </p:grpSpPr>
        <p:sp>
          <p:nvSpPr>
            <p:cNvPr id="1379" name="Google Shape;1379;p48"/>
            <p:cNvSpPr/>
            <p:nvPr/>
          </p:nvSpPr>
          <p:spPr>
            <a:xfrm rot="10800000">
              <a:off x="5575242" y="4948334"/>
              <a:ext cx="394200" cy="131400"/>
            </a:xfrm>
            <a:prstGeom prst="triangle">
              <a:avLst>
                <a:gd fmla="val 3242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80" name="Google Shape;1380;p48"/>
            <p:cNvGrpSpPr/>
            <p:nvPr/>
          </p:nvGrpSpPr>
          <p:grpSpPr>
            <a:xfrm flipH="1">
              <a:off x="5734850" y="4472723"/>
              <a:ext cx="2040837" cy="670795"/>
              <a:chOff x="1297954" y="330075"/>
              <a:chExt cx="5169293" cy="1699506"/>
            </a:xfrm>
          </p:grpSpPr>
          <p:sp>
            <p:nvSpPr>
              <p:cNvPr id="1381" name="Google Shape;1381;p48"/>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48"/>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83" name="Google Shape;1383;p48"/>
            <p:cNvGrpSpPr/>
            <p:nvPr/>
          </p:nvGrpSpPr>
          <p:grpSpPr>
            <a:xfrm flipH="1">
              <a:off x="5578209" y="4646738"/>
              <a:ext cx="2199863" cy="304563"/>
              <a:chOff x="-5827153" y="330075"/>
              <a:chExt cx="12276019" cy="1699569"/>
            </a:xfrm>
          </p:grpSpPr>
          <p:sp>
            <p:nvSpPr>
              <p:cNvPr id="1384" name="Google Shape;1384;p48"/>
              <p:cNvSpPr/>
              <p:nvPr/>
            </p:nvSpPr>
            <p:spPr>
              <a:xfrm>
                <a:off x="-5827153" y="330144"/>
                <a:ext cx="10612200" cy="1699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48"/>
              <p:cNvSpPr/>
              <p:nvPr/>
            </p:nvSpPr>
            <p:spPr>
              <a:xfrm>
                <a:off x="4749366" y="330075"/>
                <a:ext cx="1699500" cy="1699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86" name="Shape 1386"/>
        <p:cNvGrpSpPr/>
        <p:nvPr/>
      </p:nvGrpSpPr>
      <p:grpSpPr>
        <a:xfrm>
          <a:off x="0" y="0"/>
          <a:ext cx="0" cy="0"/>
          <a:chOff x="0" y="0"/>
          <a:chExt cx="0" cy="0"/>
        </a:xfrm>
      </p:grpSpPr>
      <p:grpSp>
        <p:nvGrpSpPr>
          <p:cNvPr id="1387" name="Google Shape;1387;p49"/>
          <p:cNvGrpSpPr/>
          <p:nvPr/>
        </p:nvGrpSpPr>
        <p:grpSpPr>
          <a:xfrm rot="10800000">
            <a:off x="-8" y="169"/>
            <a:ext cx="2202830" cy="894371"/>
            <a:chOff x="5575242" y="4472723"/>
            <a:chExt cx="2202830" cy="670795"/>
          </a:xfrm>
        </p:grpSpPr>
        <p:sp>
          <p:nvSpPr>
            <p:cNvPr id="1388" name="Google Shape;1388;p49"/>
            <p:cNvSpPr/>
            <p:nvPr/>
          </p:nvSpPr>
          <p:spPr>
            <a:xfrm rot="10800000">
              <a:off x="5575242" y="4948334"/>
              <a:ext cx="394200" cy="131400"/>
            </a:xfrm>
            <a:prstGeom prst="triangle">
              <a:avLst>
                <a:gd fmla="val 3242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89" name="Google Shape;1389;p49"/>
            <p:cNvGrpSpPr/>
            <p:nvPr/>
          </p:nvGrpSpPr>
          <p:grpSpPr>
            <a:xfrm flipH="1">
              <a:off x="5734850" y="4472723"/>
              <a:ext cx="2040837" cy="670795"/>
              <a:chOff x="1297954" y="330075"/>
              <a:chExt cx="5169293" cy="1699506"/>
            </a:xfrm>
          </p:grpSpPr>
          <p:sp>
            <p:nvSpPr>
              <p:cNvPr id="1390" name="Google Shape;1390;p49"/>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49"/>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92" name="Google Shape;1392;p49"/>
            <p:cNvGrpSpPr/>
            <p:nvPr/>
          </p:nvGrpSpPr>
          <p:grpSpPr>
            <a:xfrm flipH="1">
              <a:off x="5578209" y="4646738"/>
              <a:ext cx="2199863" cy="304563"/>
              <a:chOff x="-5827153" y="330075"/>
              <a:chExt cx="12276019" cy="1699569"/>
            </a:xfrm>
          </p:grpSpPr>
          <p:sp>
            <p:nvSpPr>
              <p:cNvPr id="1393" name="Google Shape;1393;p49"/>
              <p:cNvSpPr/>
              <p:nvPr/>
            </p:nvSpPr>
            <p:spPr>
              <a:xfrm>
                <a:off x="-5827153" y="330144"/>
                <a:ext cx="10612200" cy="1699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49"/>
              <p:cNvSpPr/>
              <p:nvPr/>
            </p:nvSpPr>
            <p:spPr>
              <a:xfrm>
                <a:off x="4749366" y="330075"/>
                <a:ext cx="1699500" cy="1699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395" name="Google Shape;1395;p49"/>
          <p:cNvGrpSpPr/>
          <p:nvPr/>
        </p:nvGrpSpPr>
        <p:grpSpPr>
          <a:xfrm>
            <a:off x="6946842" y="5963481"/>
            <a:ext cx="2202830" cy="894371"/>
            <a:chOff x="5575242" y="4472723"/>
            <a:chExt cx="2202830" cy="670795"/>
          </a:xfrm>
        </p:grpSpPr>
        <p:sp>
          <p:nvSpPr>
            <p:cNvPr id="1396" name="Google Shape;1396;p49"/>
            <p:cNvSpPr/>
            <p:nvPr/>
          </p:nvSpPr>
          <p:spPr>
            <a:xfrm rot="10800000">
              <a:off x="5575242"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97" name="Google Shape;1397;p49"/>
            <p:cNvGrpSpPr/>
            <p:nvPr/>
          </p:nvGrpSpPr>
          <p:grpSpPr>
            <a:xfrm flipH="1">
              <a:off x="5734850" y="4472723"/>
              <a:ext cx="2040837" cy="670795"/>
              <a:chOff x="1297954" y="330075"/>
              <a:chExt cx="5169293" cy="1699506"/>
            </a:xfrm>
          </p:grpSpPr>
          <p:sp>
            <p:nvSpPr>
              <p:cNvPr id="1398" name="Google Shape;1398;p49"/>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49"/>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00" name="Google Shape;1400;p49"/>
            <p:cNvGrpSpPr/>
            <p:nvPr/>
          </p:nvGrpSpPr>
          <p:grpSpPr>
            <a:xfrm flipH="1">
              <a:off x="5578209" y="4646738"/>
              <a:ext cx="2199863" cy="304563"/>
              <a:chOff x="-5827153" y="330075"/>
              <a:chExt cx="12276019" cy="1699569"/>
            </a:xfrm>
          </p:grpSpPr>
          <p:sp>
            <p:nvSpPr>
              <p:cNvPr id="1401" name="Google Shape;1401;p49"/>
              <p:cNvSpPr/>
              <p:nvPr/>
            </p:nvSpPr>
            <p:spPr>
              <a:xfrm>
                <a:off x="-5827153" y="330144"/>
                <a:ext cx="106122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49"/>
              <p:cNvSpPr/>
              <p:nvPr/>
            </p:nvSpPr>
            <p:spPr>
              <a:xfrm>
                <a:off x="4749366"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403" name="Google Shape;1403;p49"/>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81" name="Shape 81"/>
        <p:cNvGrpSpPr/>
        <p:nvPr/>
      </p:nvGrpSpPr>
      <p:grpSpPr>
        <a:xfrm>
          <a:off x="0" y="0"/>
          <a:ext cx="0" cy="0"/>
          <a:chOff x="0" y="0"/>
          <a:chExt cx="0" cy="0"/>
        </a:xfrm>
      </p:grpSpPr>
      <p:grpSp>
        <p:nvGrpSpPr>
          <p:cNvPr id="82" name="Google Shape;82;p6"/>
          <p:cNvGrpSpPr/>
          <p:nvPr/>
        </p:nvGrpSpPr>
        <p:grpSpPr>
          <a:xfrm>
            <a:off x="-4" y="54"/>
            <a:ext cx="7072430" cy="1769708"/>
            <a:chOff x="-4" y="40"/>
            <a:chExt cx="7072430" cy="1327315"/>
          </a:xfrm>
        </p:grpSpPr>
        <p:sp>
          <p:nvSpPr>
            <p:cNvPr id="83" name="Google Shape;83;p6"/>
            <p:cNvSpPr/>
            <p:nvPr/>
          </p:nvSpPr>
          <p:spPr>
            <a:xfrm>
              <a:off x="6292649" y="126425"/>
              <a:ext cx="779700" cy="259800"/>
            </a:xfrm>
            <a:prstGeom prst="triangle">
              <a:avLst>
                <a:gd fmla="val 3242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84" name="Google Shape;84;p6"/>
            <p:cNvGrpSpPr/>
            <p:nvPr/>
          </p:nvGrpSpPr>
          <p:grpSpPr>
            <a:xfrm flipH="1" rot="10800000">
              <a:off x="3" y="40"/>
              <a:ext cx="6756168" cy="1327315"/>
              <a:chOff x="-2168138" y="330075"/>
              <a:chExt cx="8650663" cy="1699506"/>
            </a:xfrm>
          </p:grpSpPr>
          <p:sp>
            <p:nvSpPr>
              <p:cNvPr id="85" name="Google Shape;85;p6"/>
              <p:cNvSpPr/>
              <p:nvPr/>
            </p:nvSpPr>
            <p:spPr>
              <a:xfrm>
                <a:off x="-2168138" y="330081"/>
                <a:ext cx="69582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86" name="Google Shape;86;p6"/>
              <p:cNvSpPr/>
              <p:nvPr/>
            </p:nvSpPr>
            <p:spPr>
              <a:xfrm>
                <a:off x="4783025"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87" name="Google Shape;87;p6"/>
            <p:cNvGrpSpPr/>
            <p:nvPr/>
          </p:nvGrpSpPr>
          <p:grpSpPr>
            <a:xfrm flipH="1" rot="10800000">
              <a:off x="-4" y="381007"/>
              <a:ext cx="7072430" cy="771744"/>
              <a:chOff x="-9092084" y="330075"/>
              <a:chExt cx="15574609" cy="1699501"/>
            </a:xfrm>
          </p:grpSpPr>
          <p:sp>
            <p:nvSpPr>
              <p:cNvPr id="88" name="Google Shape;88;p6"/>
              <p:cNvSpPr/>
              <p:nvPr/>
            </p:nvSpPr>
            <p:spPr>
              <a:xfrm>
                <a:off x="-9092084" y="330076"/>
                <a:ext cx="13882200" cy="1699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89" name="Google Shape;89;p6"/>
              <p:cNvSpPr/>
              <p:nvPr/>
            </p:nvSpPr>
            <p:spPr>
              <a:xfrm>
                <a:off x="4783025" y="330075"/>
                <a:ext cx="1699500" cy="1699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grpSp>
        <p:nvGrpSpPr>
          <p:cNvPr id="90" name="Google Shape;90;p6"/>
          <p:cNvGrpSpPr/>
          <p:nvPr/>
        </p:nvGrpSpPr>
        <p:grpSpPr>
          <a:xfrm>
            <a:off x="6946842" y="5963481"/>
            <a:ext cx="2202830" cy="894371"/>
            <a:chOff x="5575242" y="4472723"/>
            <a:chExt cx="2202830" cy="670795"/>
          </a:xfrm>
        </p:grpSpPr>
        <p:sp>
          <p:nvSpPr>
            <p:cNvPr id="91" name="Google Shape;91;p6"/>
            <p:cNvSpPr/>
            <p:nvPr/>
          </p:nvSpPr>
          <p:spPr>
            <a:xfrm rot="10800000">
              <a:off x="5575242"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2" name="Google Shape;92;p6"/>
            <p:cNvGrpSpPr/>
            <p:nvPr/>
          </p:nvGrpSpPr>
          <p:grpSpPr>
            <a:xfrm flipH="1">
              <a:off x="5734850" y="4472723"/>
              <a:ext cx="2040837" cy="670795"/>
              <a:chOff x="1297954" y="330075"/>
              <a:chExt cx="5169293" cy="1699506"/>
            </a:xfrm>
          </p:grpSpPr>
          <p:sp>
            <p:nvSpPr>
              <p:cNvPr id="93" name="Google Shape;93;p6"/>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6"/>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 name="Google Shape;95;p6"/>
            <p:cNvGrpSpPr/>
            <p:nvPr/>
          </p:nvGrpSpPr>
          <p:grpSpPr>
            <a:xfrm flipH="1">
              <a:off x="5578209" y="4646738"/>
              <a:ext cx="2199863" cy="304563"/>
              <a:chOff x="-5827153" y="330075"/>
              <a:chExt cx="12276019" cy="1699569"/>
            </a:xfrm>
          </p:grpSpPr>
          <p:sp>
            <p:nvSpPr>
              <p:cNvPr id="96" name="Google Shape;96;p6"/>
              <p:cNvSpPr/>
              <p:nvPr/>
            </p:nvSpPr>
            <p:spPr>
              <a:xfrm>
                <a:off x="-5827153" y="330144"/>
                <a:ext cx="106122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6"/>
              <p:cNvSpPr/>
              <p:nvPr/>
            </p:nvSpPr>
            <p:spPr>
              <a:xfrm>
                <a:off x="4749366"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8" name="Google Shape;98;p6"/>
          <p:cNvSpPr txBox="1"/>
          <p:nvPr>
            <p:ph type="title"/>
          </p:nvPr>
        </p:nvSpPr>
        <p:spPr>
          <a:xfrm>
            <a:off x="814275" y="523433"/>
            <a:ext cx="5258400" cy="1021500"/>
          </a:xfrm>
          <a:prstGeom prst="rect">
            <a:avLst/>
          </a:prstGeom>
        </p:spPr>
        <p:txBody>
          <a:bodyPr anchorCtr="0" anchor="ctr"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p:txBody>
      </p:sp>
      <p:sp>
        <p:nvSpPr>
          <p:cNvPr id="99" name="Google Shape;99;p6"/>
          <p:cNvSpPr txBox="1"/>
          <p:nvPr>
            <p:ph idx="1" type="body"/>
          </p:nvPr>
        </p:nvSpPr>
        <p:spPr>
          <a:xfrm>
            <a:off x="814275" y="2050650"/>
            <a:ext cx="3378300" cy="3632400"/>
          </a:xfrm>
          <a:prstGeom prst="rect">
            <a:avLst/>
          </a:prstGeom>
        </p:spPr>
        <p:txBody>
          <a:bodyPr anchorCtr="0" anchor="t" bIns="91425" lIns="91425" spcFirstLastPara="1" rIns="91425" wrap="square" tIns="91425">
            <a:noAutofit/>
          </a:bodyPr>
          <a:lstStyle>
            <a:lvl1pPr indent="-355600" lvl="0" marL="457200">
              <a:spcBef>
                <a:spcPts val="600"/>
              </a:spcBef>
              <a:spcAft>
                <a:spcPts val="0"/>
              </a:spcAft>
              <a:buSzPts val="2000"/>
              <a:buChar char="▰"/>
              <a:defRPr sz="2000"/>
            </a:lvl1pPr>
            <a:lvl2pPr indent="-355600" lvl="1" marL="914400">
              <a:spcBef>
                <a:spcPts val="1000"/>
              </a:spcBef>
              <a:spcAft>
                <a:spcPts val="0"/>
              </a:spcAft>
              <a:buSzPts val="2000"/>
              <a:buChar char="▻"/>
              <a:defRPr sz="2000"/>
            </a:lvl2pPr>
            <a:lvl3pPr indent="-355600" lvl="2" marL="1371600">
              <a:spcBef>
                <a:spcPts val="1000"/>
              </a:spcBef>
              <a:spcAft>
                <a:spcPts val="0"/>
              </a:spcAft>
              <a:buSzPts val="2000"/>
              <a:buChar char="▻"/>
              <a:defRPr sz="2000"/>
            </a:lvl3pPr>
            <a:lvl4pPr indent="-355600" lvl="3" marL="1828800">
              <a:spcBef>
                <a:spcPts val="1000"/>
              </a:spcBef>
              <a:spcAft>
                <a:spcPts val="0"/>
              </a:spcAft>
              <a:buSzPts val="2000"/>
              <a:buChar char="▻"/>
              <a:defRPr sz="2000"/>
            </a:lvl4pPr>
            <a:lvl5pPr indent="-355600" lvl="4" marL="2286000">
              <a:spcBef>
                <a:spcPts val="1000"/>
              </a:spcBef>
              <a:spcAft>
                <a:spcPts val="0"/>
              </a:spcAft>
              <a:buSzPts val="2000"/>
              <a:buChar char="▻"/>
              <a:defRPr sz="2000"/>
            </a:lvl5pPr>
            <a:lvl6pPr indent="-355600" lvl="5" marL="2743200">
              <a:spcBef>
                <a:spcPts val="1000"/>
              </a:spcBef>
              <a:spcAft>
                <a:spcPts val="0"/>
              </a:spcAft>
              <a:buSzPts val="2000"/>
              <a:buChar char="▻"/>
              <a:defRPr sz="2000"/>
            </a:lvl6pPr>
            <a:lvl7pPr indent="-355600" lvl="6" marL="3200400">
              <a:spcBef>
                <a:spcPts val="1000"/>
              </a:spcBef>
              <a:spcAft>
                <a:spcPts val="0"/>
              </a:spcAft>
              <a:buSzPts val="2000"/>
              <a:buChar char="▻"/>
              <a:defRPr sz="2000"/>
            </a:lvl7pPr>
            <a:lvl8pPr indent="-355600" lvl="7" marL="3657600">
              <a:spcBef>
                <a:spcPts val="1000"/>
              </a:spcBef>
              <a:spcAft>
                <a:spcPts val="0"/>
              </a:spcAft>
              <a:buSzPts val="2000"/>
              <a:buChar char="▻"/>
              <a:defRPr sz="2000"/>
            </a:lvl8pPr>
            <a:lvl9pPr indent="-355600" lvl="8" marL="4114800">
              <a:spcBef>
                <a:spcPts val="1000"/>
              </a:spcBef>
              <a:spcAft>
                <a:spcPts val="1000"/>
              </a:spcAft>
              <a:buSzPts val="2000"/>
              <a:buChar char="▻"/>
              <a:defRPr sz="2000"/>
            </a:lvl9pPr>
          </a:lstStyle>
          <a:p/>
        </p:txBody>
      </p:sp>
      <p:sp>
        <p:nvSpPr>
          <p:cNvPr id="100" name="Google Shape;100;p6"/>
          <p:cNvSpPr txBox="1"/>
          <p:nvPr>
            <p:ph idx="2" type="body"/>
          </p:nvPr>
        </p:nvSpPr>
        <p:spPr>
          <a:xfrm>
            <a:off x="4396123" y="2050650"/>
            <a:ext cx="3378300" cy="3632400"/>
          </a:xfrm>
          <a:prstGeom prst="rect">
            <a:avLst/>
          </a:prstGeom>
        </p:spPr>
        <p:txBody>
          <a:bodyPr anchorCtr="0" anchor="t" bIns="91425" lIns="91425" spcFirstLastPara="1" rIns="91425" wrap="square" tIns="91425">
            <a:noAutofit/>
          </a:bodyPr>
          <a:lstStyle>
            <a:lvl1pPr indent="-355600" lvl="0" marL="457200">
              <a:spcBef>
                <a:spcPts val="600"/>
              </a:spcBef>
              <a:spcAft>
                <a:spcPts val="0"/>
              </a:spcAft>
              <a:buSzPts val="2000"/>
              <a:buChar char="▰"/>
              <a:defRPr sz="2000"/>
            </a:lvl1pPr>
            <a:lvl2pPr indent="-355600" lvl="1" marL="914400">
              <a:spcBef>
                <a:spcPts val="1000"/>
              </a:spcBef>
              <a:spcAft>
                <a:spcPts val="0"/>
              </a:spcAft>
              <a:buSzPts val="2000"/>
              <a:buChar char="▻"/>
              <a:defRPr sz="2000"/>
            </a:lvl2pPr>
            <a:lvl3pPr indent="-355600" lvl="2" marL="1371600">
              <a:spcBef>
                <a:spcPts val="1000"/>
              </a:spcBef>
              <a:spcAft>
                <a:spcPts val="0"/>
              </a:spcAft>
              <a:buSzPts val="2000"/>
              <a:buChar char="▻"/>
              <a:defRPr sz="2000"/>
            </a:lvl3pPr>
            <a:lvl4pPr indent="-355600" lvl="3" marL="1828800">
              <a:spcBef>
                <a:spcPts val="1000"/>
              </a:spcBef>
              <a:spcAft>
                <a:spcPts val="0"/>
              </a:spcAft>
              <a:buSzPts val="2000"/>
              <a:buChar char="▻"/>
              <a:defRPr sz="2000"/>
            </a:lvl4pPr>
            <a:lvl5pPr indent="-355600" lvl="4" marL="2286000">
              <a:spcBef>
                <a:spcPts val="1000"/>
              </a:spcBef>
              <a:spcAft>
                <a:spcPts val="0"/>
              </a:spcAft>
              <a:buSzPts val="2000"/>
              <a:buChar char="▻"/>
              <a:defRPr sz="2000"/>
            </a:lvl5pPr>
            <a:lvl6pPr indent="-355600" lvl="5" marL="2743200">
              <a:spcBef>
                <a:spcPts val="1000"/>
              </a:spcBef>
              <a:spcAft>
                <a:spcPts val="0"/>
              </a:spcAft>
              <a:buSzPts val="2000"/>
              <a:buChar char="▻"/>
              <a:defRPr sz="2000"/>
            </a:lvl6pPr>
            <a:lvl7pPr indent="-355600" lvl="6" marL="3200400">
              <a:spcBef>
                <a:spcPts val="1000"/>
              </a:spcBef>
              <a:spcAft>
                <a:spcPts val="0"/>
              </a:spcAft>
              <a:buSzPts val="2000"/>
              <a:buChar char="▻"/>
              <a:defRPr sz="2000"/>
            </a:lvl7pPr>
            <a:lvl8pPr indent="-355600" lvl="7" marL="3657600">
              <a:spcBef>
                <a:spcPts val="1000"/>
              </a:spcBef>
              <a:spcAft>
                <a:spcPts val="0"/>
              </a:spcAft>
              <a:buSzPts val="2000"/>
              <a:buChar char="▻"/>
              <a:defRPr sz="2000"/>
            </a:lvl8pPr>
            <a:lvl9pPr indent="-355600" lvl="8" marL="4114800">
              <a:spcBef>
                <a:spcPts val="1000"/>
              </a:spcBef>
              <a:spcAft>
                <a:spcPts val="1000"/>
              </a:spcAft>
              <a:buSzPts val="2000"/>
              <a:buChar char="▻"/>
              <a:defRPr sz="2000"/>
            </a:lvl9pPr>
          </a:lstStyle>
          <a:p/>
        </p:txBody>
      </p:sp>
      <p:sp>
        <p:nvSpPr>
          <p:cNvPr id="101" name="Google Shape;101;p6"/>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102" name="Shape 102"/>
        <p:cNvGrpSpPr/>
        <p:nvPr/>
      </p:nvGrpSpPr>
      <p:grpSpPr>
        <a:xfrm>
          <a:off x="0" y="0"/>
          <a:ext cx="0" cy="0"/>
          <a:chOff x="0" y="0"/>
          <a:chExt cx="0" cy="0"/>
        </a:xfrm>
      </p:grpSpPr>
      <p:grpSp>
        <p:nvGrpSpPr>
          <p:cNvPr id="103" name="Google Shape;103;p7"/>
          <p:cNvGrpSpPr/>
          <p:nvPr/>
        </p:nvGrpSpPr>
        <p:grpSpPr>
          <a:xfrm>
            <a:off x="-4" y="54"/>
            <a:ext cx="7072430" cy="1769708"/>
            <a:chOff x="-4" y="40"/>
            <a:chExt cx="7072430" cy="1327315"/>
          </a:xfrm>
        </p:grpSpPr>
        <p:sp>
          <p:nvSpPr>
            <p:cNvPr id="104" name="Google Shape;104;p7"/>
            <p:cNvSpPr/>
            <p:nvPr/>
          </p:nvSpPr>
          <p:spPr>
            <a:xfrm>
              <a:off x="6292649" y="126425"/>
              <a:ext cx="779700" cy="259800"/>
            </a:xfrm>
            <a:prstGeom prst="triangle">
              <a:avLst>
                <a:gd fmla="val 3242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105" name="Google Shape;105;p7"/>
            <p:cNvGrpSpPr/>
            <p:nvPr/>
          </p:nvGrpSpPr>
          <p:grpSpPr>
            <a:xfrm flipH="1" rot="10800000">
              <a:off x="3" y="40"/>
              <a:ext cx="6756168" cy="1327315"/>
              <a:chOff x="-2168138" y="330075"/>
              <a:chExt cx="8650663" cy="1699506"/>
            </a:xfrm>
          </p:grpSpPr>
          <p:sp>
            <p:nvSpPr>
              <p:cNvPr id="106" name="Google Shape;106;p7"/>
              <p:cNvSpPr/>
              <p:nvPr/>
            </p:nvSpPr>
            <p:spPr>
              <a:xfrm>
                <a:off x="-2168138" y="330081"/>
                <a:ext cx="69582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107" name="Google Shape;107;p7"/>
              <p:cNvSpPr/>
              <p:nvPr/>
            </p:nvSpPr>
            <p:spPr>
              <a:xfrm>
                <a:off x="4783025"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108" name="Google Shape;108;p7"/>
            <p:cNvGrpSpPr/>
            <p:nvPr/>
          </p:nvGrpSpPr>
          <p:grpSpPr>
            <a:xfrm flipH="1" rot="10800000">
              <a:off x="-4" y="381007"/>
              <a:ext cx="7072430" cy="771744"/>
              <a:chOff x="-9092084" y="330075"/>
              <a:chExt cx="15574609" cy="1699501"/>
            </a:xfrm>
          </p:grpSpPr>
          <p:sp>
            <p:nvSpPr>
              <p:cNvPr id="109" name="Google Shape;109;p7"/>
              <p:cNvSpPr/>
              <p:nvPr/>
            </p:nvSpPr>
            <p:spPr>
              <a:xfrm>
                <a:off x="-9092084" y="330076"/>
                <a:ext cx="13882200" cy="1699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110" name="Google Shape;110;p7"/>
              <p:cNvSpPr/>
              <p:nvPr/>
            </p:nvSpPr>
            <p:spPr>
              <a:xfrm>
                <a:off x="4783025" y="330075"/>
                <a:ext cx="1699500" cy="1699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grpSp>
        <p:nvGrpSpPr>
          <p:cNvPr id="111" name="Google Shape;111;p7"/>
          <p:cNvGrpSpPr/>
          <p:nvPr/>
        </p:nvGrpSpPr>
        <p:grpSpPr>
          <a:xfrm>
            <a:off x="6946842" y="5963481"/>
            <a:ext cx="2202830" cy="894371"/>
            <a:chOff x="5575242" y="4472723"/>
            <a:chExt cx="2202830" cy="670795"/>
          </a:xfrm>
        </p:grpSpPr>
        <p:sp>
          <p:nvSpPr>
            <p:cNvPr id="112" name="Google Shape;112;p7"/>
            <p:cNvSpPr/>
            <p:nvPr/>
          </p:nvSpPr>
          <p:spPr>
            <a:xfrm rot="10800000">
              <a:off x="5575242"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3" name="Google Shape;113;p7"/>
            <p:cNvGrpSpPr/>
            <p:nvPr/>
          </p:nvGrpSpPr>
          <p:grpSpPr>
            <a:xfrm flipH="1">
              <a:off x="5734850" y="4472723"/>
              <a:ext cx="2040837" cy="670795"/>
              <a:chOff x="1297954" y="330075"/>
              <a:chExt cx="5169293" cy="1699506"/>
            </a:xfrm>
          </p:grpSpPr>
          <p:sp>
            <p:nvSpPr>
              <p:cNvPr id="114" name="Google Shape;114;p7"/>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7"/>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6" name="Google Shape;116;p7"/>
            <p:cNvGrpSpPr/>
            <p:nvPr/>
          </p:nvGrpSpPr>
          <p:grpSpPr>
            <a:xfrm flipH="1">
              <a:off x="5578209" y="4646738"/>
              <a:ext cx="2199863" cy="304563"/>
              <a:chOff x="-5827153" y="330075"/>
              <a:chExt cx="12276019" cy="1699569"/>
            </a:xfrm>
          </p:grpSpPr>
          <p:sp>
            <p:nvSpPr>
              <p:cNvPr id="117" name="Google Shape;117;p7"/>
              <p:cNvSpPr/>
              <p:nvPr/>
            </p:nvSpPr>
            <p:spPr>
              <a:xfrm>
                <a:off x="-5827153" y="330144"/>
                <a:ext cx="106122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7"/>
              <p:cNvSpPr/>
              <p:nvPr/>
            </p:nvSpPr>
            <p:spPr>
              <a:xfrm>
                <a:off x="4749366"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19" name="Google Shape;119;p7"/>
          <p:cNvSpPr txBox="1"/>
          <p:nvPr>
            <p:ph type="title"/>
          </p:nvPr>
        </p:nvSpPr>
        <p:spPr>
          <a:xfrm>
            <a:off x="814275" y="523433"/>
            <a:ext cx="5258400" cy="10215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120" name="Google Shape;120;p7"/>
          <p:cNvSpPr txBox="1"/>
          <p:nvPr>
            <p:ph idx="1" type="body"/>
          </p:nvPr>
        </p:nvSpPr>
        <p:spPr>
          <a:xfrm>
            <a:off x="870450" y="2060101"/>
            <a:ext cx="2247900" cy="36132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1000"/>
              </a:spcBef>
              <a:spcAft>
                <a:spcPts val="0"/>
              </a:spcAft>
              <a:buSzPts val="1800"/>
              <a:buChar char="▻"/>
              <a:defRPr sz="1800"/>
            </a:lvl2pPr>
            <a:lvl3pPr indent="-342900" lvl="2" marL="1371600" rtl="0">
              <a:spcBef>
                <a:spcPts val="1000"/>
              </a:spcBef>
              <a:spcAft>
                <a:spcPts val="0"/>
              </a:spcAft>
              <a:buSzPts val="1800"/>
              <a:buChar char="▻"/>
              <a:defRPr sz="1800"/>
            </a:lvl3pPr>
            <a:lvl4pPr indent="-342900" lvl="3" marL="1828800" rtl="0">
              <a:spcBef>
                <a:spcPts val="1000"/>
              </a:spcBef>
              <a:spcAft>
                <a:spcPts val="0"/>
              </a:spcAft>
              <a:buSzPts val="1800"/>
              <a:buChar char="▻"/>
              <a:defRPr sz="1800"/>
            </a:lvl4pPr>
            <a:lvl5pPr indent="-342900" lvl="4" marL="2286000" rtl="0">
              <a:spcBef>
                <a:spcPts val="1000"/>
              </a:spcBef>
              <a:spcAft>
                <a:spcPts val="0"/>
              </a:spcAft>
              <a:buSzPts val="1800"/>
              <a:buChar char="▻"/>
              <a:defRPr sz="1800"/>
            </a:lvl5pPr>
            <a:lvl6pPr indent="-342900" lvl="5" marL="2743200" rtl="0">
              <a:spcBef>
                <a:spcPts val="1000"/>
              </a:spcBef>
              <a:spcAft>
                <a:spcPts val="0"/>
              </a:spcAft>
              <a:buSzPts val="1800"/>
              <a:buChar char="▻"/>
              <a:defRPr sz="1800"/>
            </a:lvl6pPr>
            <a:lvl7pPr indent="-342900" lvl="6" marL="3200400" rtl="0">
              <a:spcBef>
                <a:spcPts val="1000"/>
              </a:spcBef>
              <a:spcAft>
                <a:spcPts val="0"/>
              </a:spcAft>
              <a:buSzPts val="1800"/>
              <a:buChar char="▻"/>
              <a:defRPr sz="1800"/>
            </a:lvl7pPr>
            <a:lvl8pPr indent="-342900" lvl="7" marL="3657600" rtl="0">
              <a:spcBef>
                <a:spcPts val="1000"/>
              </a:spcBef>
              <a:spcAft>
                <a:spcPts val="0"/>
              </a:spcAft>
              <a:buSzPts val="1800"/>
              <a:buChar char="▻"/>
              <a:defRPr sz="1800"/>
            </a:lvl8pPr>
            <a:lvl9pPr indent="-342900" lvl="8" marL="4114800" rtl="0">
              <a:spcBef>
                <a:spcPts val="1000"/>
              </a:spcBef>
              <a:spcAft>
                <a:spcPts val="1000"/>
              </a:spcAft>
              <a:buSzPts val="1800"/>
              <a:buChar char="▻"/>
              <a:defRPr sz="1800"/>
            </a:lvl9pPr>
          </a:lstStyle>
          <a:p/>
        </p:txBody>
      </p:sp>
      <p:sp>
        <p:nvSpPr>
          <p:cNvPr id="121" name="Google Shape;121;p7"/>
          <p:cNvSpPr txBox="1"/>
          <p:nvPr>
            <p:ph idx="2" type="body"/>
          </p:nvPr>
        </p:nvSpPr>
        <p:spPr>
          <a:xfrm>
            <a:off x="3233637" y="2060101"/>
            <a:ext cx="2247900" cy="36132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1000"/>
              </a:spcBef>
              <a:spcAft>
                <a:spcPts val="0"/>
              </a:spcAft>
              <a:buSzPts val="1800"/>
              <a:buChar char="▻"/>
              <a:defRPr sz="1800"/>
            </a:lvl2pPr>
            <a:lvl3pPr indent="-342900" lvl="2" marL="1371600" rtl="0">
              <a:spcBef>
                <a:spcPts val="1000"/>
              </a:spcBef>
              <a:spcAft>
                <a:spcPts val="0"/>
              </a:spcAft>
              <a:buSzPts val="1800"/>
              <a:buChar char="▻"/>
              <a:defRPr sz="1800"/>
            </a:lvl3pPr>
            <a:lvl4pPr indent="-342900" lvl="3" marL="1828800" rtl="0">
              <a:spcBef>
                <a:spcPts val="1000"/>
              </a:spcBef>
              <a:spcAft>
                <a:spcPts val="0"/>
              </a:spcAft>
              <a:buSzPts val="1800"/>
              <a:buChar char="▻"/>
              <a:defRPr sz="1800"/>
            </a:lvl4pPr>
            <a:lvl5pPr indent="-342900" lvl="4" marL="2286000" rtl="0">
              <a:spcBef>
                <a:spcPts val="1000"/>
              </a:spcBef>
              <a:spcAft>
                <a:spcPts val="0"/>
              </a:spcAft>
              <a:buSzPts val="1800"/>
              <a:buChar char="▻"/>
              <a:defRPr sz="1800"/>
            </a:lvl5pPr>
            <a:lvl6pPr indent="-342900" lvl="5" marL="2743200" rtl="0">
              <a:spcBef>
                <a:spcPts val="1000"/>
              </a:spcBef>
              <a:spcAft>
                <a:spcPts val="0"/>
              </a:spcAft>
              <a:buSzPts val="1800"/>
              <a:buChar char="▻"/>
              <a:defRPr sz="1800"/>
            </a:lvl6pPr>
            <a:lvl7pPr indent="-342900" lvl="6" marL="3200400" rtl="0">
              <a:spcBef>
                <a:spcPts val="1000"/>
              </a:spcBef>
              <a:spcAft>
                <a:spcPts val="0"/>
              </a:spcAft>
              <a:buSzPts val="1800"/>
              <a:buChar char="▻"/>
              <a:defRPr sz="1800"/>
            </a:lvl7pPr>
            <a:lvl8pPr indent="-342900" lvl="7" marL="3657600" rtl="0">
              <a:spcBef>
                <a:spcPts val="1000"/>
              </a:spcBef>
              <a:spcAft>
                <a:spcPts val="0"/>
              </a:spcAft>
              <a:buSzPts val="1800"/>
              <a:buChar char="▻"/>
              <a:defRPr sz="1800"/>
            </a:lvl8pPr>
            <a:lvl9pPr indent="-342900" lvl="8" marL="4114800" rtl="0">
              <a:spcBef>
                <a:spcPts val="1000"/>
              </a:spcBef>
              <a:spcAft>
                <a:spcPts val="1000"/>
              </a:spcAft>
              <a:buSzPts val="1800"/>
              <a:buChar char="▻"/>
              <a:defRPr sz="1800"/>
            </a:lvl9pPr>
          </a:lstStyle>
          <a:p/>
        </p:txBody>
      </p:sp>
      <p:sp>
        <p:nvSpPr>
          <p:cNvPr id="122" name="Google Shape;122;p7"/>
          <p:cNvSpPr txBox="1"/>
          <p:nvPr>
            <p:ph idx="3" type="body"/>
          </p:nvPr>
        </p:nvSpPr>
        <p:spPr>
          <a:xfrm>
            <a:off x="5540650" y="2060101"/>
            <a:ext cx="2247900" cy="36132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1000"/>
              </a:spcBef>
              <a:spcAft>
                <a:spcPts val="0"/>
              </a:spcAft>
              <a:buSzPts val="1800"/>
              <a:buChar char="▻"/>
              <a:defRPr sz="1800"/>
            </a:lvl2pPr>
            <a:lvl3pPr indent="-342900" lvl="2" marL="1371600" rtl="0">
              <a:spcBef>
                <a:spcPts val="1000"/>
              </a:spcBef>
              <a:spcAft>
                <a:spcPts val="0"/>
              </a:spcAft>
              <a:buSzPts val="1800"/>
              <a:buChar char="▻"/>
              <a:defRPr sz="1800"/>
            </a:lvl3pPr>
            <a:lvl4pPr indent="-342900" lvl="3" marL="1828800" rtl="0">
              <a:spcBef>
                <a:spcPts val="1000"/>
              </a:spcBef>
              <a:spcAft>
                <a:spcPts val="0"/>
              </a:spcAft>
              <a:buSzPts val="1800"/>
              <a:buChar char="▻"/>
              <a:defRPr sz="1800"/>
            </a:lvl4pPr>
            <a:lvl5pPr indent="-342900" lvl="4" marL="2286000" rtl="0">
              <a:spcBef>
                <a:spcPts val="1000"/>
              </a:spcBef>
              <a:spcAft>
                <a:spcPts val="0"/>
              </a:spcAft>
              <a:buSzPts val="1800"/>
              <a:buChar char="▻"/>
              <a:defRPr sz="1800"/>
            </a:lvl5pPr>
            <a:lvl6pPr indent="-342900" lvl="5" marL="2743200" rtl="0">
              <a:spcBef>
                <a:spcPts val="1000"/>
              </a:spcBef>
              <a:spcAft>
                <a:spcPts val="0"/>
              </a:spcAft>
              <a:buSzPts val="1800"/>
              <a:buChar char="▻"/>
              <a:defRPr sz="1800"/>
            </a:lvl6pPr>
            <a:lvl7pPr indent="-342900" lvl="6" marL="3200400" rtl="0">
              <a:spcBef>
                <a:spcPts val="1000"/>
              </a:spcBef>
              <a:spcAft>
                <a:spcPts val="0"/>
              </a:spcAft>
              <a:buSzPts val="1800"/>
              <a:buChar char="▻"/>
              <a:defRPr sz="1800"/>
            </a:lvl7pPr>
            <a:lvl8pPr indent="-342900" lvl="7" marL="3657600" rtl="0">
              <a:spcBef>
                <a:spcPts val="1000"/>
              </a:spcBef>
              <a:spcAft>
                <a:spcPts val="0"/>
              </a:spcAft>
              <a:buSzPts val="1800"/>
              <a:buChar char="▻"/>
              <a:defRPr sz="1800"/>
            </a:lvl8pPr>
            <a:lvl9pPr indent="-342900" lvl="8" marL="4114800" rtl="0">
              <a:spcBef>
                <a:spcPts val="1000"/>
              </a:spcBef>
              <a:spcAft>
                <a:spcPts val="1000"/>
              </a:spcAft>
              <a:buSzPts val="1800"/>
              <a:buChar char="▻"/>
              <a:defRPr sz="1800"/>
            </a:lvl9pPr>
          </a:lstStyle>
          <a:p/>
        </p:txBody>
      </p:sp>
      <p:sp>
        <p:nvSpPr>
          <p:cNvPr id="123" name="Google Shape;123;p7"/>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4" name="Shape 124"/>
        <p:cNvGrpSpPr/>
        <p:nvPr/>
      </p:nvGrpSpPr>
      <p:grpSpPr>
        <a:xfrm>
          <a:off x="0" y="0"/>
          <a:ext cx="0" cy="0"/>
          <a:chOff x="0" y="0"/>
          <a:chExt cx="0" cy="0"/>
        </a:xfrm>
      </p:grpSpPr>
      <p:grpSp>
        <p:nvGrpSpPr>
          <p:cNvPr id="125" name="Google Shape;125;p8"/>
          <p:cNvGrpSpPr/>
          <p:nvPr/>
        </p:nvGrpSpPr>
        <p:grpSpPr>
          <a:xfrm>
            <a:off x="-4" y="54"/>
            <a:ext cx="7072430" cy="1769708"/>
            <a:chOff x="-4" y="40"/>
            <a:chExt cx="7072430" cy="1327315"/>
          </a:xfrm>
        </p:grpSpPr>
        <p:sp>
          <p:nvSpPr>
            <p:cNvPr id="126" name="Google Shape;126;p8"/>
            <p:cNvSpPr/>
            <p:nvPr/>
          </p:nvSpPr>
          <p:spPr>
            <a:xfrm>
              <a:off x="6292649" y="126425"/>
              <a:ext cx="779700" cy="259800"/>
            </a:xfrm>
            <a:prstGeom prst="triangle">
              <a:avLst>
                <a:gd fmla="val 3242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127" name="Google Shape;127;p8"/>
            <p:cNvGrpSpPr/>
            <p:nvPr/>
          </p:nvGrpSpPr>
          <p:grpSpPr>
            <a:xfrm flipH="1" rot="10800000">
              <a:off x="3" y="40"/>
              <a:ext cx="6756168" cy="1327315"/>
              <a:chOff x="-2168138" y="330075"/>
              <a:chExt cx="8650663" cy="1699506"/>
            </a:xfrm>
          </p:grpSpPr>
          <p:sp>
            <p:nvSpPr>
              <p:cNvPr id="128" name="Google Shape;128;p8"/>
              <p:cNvSpPr/>
              <p:nvPr/>
            </p:nvSpPr>
            <p:spPr>
              <a:xfrm>
                <a:off x="-2168138" y="330081"/>
                <a:ext cx="69582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129" name="Google Shape;129;p8"/>
              <p:cNvSpPr/>
              <p:nvPr/>
            </p:nvSpPr>
            <p:spPr>
              <a:xfrm>
                <a:off x="4783025"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130" name="Google Shape;130;p8"/>
            <p:cNvGrpSpPr/>
            <p:nvPr/>
          </p:nvGrpSpPr>
          <p:grpSpPr>
            <a:xfrm flipH="1" rot="10800000">
              <a:off x="-4" y="381007"/>
              <a:ext cx="7072430" cy="771744"/>
              <a:chOff x="-9092084" y="330075"/>
              <a:chExt cx="15574609" cy="1699501"/>
            </a:xfrm>
          </p:grpSpPr>
          <p:sp>
            <p:nvSpPr>
              <p:cNvPr id="131" name="Google Shape;131;p8"/>
              <p:cNvSpPr/>
              <p:nvPr/>
            </p:nvSpPr>
            <p:spPr>
              <a:xfrm>
                <a:off x="-9092084" y="330076"/>
                <a:ext cx="13882200" cy="1699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132" name="Google Shape;132;p8"/>
              <p:cNvSpPr/>
              <p:nvPr/>
            </p:nvSpPr>
            <p:spPr>
              <a:xfrm>
                <a:off x="4783025" y="330075"/>
                <a:ext cx="1699500" cy="1699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grpSp>
        <p:nvGrpSpPr>
          <p:cNvPr id="133" name="Google Shape;133;p8"/>
          <p:cNvGrpSpPr/>
          <p:nvPr/>
        </p:nvGrpSpPr>
        <p:grpSpPr>
          <a:xfrm>
            <a:off x="6946842" y="5963481"/>
            <a:ext cx="2202830" cy="894371"/>
            <a:chOff x="5575242" y="4472723"/>
            <a:chExt cx="2202830" cy="670795"/>
          </a:xfrm>
        </p:grpSpPr>
        <p:sp>
          <p:nvSpPr>
            <p:cNvPr id="134" name="Google Shape;134;p8"/>
            <p:cNvSpPr/>
            <p:nvPr/>
          </p:nvSpPr>
          <p:spPr>
            <a:xfrm rot="10800000">
              <a:off x="5575242"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5" name="Google Shape;135;p8"/>
            <p:cNvGrpSpPr/>
            <p:nvPr/>
          </p:nvGrpSpPr>
          <p:grpSpPr>
            <a:xfrm flipH="1">
              <a:off x="5734850" y="4472723"/>
              <a:ext cx="2040837" cy="670795"/>
              <a:chOff x="1297954" y="330075"/>
              <a:chExt cx="5169293" cy="1699506"/>
            </a:xfrm>
          </p:grpSpPr>
          <p:sp>
            <p:nvSpPr>
              <p:cNvPr id="136" name="Google Shape;136;p8"/>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8"/>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8" name="Google Shape;138;p8"/>
            <p:cNvGrpSpPr/>
            <p:nvPr/>
          </p:nvGrpSpPr>
          <p:grpSpPr>
            <a:xfrm flipH="1">
              <a:off x="5578209" y="4646738"/>
              <a:ext cx="2199863" cy="304563"/>
              <a:chOff x="-5827153" y="330075"/>
              <a:chExt cx="12276019" cy="1699569"/>
            </a:xfrm>
          </p:grpSpPr>
          <p:sp>
            <p:nvSpPr>
              <p:cNvPr id="139" name="Google Shape;139;p8"/>
              <p:cNvSpPr/>
              <p:nvPr/>
            </p:nvSpPr>
            <p:spPr>
              <a:xfrm>
                <a:off x="-5827153" y="330144"/>
                <a:ext cx="106122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8"/>
              <p:cNvSpPr/>
              <p:nvPr/>
            </p:nvSpPr>
            <p:spPr>
              <a:xfrm>
                <a:off x="4749366"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41" name="Google Shape;141;p8"/>
          <p:cNvSpPr txBox="1"/>
          <p:nvPr>
            <p:ph type="title"/>
          </p:nvPr>
        </p:nvSpPr>
        <p:spPr>
          <a:xfrm>
            <a:off x="814275" y="523433"/>
            <a:ext cx="5258400" cy="1021500"/>
          </a:xfrm>
          <a:prstGeom prst="rect">
            <a:avLst/>
          </a:prstGeom>
        </p:spPr>
        <p:txBody>
          <a:bodyPr anchorCtr="0" anchor="ctr"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p:txBody>
      </p:sp>
      <p:sp>
        <p:nvSpPr>
          <p:cNvPr id="142" name="Google Shape;142;p8"/>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43" name="Shape 143"/>
        <p:cNvGrpSpPr/>
        <p:nvPr/>
      </p:nvGrpSpPr>
      <p:grpSpPr>
        <a:xfrm>
          <a:off x="0" y="0"/>
          <a:ext cx="0" cy="0"/>
          <a:chOff x="0" y="0"/>
          <a:chExt cx="0" cy="0"/>
        </a:xfrm>
      </p:grpSpPr>
      <p:grpSp>
        <p:nvGrpSpPr>
          <p:cNvPr id="144" name="Google Shape;144;p9"/>
          <p:cNvGrpSpPr/>
          <p:nvPr/>
        </p:nvGrpSpPr>
        <p:grpSpPr>
          <a:xfrm>
            <a:off x="2466138" y="5963481"/>
            <a:ext cx="6686825" cy="894371"/>
            <a:chOff x="5589288" y="4472723"/>
            <a:chExt cx="6686825" cy="670795"/>
          </a:xfrm>
        </p:grpSpPr>
        <p:sp>
          <p:nvSpPr>
            <p:cNvPr id="145" name="Google Shape;145;p9"/>
            <p:cNvSpPr/>
            <p:nvPr/>
          </p:nvSpPr>
          <p:spPr>
            <a:xfrm rot="10800000">
              <a:off x="5589288"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6" name="Google Shape;146;p9"/>
            <p:cNvGrpSpPr/>
            <p:nvPr/>
          </p:nvGrpSpPr>
          <p:grpSpPr>
            <a:xfrm flipH="1">
              <a:off x="5748896" y="4472723"/>
              <a:ext cx="6527217" cy="670795"/>
              <a:chOff x="-10101302" y="330075"/>
              <a:chExt cx="16532971" cy="1699506"/>
            </a:xfrm>
          </p:grpSpPr>
          <p:sp>
            <p:nvSpPr>
              <p:cNvPr id="147" name="Google Shape;147;p9"/>
              <p:cNvSpPr/>
              <p:nvPr/>
            </p:nvSpPr>
            <p:spPr>
              <a:xfrm>
                <a:off x="-10101302" y="330081"/>
                <a:ext cx="148464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9"/>
              <p:cNvSpPr/>
              <p:nvPr/>
            </p:nvSpPr>
            <p:spPr>
              <a:xfrm>
                <a:off x="4732169"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9" name="Google Shape;149;p9"/>
            <p:cNvGrpSpPr/>
            <p:nvPr/>
          </p:nvGrpSpPr>
          <p:grpSpPr>
            <a:xfrm flipH="1">
              <a:off x="5592255" y="4646738"/>
              <a:ext cx="6682918" cy="304563"/>
              <a:chOff x="-30922586" y="330075"/>
              <a:chExt cx="37293070" cy="1699569"/>
            </a:xfrm>
          </p:grpSpPr>
          <p:sp>
            <p:nvSpPr>
              <p:cNvPr id="150" name="Google Shape;150;p9"/>
              <p:cNvSpPr/>
              <p:nvPr/>
            </p:nvSpPr>
            <p:spPr>
              <a:xfrm>
                <a:off x="-30922586" y="330144"/>
                <a:ext cx="355881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9"/>
              <p:cNvSpPr/>
              <p:nvPr/>
            </p:nvSpPr>
            <p:spPr>
              <a:xfrm>
                <a:off x="4670984"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52" name="Google Shape;152;p9"/>
          <p:cNvSpPr txBox="1"/>
          <p:nvPr>
            <p:ph idx="1" type="body"/>
          </p:nvPr>
        </p:nvSpPr>
        <p:spPr>
          <a:xfrm>
            <a:off x="2682800" y="6182000"/>
            <a:ext cx="6004200" cy="420900"/>
          </a:xfrm>
          <a:prstGeom prst="rect">
            <a:avLst/>
          </a:prstGeom>
        </p:spPr>
        <p:txBody>
          <a:bodyPr anchorCtr="0" anchor="ctr" bIns="91425" lIns="91425" spcFirstLastPara="1" rIns="91425" wrap="square" tIns="91425">
            <a:noAutofit/>
          </a:bodyPr>
          <a:lstStyle>
            <a:lvl1pPr indent="-228600" lvl="0" marL="457200">
              <a:spcBef>
                <a:spcPts val="0"/>
              </a:spcBef>
              <a:spcAft>
                <a:spcPts val="0"/>
              </a:spcAft>
              <a:buSzPts val="1300"/>
              <a:buNone/>
              <a:defRPr sz="1300"/>
            </a:lvl1pPr>
          </a:lstStyle>
          <a:p/>
        </p:txBody>
      </p:sp>
      <p:sp>
        <p:nvSpPr>
          <p:cNvPr id="153" name="Google Shape;153;p9"/>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154" name="Google Shape;154;p9"/>
          <p:cNvGrpSpPr/>
          <p:nvPr/>
        </p:nvGrpSpPr>
        <p:grpSpPr>
          <a:xfrm rot="10800000">
            <a:off x="-8" y="169"/>
            <a:ext cx="2202830" cy="894371"/>
            <a:chOff x="5575242" y="4472723"/>
            <a:chExt cx="2202830" cy="670795"/>
          </a:xfrm>
        </p:grpSpPr>
        <p:sp>
          <p:nvSpPr>
            <p:cNvPr id="155" name="Google Shape;155;p9"/>
            <p:cNvSpPr/>
            <p:nvPr/>
          </p:nvSpPr>
          <p:spPr>
            <a:xfrm rot="10800000">
              <a:off x="5575242" y="4948334"/>
              <a:ext cx="394200" cy="131400"/>
            </a:xfrm>
            <a:prstGeom prst="triangle">
              <a:avLst>
                <a:gd fmla="val 3242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6" name="Google Shape;156;p9"/>
            <p:cNvGrpSpPr/>
            <p:nvPr/>
          </p:nvGrpSpPr>
          <p:grpSpPr>
            <a:xfrm flipH="1">
              <a:off x="5734850" y="4472723"/>
              <a:ext cx="2040837" cy="670795"/>
              <a:chOff x="1297954" y="330075"/>
              <a:chExt cx="5169293" cy="1699506"/>
            </a:xfrm>
          </p:grpSpPr>
          <p:sp>
            <p:nvSpPr>
              <p:cNvPr id="157" name="Google Shape;157;p9"/>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9"/>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9" name="Google Shape;159;p9"/>
            <p:cNvGrpSpPr/>
            <p:nvPr/>
          </p:nvGrpSpPr>
          <p:grpSpPr>
            <a:xfrm flipH="1">
              <a:off x="5578209" y="4646738"/>
              <a:ext cx="2199863" cy="304563"/>
              <a:chOff x="-5827153" y="330075"/>
              <a:chExt cx="12276019" cy="1699569"/>
            </a:xfrm>
          </p:grpSpPr>
          <p:sp>
            <p:nvSpPr>
              <p:cNvPr id="160" name="Google Shape;160;p9"/>
              <p:cNvSpPr/>
              <p:nvPr/>
            </p:nvSpPr>
            <p:spPr>
              <a:xfrm>
                <a:off x="-5827153" y="330144"/>
                <a:ext cx="10612200" cy="1699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9"/>
              <p:cNvSpPr/>
              <p:nvPr/>
            </p:nvSpPr>
            <p:spPr>
              <a:xfrm>
                <a:off x="4749366" y="330075"/>
                <a:ext cx="1699500" cy="1699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2" name="Shape 162"/>
        <p:cNvGrpSpPr/>
        <p:nvPr/>
      </p:nvGrpSpPr>
      <p:grpSpPr>
        <a:xfrm>
          <a:off x="0" y="0"/>
          <a:ext cx="0" cy="0"/>
          <a:chOff x="0" y="0"/>
          <a:chExt cx="0" cy="0"/>
        </a:xfrm>
      </p:grpSpPr>
      <p:grpSp>
        <p:nvGrpSpPr>
          <p:cNvPr id="163" name="Google Shape;163;p10"/>
          <p:cNvGrpSpPr/>
          <p:nvPr/>
        </p:nvGrpSpPr>
        <p:grpSpPr>
          <a:xfrm rot="10800000">
            <a:off x="-8" y="169"/>
            <a:ext cx="2202830" cy="894371"/>
            <a:chOff x="5575242" y="4472723"/>
            <a:chExt cx="2202830" cy="670795"/>
          </a:xfrm>
        </p:grpSpPr>
        <p:sp>
          <p:nvSpPr>
            <p:cNvPr id="164" name="Google Shape;164;p10"/>
            <p:cNvSpPr/>
            <p:nvPr/>
          </p:nvSpPr>
          <p:spPr>
            <a:xfrm rot="10800000">
              <a:off x="5575242" y="4948334"/>
              <a:ext cx="394200" cy="131400"/>
            </a:xfrm>
            <a:prstGeom prst="triangle">
              <a:avLst>
                <a:gd fmla="val 3242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5" name="Google Shape;165;p10"/>
            <p:cNvGrpSpPr/>
            <p:nvPr/>
          </p:nvGrpSpPr>
          <p:grpSpPr>
            <a:xfrm flipH="1">
              <a:off x="5734850" y="4472723"/>
              <a:ext cx="2040837" cy="670795"/>
              <a:chOff x="1297954" y="330075"/>
              <a:chExt cx="5169293" cy="1699506"/>
            </a:xfrm>
          </p:grpSpPr>
          <p:sp>
            <p:nvSpPr>
              <p:cNvPr id="166" name="Google Shape;166;p10"/>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0"/>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8" name="Google Shape;168;p10"/>
            <p:cNvGrpSpPr/>
            <p:nvPr/>
          </p:nvGrpSpPr>
          <p:grpSpPr>
            <a:xfrm flipH="1">
              <a:off x="5578209" y="4646738"/>
              <a:ext cx="2199863" cy="304563"/>
              <a:chOff x="-5827153" y="330075"/>
              <a:chExt cx="12276019" cy="1699569"/>
            </a:xfrm>
          </p:grpSpPr>
          <p:sp>
            <p:nvSpPr>
              <p:cNvPr id="169" name="Google Shape;169;p10"/>
              <p:cNvSpPr/>
              <p:nvPr/>
            </p:nvSpPr>
            <p:spPr>
              <a:xfrm>
                <a:off x="-5827153" y="330144"/>
                <a:ext cx="10612200" cy="1699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0"/>
              <p:cNvSpPr/>
              <p:nvPr/>
            </p:nvSpPr>
            <p:spPr>
              <a:xfrm>
                <a:off x="4749366" y="330075"/>
                <a:ext cx="1699500" cy="1699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71" name="Google Shape;171;p10"/>
          <p:cNvGrpSpPr/>
          <p:nvPr/>
        </p:nvGrpSpPr>
        <p:grpSpPr>
          <a:xfrm>
            <a:off x="6946842" y="5963481"/>
            <a:ext cx="2202830" cy="894371"/>
            <a:chOff x="5575242" y="4472723"/>
            <a:chExt cx="2202830" cy="670795"/>
          </a:xfrm>
        </p:grpSpPr>
        <p:sp>
          <p:nvSpPr>
            <p:cNvPr id="172" name="Google Shape;172;p10"/>
            <p:cNvSpPr/>
            <p:nvPr/>
          </p:nvSpPr>
          <p:spPr>
            <a:xfrm rot="10800000">
              <a:off x="5575242"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3" name="Google Shape;173;p10"/>
            <p:cNvGrpSpPr/>
            <p:nvPr/>
          </p:nvGrpSpPr>
          <p:grpSpPr>
            <a:xfrm flipH="1">
              <a:off x="5734850" y="4472723"/>
              <a:ext cx="2040837" cy="670795"/>
              <a:chOff x="1297954" y="330075"/>
              <a:chExt cx="5169293" cy="1699506"/>
            </a:xfrm>
          </p:grpSpPr>
          <p:sp>
            <p:nvSpPr>
              <p:cNvPr id="174" name="Google Shape;174;p10"/>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0"/>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6" name="Google Shape;176;p10"/>
            <p:cNvGrpSpPr/>
            <p:nvPr/>
          </p:nvGrpSpPr>
          <p:grpSpPr>
            <a:xfrm flipH="1">
              <a:off x="5578209" y="4646738"/>
              <a:ext cx="2199863" cy="304563"/>
              <a:chOff x="-5827153" y="330075"/>
              <a:chExt cx="12276019" cy="1699569"/>
            </a:xfrm>
          </p:grpSpPr>
          <p:sp>
            <p:nvSpPr>
              <p:cNvPr id="177" name="Google Shape;177;p10"/>
              <p:cNvSpPr/>
              <p:nvPr/>
            </p:nvSpPr>
            <p:spPr>
              <a:xfrm>
                <a:off x="-5827153" y="330144"/>
                <a:ext cx="106122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0"/>
              <p:cNvSpPr/>
              <p:nvPr/>
            </p:nvSpPr>
            <p:spPr>
              <a:xfrm>
                <a:off x="4749366"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79" name="Google Shape;179;p10"/>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5.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11" Type="http://schemas.openxmlformats.org/officeDocument/2006/relationships/theme" Target="../theme/theme1.xml"/><Relationship Id="rId10" Type="http://schemas.openxmlformats.org/officeDocument/2006/relationships/slideLayout" Target="../slideLayouts/slideLayout19.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0.xml"/><Relationship Id="rId10" Type="http://schemas.openxmlformats.org/officeDocument/2006/relationships/slideLayout" Target="../slideLayouts/slideLayout29.xml"/><Relationship Id="rId13" Type="http://schemas.openxmlformats.org/officeDocument/2006/relationships/slideLayout" Target="../slideLayouts/slideLayout32.xml"/><Relationship Id="rId12" Type="http://schemas.openxmlformats.org/officeDocument/2006/relationships/slideLayout" Target="../slideLayouts/slideLayout31.xml"/><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5" Type="http://schemas.openxmlformats.org/officeDocument/2006/relationships/slideLayout" Target="../slideLayouts/slideLayout34.xml"/><Relationship Id="rId14" Type="http://schemas.openxmlformats.org/officeDocument/2006/relationships/slideLayout" Target="../slideLayouts/slideLayout33.xml"/><Relationship Id="rId17" Type="http://schemas.openxmlformats.org/officeDocument/2006/relationships/slideLayout" Target="../slideLayouts/slideLayout36.xml"/><Relationship Id="rId16" Type="http://schemas.openxmlformats.org/officeDocument/2006/relationships/slideLayout" Target="../slideLayouts/slideLayout35.xml"/><Relationship Id="rId5" Type="http://schemas.openxmlformats.org/officeDocument/2006/relationships/slideLayout" Target="../slideLayouts/slideLayout24.xml"/><Relationship Id="rId6" Type="http://schemas.openxmlformats.org/officeDocument/2006/relationships/slideLayout" Target="../slideLayouts/slideLayout25.xml"/><Relationship Id="rId18" Type="http://schemas.openxmlformats.org/officeDocument/2006/relationships/theme" Target="../theme/theme2.xml"/><Relationship Id="rId7" Type="http://schemas.openxmlformats.org/officeDocument/2006/relationships/slideLayout" Target="../slideLayouts/slideLayout26.xml"/><Relationship Id="rId8"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10" Type="http://schemas.openxmlformats.org/officeDocument/2006/relationships/theme" Target="../theme/theme3.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9" Type="http://schemas.openxmlformats.org/officeDocument/2006/relationships/slideLayout" Target="../slideLayouts/slideLayout45.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14275" y="523433"/>
            <a:ext cx="5258400" cy="10215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1pPr>
            <a:lvl2pPr lvl="1">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2pPr>
            <a:lvl3pPr lvl="2">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3pPr>
            <a:lvl4pPr lvl="3">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4pPr>
            <a:lvl5pPr lvl="4">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5pPr>
            <a:lvl6pPr lvl="5">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6pPr>
            <a:lvl7pPr lvl="6">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7pPr>
            <a:lvl8pPr lvl="7">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8pPr>
            <a:lvl9pPr lvl="8">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9pPr>
          </a:lstStyle>
          <a:p/>
        </p:txBody>
      </p:sp>
      <p:sp>
        <p:nvSpPr>
          <p:cNvPr id="7" name="Google Shape;7;p1"/>
          <p:cNvSpPr txBox="1"/>
          <p:nvPr>
            <p:ph idx="1" type="body"/>
          </p:nvPr>
        </p:nvSpPr>
        <p:spPr>
          <a:xfrm>
            <a:off x="814275" y="1769800"/>
            <a:ext cx="6132600" cy="4194000"/>
          </a:xfrm>
          <a:prstGeom prst="rect">
            <a:avLst/>
          </a:prstGeom>
          <a:noFill/>
          <a:ln>
            <a:noFill/>
          </a:ln>
        </p:spPr>
        <p:txBody>
          <a:bodyPr anchorCtr="0" anchor="ctr" bIns="91425" lIns="91425" spcFirstLastPara="1" rIns="91425" wrap="square" tIns="91425">
            <a:noAutofit/>
          </a:bodyPr>
          <a:lstStyle>
            <a:lvl1pPr indent="-381000" lvl="0" marL="457200">
              <a:spcBef>
                <a:spcPts val="6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1pPr>
            <a:lvl2pPr indent="-381000" lvl="1" marL="9144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2pPr>
            <a:lvl3pPr indent="-381000" lvl="2" marL="13716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3pPr>
            <a:lvl4pPr indent="-381000" lvl="3" marL="18288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4pPr>
            <a:lvl5pPr indent="-381000" lvl="4" marL="2286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5pPr>
            <a:lvl6pPr indent="-381000" lvl="5" marL="27432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6pPr>
            <a:lvl7pPr indent="-381000" lvl="6" marL="32004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7pPr>
            <a:lvl8pPr indent="-381000" lvl="7" marL="36576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8pPr>
            <a:lvl9pPr indent="-381000" lvl="8" marL="4114800">
              <a:spcBef>
                <a:spcPts val="1000"/>
              </a:spcBef>
              <a:spcAft>
                <a:spcPts val="100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9pPr>
          </a:lstStyle>
          <a:p/>
        </p:txBody>
      </p:sp>
      <p:sp>
        <p:nvSpPr>
          <p:cNvPr id="8" name="Google Shape;8;p1"/>
          <p:cNvSpPr txBox="1"/>
          <p:nvPr>
            <p:ph idx="12" type="sldNum"/>
          </p:nvPr>
        </p:nvSpPr>
        <p:spPr>
          <a:xfrm>
            <a:off x="7618000" y="6182000"/>
            <a:ext cx="1487400" cy="420900"/>
          </a:xfrm>
          <a:prstGeom prst="rect">
            <a:avLst/>
          </a:prstGeom>
          <a:noFill/>
          <a:ln>
            <a:noFill/>
          </a:ln>
        </p:spPr>
        <p:txBody>
          <a:bodyPr anchorCtr="0" anchor="ctr" bIns="91425" lIns="91425" spcFirstLastPara="1" rIns="91425" wrap="square" tIns="91425">
            <a:noAutofit/>
          </a:bodyPr>
          <a:lstStyle>
            <a:lvl1pPr lvl="0" algn="r">
              <a:buNone/>
              <a:defRPr b="1" sz="1200">
                <a:solidFill>
                  <a:schemeClr val="lt1"/>
                </a:solidFill>
                <a:latin typeface="Roboto Condensed"/>
                <a:ea typeface="Roboto Condensed"/>
                <a:cs typeface="Roboto Condensed"/>
                <a:sym typeface="Roboto Condensed"/>
              </a:defRPr>
            </a:lvl1pPr>
            <a:lvl2pPr lvl="1" algn="r">
              <a:buNone/>
              <a:defRPr b="1" sz="1200">
                <a:solidFill>
                  <a:schemeClr val="lt1"/>
                </a:solidFill>
                <a:latin typeface="Roboto Condensed"/>
                <a:ea typeface="Roboto Condensed"/>
                <a:cs typeface="Roboto Condensed"/>
                <a:sym typeface="Roboto Condensed"/>
              </a:defRPr>
            </a:lvl2pPr>
            <a:lvl3pPr lvl="2" algn="r">
              <a:buNone/>
              <a:defRPr b="1" sz="1200">
                <a:solidFill>
                  <a:schemeClr val="lt1"/>
                </a:solidFill>
                <a:latin typeface="Roboto Condensed"/>
                <a:ea typeface="Roboto Condensed"/>
                <a:cs typeface="Roboto Condensed"/>
                <a:sym typeface="Roboto Condensed"/>
              </a:defRPr>
            </a:lvl3pPr>
            <a:lvl4pPr lvl="3" algn="r">
              <a:buNone/>
              <a:defRPr b="1" sz="1200">
                <a:solidFill>
                  <a:schemeClr val="lt1"/>
                </a:solidFill>
                <a:latin typeface="Roboto Condensed"/>
                <a:ea typeface="Roboto Condensed"/>
                <a:cs typeface="Roboto Condensed"/>
                <a:sym typeface="Roboto Condensed"/>
              </a:defRPr>
            </a:lvl4pPr>
            <a:lvl5pPr lvl="4" algn="r">
              <a:buNone/>
              <a:defRPr b="1" sz="1200">
                <a:solidFill>
                  <a:schemeClr val="lt1"/>
                </a:solidFill>
                <a:latin typeface="Roboto Condensed"/>
                <a:ea typeface="Roboto Condensed"/>
                <a:cs typeface="Roboto Condensed"/>
                <a:sym typeface="Roboto Condensed"/>
              </a:defRPr>
            </a:lvl5pPr>
            <a:lvl6pPr lvl="5" algn="r">
              <a:buNone/>
              <a:defRPr b="1" sz="1200">
                <a:solidFill>
                  <a:schemeClr val="lt1"/>
                </a:solidFill>
                <a:latin typeface="Roboto Condensed"/>
                <a:ea typeface="Roboto Condensed"/>
                <a:cs typeface="Roboto Condensed"/>
                <a:sym typeface="Roboto Condensed"/>
              </a:defRPr>
            </a:lvl6pPr>
            <a:lvl7pPr lvl="6" algn="r">
              <a:buNone/>
              <a:defRPr b="1" sz="1200">
                <a:solidFill>
                  <a:schemeClr val="lt1"/>
                </a:solidFill>
                <a:latin typeface="Roboto Condensed"/>
                <a:ea typeface="Roboto Condensed"/>
                <a:cs typeface="Roboto Condensed"/>
                <a:sym typeface="Roboto Condensed"/>
              </a:defRPr>
            </a:lvl7pPr>
            <a:lvl8pPr lvl="7" algn="r">
              <a:buNone/>
              <a:defRPr b="1" sz="1200">
                <a:solidFill>
                  <a:schemeClr val="lt1"/>
                </a:solidFill>
                <a:latin typeface="Roboto Condensed"/>
                <a:ea typeface="Roboto Condensed"/>
                <a:cs typeface="Roboto Condensed"/>
                <a:sym typeface="Roboto Condensed"/>
              </a:defRPr>
            </a:lvl8pPr>
            <a:lvl9pPr lvl="8" algn="r">
              <a:buNone/>
              <a:defRPr b="1" sz="1200">
                <a:solidFill>
                  <a:schemeClr val="lt1"/>
                </a:solidFill>
                <a:latin typeface="Roboto Condensed"/>
                <a:ea typeface="Roboto Condensed"/>
                <a:cs typeface="Roboto Condensed"/>
                <a:sym typeface="Roboto Condensed"/>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180" name="Shape 180"/>
        <p:cNvGrpSpPr/>
        <p:nvPr/>
      </p:nvGrpSpPr>
      <p:grpSpPr>
        <a:xfrm>
          <a:off x="0" y="0"/>
          <a:ext cx="0" cy="0"/>
          <a:chOff x="0" y="0"/>
          <a:chExt cx="0" cy="0"/>
        </a:xfrm>
      </p:grpSpPr>
      <p:sp>
        <p:nvSpPr>
          <p:cNvPr id="181" name="Google Shape;181;p11"/>
          <p:cNvSpPr txBox="1"/>
          <p:nvPr>
            <p:ph type="title"/>
          </p:nvPr>
        </p:nvSpPr>
        <p:spPr>
          <a:xfrm>
            <a:off x="814275" y="523433"/>
            <a:ext cx="5258400" cy="1021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1pPr>
            <a:lvl2pPr lvl="1" rtl="0">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2pPr>
            <a:lvl3pPr lvl="2" rtl="0">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3pPr>
            <a:lvl4pPr lvl="3" rtl="0">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4pPr>
            <a:lvl5pPr lvl="4" rtl="0">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5pPr>
            <a:lvl6pPr lvl="5" rtl="0">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6pPr>
            <a:lvl7pPr lvl="6" rtl="0">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7pPr>
            <a:lvl8pPr lvl="7" rtl="0">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8pPr>
            <a:lvl9pPr lvl="8" rtl="0">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9pPr>
          </a:lstStyle>
          <a:p/>
        </p:txBody>
      </p:sp>
      <p:sp>
        <p:nvSpPr>
          <p:cNvPr id="182" name="Google Shape;182;p11"/>
          <p:cNvSpPr txBox="1"/>
          <p:nvPr>
            <p:ph idx="1" type="body"/>
          </p:nvPr>
        </p:nvSpPr>
        <p:spPr>
          <a:xfrm>
            <a:off x="814275" y="1769800"/>
            <a:ext cx="6132600" cy="4194000"/>
          </a:xfrm>
          <a:prstGeom prst="rect">
            <a:avLst/>
          </a:prstGeom>
          <a:noFill/>
          <a:ln>
            <a:noFill/>
          </a:ln>
        </p:spPr>
        <p:txBody>
          <a:bodyPr anchorCtr="0" anchor="ctr" bIns="91425" lIns="91425" spcFirstLastPara="1" rIns="91425" wrap="square" tIns="91425">
            <a:noAutofit/>
          </a:bodyPr>
          <a:lstStyle>
            <a:lvl1pPr indent="-381000" lvl="0" marL="457200" rtl="0">
              <a:spcBef>
                <a:spcPts val="6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1pPr>
            <a:lvl2pPr indent="-381000" lvl="1" marL="914400" rtl="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2pPr>
            <a:lvl3pPr indent="-381000" lvl="2" marL="1371600" rtl="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3pPr>
            <a:lvl4pPr indent="-381000" lvl="3" marL="1828800" rtl="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4pPr>
            <a:lvl5pPr indent="-381000" lvl="4" marL="2286000" rtl="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5pPr>
            <a:lvl6pPr indent="-381000" lvl="5" marL="2743200" rtl="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6pPr>
            <a:lvl7pPr indent="-381000" lvl="6" marL="3200400" rtl="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7pPr>
            <a:lvl8pPr indent="-381000" lvl="7" marL="3657600" rtl="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8pPr>
            <a:lvl9pPr indent="-381000" lvl="8" marL="4114800" rtl="0">
              <a:spcBef>
                <a:spcPts val="1000"/>
              </a:spcBef>
              <a:spcAft>
                <a:spcPts val="100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9pPr>
          </a:lstStyle>
          <a:p/>
        </p:txBody>
      </p:sp>
      <p:sp>
        <p:nvSpPr>
          <p:cNvPr id="183" name="Google Shape;183;p11"/>
          <p:cNvSpPr txBox="1"/>
          <p:nvPr>
            <p:ph idx="12" type="sldNum"/>
          </p:nvPr>
        </p:nvSpPr>
        <p:spPr>
          <a:xfrm>
            <a:off x="7618000" y="6182000"/>
            <a:ext cx="1487400" cy="420900"/>
          </a:xfrm>
          <a:prstGeom prst="rect">
            <a:avLst/>
          </a:prstGeom>
          <a:noFill/>
          <a:ln>
            <a:noFill/>
          </a:ln>
        </p:spPr>
        <p:txBody>
          <a:bodyPr anchorCtr="0" anchor="ctr" bIns="91425" lIns="91425" spcFirstLastPara="1" rIns="91425" wrap="square" tIns="91425">
            <a:noAutofit/>
          </a:bodyPr>
          <a:lstStyle>
            <a:lvl1pPr lvl="0" rtl="0" algn="r">
              <a:buNone/>
              <a:defRPr b="1" sz="1200">
                <a:solidFill>
                  <a:schemeClr val="lt1"/>
                </a:solidFill>
                <a:latin typeface="Roboto Condensed"/>
                <a:ea typeface="Roboto Condensed"/>
                <a:cs typeface="Roboto Condensed"/>
                <a:sym typeface="Roboto Condensed"/>
              </a:defRPr>
            </a:lvl1pPr>
            <a:lvl2pPr lvl="1" rtl="0" algn="r">
              <a:buNone/>
              <a:defRPr b="1" sz="1200">
                <a:solidFill>
                  <a:schemeClr val="lt1"/>
                </a:solidFill>
                <a:latin typeface="Roboto Condensed"/>
                <a:ea typeface="Roboto Condensed"/>
                <a:cs typeface="Roboto Condensed"/>
                <a:sym typeface="Roboto Condensed"/>
              </a:defRPr>
            </a:lvl2pPr>
            <a:lvl3pPr lvl="2" rtl="0" algn="r">
              <a:buNone/>
              <a:defRPr b="1" sz="1200">
                <a:solidFill>
                  <a:schemeClr val="lt1"/>
                </a:solidFill>
                <a:latin typeface="Roboto Condensed"/>
                <a:ea typeface="Roboto Condensed"/>
                <a:cs typeface="Roboto Condensed"/>
                <a:sym typeface="Roboto Condensed"/>
              </a:defRPr>
            </a:lvl3pPr>
            <a:lvl4pPr lvl="3" rtl="0" algn="r">
              <a:buNone/>
              <a:defRPr b="1" sz="1200">
                <a:solidFill>
                  <a:schemeClr val="lt1"/>
                </a:solidFill>
                <a:latin typeface="Roboto Condensed"/>
                <a:ea typeface="Roboto Condensed"/>
                <a:cs typeface="Roboto Condensed"/>
                <a:sym typeface="Roboto Condensed"/>
              </a:defRPr>
            </a:lvl4pPr>
            <a:lvl5pPr lvl="4" rtl="0" algn="r">
              <a:buNone/>
              <a:defRPr b="1" sz="1200">
                <a:solidFill>
                  <a:schemeClr val="lt1"/>
                </a:solidFill>
                <a:latin typeface="Roboto Condensed"/>
                <a:ea typeface="Roboto Condensed"/>
                <a:cs typeface="Roboto Condensed"/>
                <a:sym typeface="Roboto Condensed"/>
              </a:defRPr>
            </a:lvl5pPr>
            <a:lvl6pPr lvl="5" rtl="0" algn="r">
              <a:buNone/>
              <a:defRPr b="1" sz="1200">
                <a:solidFill>
                  <a:schemeClr val="lt1"/>
                </a:solidFill>
                <a:latin typeface="Roboto Condensed"/>
                <a:ea typeface="Roboto Condensed"/>
                <a:cs typeface="Roboto Condensed"/>
                <a:sym typeface="Roboto Condensed"/>
              </a:defRPr>
            </a:lvl6pPr>
            <a:lvl7pPr lvl="6" rtl="0" algn="r">
              <a:buNone/>
              <a:defRPr b="1" sz="1200">
                <a:solidFill>
                  <a:schemeClr val="lt1"/>
                </a:solidFill>
                <a:latin typeface="Roboto Condensed"/>
                <a:ea typeface="Roboto Condensed"/>
                <a:cs typeface="Roboto Condensed"/>
                <a:sym typeface="Roboto Condensed"/>
              </a:defRPr>
            </a:lvl7pPr>
            <a:lvl8pPr lvl="7" rtl="0" algn="r">
              <a:buNone/>
              <a:defRPr b="1" sz="1200">
                <a:solidFill>
                  <a:schemeClr val="lt1"/>
                </a:solidFill>
                <a:latin typeface="Roboto Condensed"/>
                <a:ea typeface="Roboto Condensed"/>
                <a:cs typeface="Roboto Condensed"/>
                <a:sym typeface="Roboto Condensed"/>
              </a:defRPr>
            </a:lvl8pPr>
            <a:lvl9pPr lvl="8" rtl="0" algn="r">
              <a:buNone/>
              <a:defRPr b="1" sz="1200">
                <a:solidFill>
                  <a:schemeClr val="lt1"/>
                </a:solidFill>
                <a:latin typeface="Roboto Condensed"/>
                <a:ea typeface="Roboto Condensed"/>
                <a:cs typeface="Roboto Condensed"/>
                <a:sym typeface="Roboto Condensed"/>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356" name="Shape 356"/>
        <p:cNvGrpSpPr/>
        <p:nvPr/>
      </p:nvGrpSpPr>
      <p:grpSpPr>
        <a:xfrm>
          <a:off x="0" y="0"/>
          <a:ext cx="0" cy="0"/>
          <a:chOff x="0" y="0"/>
          <a:chExt cx="0" cy="0"/>
        </a:xfrm>
      </p:grpSpPr>
      <p:sp>
        <p:nvSpPr>
          <p:cNvPr id="357" name="Google Shape;357;p22"/>
          <p:cNvSpPr txBox="1"/>
          <p:nvPr>
            <p:ph type="title"/>
          </p:nvPr>
        </p:nvSpPr>
        <p:spPr>
          <a:xfrm>
            <a:off x="814275" y="523433"/>
            <a:ext cx="5258400" cy="1021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1pPr>
            <a:lvl2pPr lvl="1" rtl="0">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2pPr>
            <a:lvl3pPr lvl="2" rtl="0">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3pPr>
            <a:lvl4pPr lvl="3" rtl="0">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4pPr>
            <a:lvl5pPr lvl="4" rtl="0">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5pPr>
            <a:lvl6pPr lvl="5" rtl="0">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6pPr>
            <a:lvl7pPr lvl="6" rtl="0">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7pPr>
            <a:lvl8pPr lvl="7" rtl="0">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8pPr>
            <a:lvl9pPr lvl="8" rtl="0">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9pPr>
          </a:lstStyle>
          <a:p/>
        </p:txBody>
      </p:sp>
      <p:sp>
        <p:nvSpPr>
          <p:cNvPr id="358" name="Google Shape;358;p22"/>
          <p:cNvSpPr txBox="1"/>
          <p:nvPr>
            <p:ph idx="1" type="body"/>
          </p:nvPr>
        </p:nvSpPr>
        <p:spPr>
          <a:xfrm>
            <a:off x="814275" y="1769800"/>
            <a:ext cx="6132600" cy="4194000"/>
          </a:xfrm>
          <a:prstGeom prst="rect">
            <a:avLst/>
          </a:prstGeom>
          <a:noFill/>
          <a:ln>
            <a:noFill/>
          </a:ln>
        </p:spPr>
        <p:txBody>
          <a:bodyPr anchorCtr="0" anchor="ctr" bIns="91425" lIns="91425" spcFirstLastPara="1" rIns="91425" wrap="square" tIns="91425">
            <a:noAutofit/>
          </a:bodyPr>
          <a:lstStyle>
            <a:lvl1pPr indent="-381000" lvl="0" marL="457200" rtl="0">
              <a:spcBef>
                <a:spcPts val="6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1pPr>
            <a:lvl2pPr indent="-381000" lvl="1" marL="914400" rtl="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2pPr>
            <a:lvl3pPr indent="-381000" lvl="2" marL="1371600" rtl="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3pPr>
            <a:lvl4pPr indent="-381000" lvl="3" marL="1828800" rtl="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4pPr>
            <a:lvl5pPr indent="-381000" lvl="4" marL="2286000" rtl="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5pPr>
            <a:lvl6pPr indent="-381000" lvl="5" marL="2743200" rtl="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6pPr>
            <a:lvl7pPr indent="-381000" lvl="6" marL="3200400" rtl="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7pPr>
            <a:lvl8pPr indent="-381000" lvl="7" marL="3657600" rtl="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8pPr>
            <a:lvl9pPr indent="-381000" lvl="8" marL="4114800" rtl="0">
              <a:spcBef>
                <a:spcPts val="1000"/>
              </a:spcBef>
              <a:spcAft>
                <a:spcPts val="100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9pPr>
          </a:lstStyle>
          <a:p/>
        </p:txBody>
      </p:sp>
      <p:sp>
        <p:nvSpPr>
          <p:cNvPr id="359" name="Google Shape;359;p22"/>
          <p:cNvSpPr txBox="1"/>
          <p:nvPr>
            <p:ph idx="12" type="sldNum"/>
          </p:nvPr>
        </p:nvSpPr>
        <p:spPr>
          <a:xfrm>
            <a:off x="7618000" y="6182000"/>
            <a:ext cx="1487400" cy="420900"/>
          </a:xfrm>
          <a:prstGeom prst="rect">
            <a:avLst/>
          </a:prstGeom>
          <a:noFill/>
          <a:ln>
            <a:noFill/>
          </a:ln>
        </p:spPr>
        <p:txBody>
          <a:bodyPr anchorCtr="0" anchor="ctr" bIns="91425" lIns="91425" spcFirstLastPara="1" rIns="91425" wrap="square" tIns="91425">
            <a:noAutofit/>
          </a:bodyPr>
          <a:lstStyle>
            <a:lvl1pPr lvl="0" rtl="0" algn="r">
              <a:buNone/>
              <a:defRPr b="1" sz="1200">
                <a:solidFill>
                  <a:schemeClr val="lt1"/>
                </a:solidFill>
                <a:latin typeface="Roboto Condensed"/>
                <a:ea typeface="Roboto Condensed"/>
                <a:cs typeface="Roboto Condensed"/>
                <a:sym typeface="Roboto Condensed"/>
              </a:defRPr>
            </a:lvl1pPr>
            <a:lvl2pPr lvl="1" rtl="0" algn="r">
              <a:buNone/>
              <a:defRPr b="1" sz="1200">
                <a:solidFill>
                  <a:schemeClr val="lt1"/>
                </a:solidFill>
                <a:latin typeface="Roboto Condensed"/>
                <a:ea typeface="Roboto Condensed"/>
                <a:cs typeface="Roboto Condensed"/>
                <a:sym typeface="Roboto Condensed"/>
              </a:defRPr>
            </a:lvl2pPr>
            <a:lvl3pPr lvl="2" rtl="0" algn="r">
              <a:buNone/>
              <a:defRPr b="1" sz="1200">
                <a:solidFill>
                  <a:schemeClr val="lt1"/>
                </a:solidFill>
                <a:latin typeface="Roboto Condensed"/>
                <a:ea typeface="Roboto Condensed"/>
                <a:cs typeface="Roboto Condensed"/>
                <a:sym typeface="Roboto Condensed"/>
              </a:defRPr>
            </a:lvl3pPr>
            <a:lvl4pPr lvl="3" rtl="0" algn="r">
              <a:buNone/>
              <a:defRPr b="1" sz="1200">
                <a:solidFill>
                  <a:schemeClr val="lt1"/>
                </a:solidFill>
                <a:latin typeface="Roboto Condensed"/>
                <a:ea typeface="Roboto Condensed"/>
                <a:cs typeface="Roboto Condensed"/>
                <a:sym typeface="Roboto Condensed"/>
              </a:defRPr>
            </a:lvl4pPr>
            <a:lvl5pPr lvl="4" rtl="0" algn="r">
              <a:buNone/>
              <a:defRPr b="1" sz="1200">
                <a:solidFill>
                  <a:schemeClr val="lt1"/>
                </a:solidFill>
                <a:latin typeface="Roboto Condensed"/>
                <a:ea typeface="Roboto Condensed"/>
                <a:cs typeface="Roboto Condensed"/>
                <a:sym typeface="Roboto Condensed"/>
              </a:defRPr>
            </a:lvl5pPr>
            <a:lvl6pPr lvl="5" rtl="0" algn="r">
              <a:buNone/>
              <a:defRPr b="1" sz="1200">
                <a:solidFill>
                  <a:schemeClr val="lt1"/>
                </a:solidFill>
                <a:latin typeface="Roboto Condensed"/>
                <a:ea typeface="Roboto Condensed"/>
                <a:cs typeface="Roboto Condensed"/>
                <a:sym typeface="Roboto Condensed"/>
              </a:defRPr>
            </a:lvl6pPr>
            <a:lvl7pPr lvl="6" rtl="0" algn="r">
              <a:buNone/>
              <a:defRPr b="1" sz="1200">
                <a:solidFill>
                  <a:schemeClr val="lt1"/>
                </a:solidFill>
                <a:latin typeface="Roboto Condensed"/>
                <a:ea typeface="Roboto Condensed"/>
                <a:cs typeface="Roboto Condensed"/>
                <a:sym typeface="Roboto Condensed"/>
              </a:defRPr>
            </a:lvl7pPr>
            <a:lvl8pPr lvl="7" rtl="0" algn="r">
              <a:buNone/>
              <a:defRPr b="1" sz="1200">
                <a:solidFill>
                  <a:schemeClr val="lt1"/>
                </a:solidFill>
                <a:latin typeface="Roboto Condensed"/>
                <a:ea typeface="Roboto Condensed"/>
                <a:cs typeface="Roboto Condensed"/>
                <a:sym typeface="Roboto Condensed"/>
              </a:defRPr>
            </a:lvl8pPr>
            <a:lvl9pPr lvl="8" rtl="0" algn="r">
              <a:buNone/>
              <a:defRPr b="1" sz="1200">
                <a:solidFill>
                  <a:schemeClr val="lt1"/>
                </a:solidFill>
                <a:latin typeface="Roboto Condensed"/>
                <a:ea typeface="Roboto Condensed"/>
                <a:cs typeface="Roboto Condensed"/>
                <a:sym typeface="Roboto Condensed"/>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1229" name="Shape 1229"/>
        <p:cNvGrpSpPr/>
        <p:nvPr/>
      </p:nvGrpSpPr>
      <p:grpSpPr>
        <a:xfrm>
          <a:off x="0" y="0"/>
          <a:ext cx="0" cy="0"/>
          <a:chOff x="0" y="0"/>
          <a:chExt cx="0" cy="0"/>
        </a:xfrm>
      </p:grpSpPr>
      <p:sp>
        <p:nvSpPr>
          <p:cNvPr id="1230" name="Google Shape;1230;p40"/>
          <p:cNvSpPr txBox="1"/>
          <p:nvPr>
            <p:ph type="title"/>
          </p:nvPr>
        </p:nvSpPr>
        <p:spPr>
          <a:xfrm>
            <a:off x="814275" y="523433"/>
            <a:ext cx="5258400" cy="1021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1pPr>
            <a:lvl2pPr lvl="1" rtl="0">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2pPr>
            <a:lvl3pPr lvl="2" rtl="0">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3pPr>
            <a:lvl4pPr lvl="3" rtl="0">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4pPr>
            <a:lvl5pPr lvl="4" rtl="0">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5pPr>
            <a:lvl6pPr lvl="5" rtl="0">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6pPr>
            <a:lvl7pPr lvl="6" rtl="0">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7pPr>
            <a:lvl8pPr lvl="7" rtl="0">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8pPr>
            <a:lvl9pPr lvl="8" rtl="0">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9pPr>
          </a:lstStyle>
          <a:p/>
        </p:txBody>
      </p:sp>
      <p:sp>
        <p:nvSpPr>
          <p:cNvPr id="1231" name="Google Shape;1231;p40"/>
          <p:cNvSpPr txBox="1"/>
          <p:nvPr>
            <p:ph idx="1" type="body"/>
          </p:nvPr>
        </p:nvSpPr>
        <p:spPr>
          <a:xfrm>
            <a:off x="814275" y="1769800"/>
            <a:ext cx="6132600" cy="4194000"/>
          </a:xfrm>
          <a:prstGeom prst="rect">
            <a:avLst/>
          </a:prstGeom>
          <a:noFill/>
          <a:ln>
            <a:noFill/>
          </a:ln>
        </p:spPr>
        <p:txBody>
          <a:bodyPr anchorCtr="0" anchor="ctr" bIns="91425" lIns="91425" spcFirstLastPara="1" rIns="91425" wrap="square" tIns="91425">
            <a:noAutofit/>
          </a:bodyPr>
          <a:lstStyle>
            <a:lvl1pPr indent="-381000" lvl="0" marL="457200" rtl="0">
              <a:spcBef>
                <a:spcPts val="6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1pPr>
            <a:lvl2pPr indent="-381000" lvl="1" marL="914400" rtl="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2pPr>
            <a:lvl3pPr indent="-381000" lvl="2" marL="1371600" rtl="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3pPr>
            <a:lvl4pPr indent="-381000" lvl="3" marL="1828800" rtl="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4pPr>
            <a:lvl5pPr indent="-381000" lvl="4" marL="2286000" rtl="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5pPr>
            <a:lvl6pPr indent="-381000" lvl="5" marL="2743200" rtl="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6pPr>
            <a:lvl7pPr indent="-381000" lvl="6" marL="3200400" rtl="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7pPr>
            <a:lvl8pPr indent="-381000" lvl="7" marL="3657600" rtl="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8pPr>
            <a:lvl9pPr indent="-381000" lvl="8" marL="4114800" rtl="0">
              <a:spcBef>
                <a:spcPts val="1000"/>
              </a:spcBef>
              <a:spcAft>
                <a:spcPts val="100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9pPr>
          </a:lstStyle>
          <a:p/>
        </p:txBody>
      </p:sp>
      <p:sp>
        <p:nvSpPr>
          <p:cNvPr id="1232" name="Google Shape;1232;p40"/>
          <p:cNvSpPr txBox="1"/>
          <p:nvPr>
            <p:ph idx="12" type="sldNum"/>
          </p:nvPr>
        </p:nvSpPr>
        <p:spPr>
          <a:xfrm>
            <a:off x="7618000" y="6182000"/>
            <a:ext cx="1487400" cy="420900"/>
          </a:xfrm>
          <a:prstGeom prst="rect">
            <a:avLst/>
          </a:prstGeom>
          <a:noFill/>
          <a:ln>
            <a:noFill/>
          </a:ln>
        </p:spPr>
        <p:txBody>
          <a:bodyPr anchorCtr="0" anchor="ctr" bIns="91425" lIns="91425" spcFirstLastPara="1" rIns="91425" wrap="square" tIns="91425">
            <a:noAutofit/>
          </a:bodyPr>
          <a:lstStyle>
            <a:lvl1pPr lvl="0" rtl="0" algn="r">
              <a:buNone/>
              <a:defRPr b="1" sz="1200">
                <a:solidFill>
                  <a:schemeClr val="lt1"/>
                </a:solidFill>
                <a:latin typeface="Roboto Condensed"/>
                <a:ea typeface="Roboto Condensed"/>
                <a:cs typeface="Roboto Condensed"/>
                <a:sym typeface="Roboto Condensed"/>
              </a:defRPr>
            </a:lvl1pPr>
            <a:lvl2pPr lvl="1" rtl="0" algn="r">
              <a:buNone/>
              <a:defRPr b="1" sz="1200">
                <a:solidFill>
                  <a:schemeClr val="lt1"/>
                </a:solidFill>
                <a:latin typeface="Roboto Condensed"/>
                <a:ea typeface="Roboto Condensed"/>
                <a:cs typeface="Roboto Condensed"/>
                <a:sym typeface="Roboto Condensed"/>
              </a:defRPr>
            </a:lvl2pPr>
            <a:lvl3pPr lvl="2" rtl="0" algn="r">
              <a:buNone/>
              <a:defRPr b="1" sz="1200">
                <a:solidFill>
                  <a:schemeClr val="lt1"/>
                </a:solidFill>
                <a:latin typeface="Roboto Condensed"/>
                <a:ea typeface="Roboto Condensed"/>
                <a:cs typeface="Roboto Condensed"/>
                <a:sym typeface="Roboto Condensed"/>
              </a:defRPr>
            </a:lvl3pPr>
            <a:lvl4pPr lvl="3" rtl="0" algn="r">
              <a:buNone/>
              <a:defRPr b="1" sz="1200">
                <a:solidFill>
                  <a:schemeClr val="lt1"/>
                </a:solidFill>
                <a:latin typeface="Roboto Condensed"/>
                <a:ea typeface="Roboto Condensed"/>
                <a:cs typeface="Roboto Condensed"/>
                <a:sym typeface="Roboto Condensed"/>
              </a:defRPr>
            </a:lvl4pPr>
            <a:lvl5pPr lvl="4" rtl="0" algn="r">
              <a:buNone/>
              <a:defRPr b="1" sz="1200">
                <a:solidFill>
                  <a:schemeClr val="lt1"/>
                </a:solidFill>
                <a:latin typeface="Roboto Condensed"/>
                <a:ea typeface="Roboto Condensed"/>
                <a:cs typeface="Roboto Condensed"/>
                <a:sym typeface="Roboto Condensed"/>
              </a:defRPr>
            </a:lvl5pPr>
            <a:lvl6pPr lvl="5" rtl="0" algn="r">
              <a:buNone/>
              <a:defRPr b="1" sz="1200">
                <a:solidFill>
                  <a:schemeClr val="lt1"/>
                </a:solidFill>
                <a:latin typeface="Roboto Condensed"/>
                <a:ea typeface="Roboto Condensed"/>
                <a:cs typeface="Roboto Condensed"/>
                <a:sym typeface="Roboto Condensed"/>
              </a:defRPr>
            </a:lvl6pPr>
            <a:lvl7pPr lvl="6" rtl="0" algn="r">
              <a:buNone/>
              <a:defRPr b="1" sz="1200">
                <a:solidFill>
                  <a:schemeClr val="lt1"/>
                </a:solidFill>
                <a:latin typeface="Roboto Condensed"/>
                <a:ea typeface="Roboto Condensed"/>
                <a:cs typeface="Roboto Condensed"/>
                <a:sym typeface="Roboto Condensed"/>
              </a:defRPr>
            </a:lvl7pPr>
            <a:lvl8pPr lvl="7" rtl="0" algn="r">
              <a:buNone/>
              <a:defRPr b="1" sz="1200">
                <a:solidFill>
                  <a:schemeClr val="lt1"/>
                </a:solidFill>
                <a:latin typeface="Roboto Condensed"/>
                <a:ea typeface="Roboto Condensed"/>
                <a:cs typeface="Roboto Condensed"/>
                <a:sym typeface="Roboto Condensed"/>
              </a:defRPr>
            </a:lvl8pPr>
            <a:lvl9pPr lvl="8" rtl="0" algn="r">
              <a:buNone/>
              <a:defRPr b="1" sz="1200">
                <a:solidFill>
                  <a:schemeClr val="lt1"/>
                </a:solidFill>
                <a:latin typeface="Roboto Condensed"/>
                <a:ea typeface="Roboto Condensed"/>
                <a:cs typeface="Roboto Condensed"/>
                <a:sym typeface="Roboto Condensed"/>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0.xml"/><Relationship Id="rId3" Type="http://schemas.openxmlformats.org/officeDocument/2006/relationships/image" Target="../media/image111.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1.xml"/><Relationship Id="rId3" Type="http://schemas.openxmlformats.org/officeDocument/2006/relationships/image" Target="../media/image97.png"/><Relationship Id="rId4" Type="http://schemas.openxmlformats.org/officeDocument/2006/relationships/image" Target="../media/image96.png"/><Relationship Id="rId5" Type="http://schemas.openxmlformats.org/officeDocument/2006/relationships/image" Target="../media/image100.png"/><Relationship Id="rId6" Type="http://schemas.openxmlformats.org/officeDocument/2006/relationships/image" Target="../media/image98.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2.xml"/><Relationship Id="rId3" Type="http://schemas.openxmlformats.org/officeDocument/2006/relationships/image" Target="../media/image375.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5.xml"/><Relationship Id="rId3" Type="http://schemas.openxmlformats.org/officeDocument/2006/relationships/hyperlink" Target="http://www.youtube.com/watch?v=xlZkjVdMEvo" TargetMode="External"/><Relationship Id="rId4" Type="http://schemas.openxmlformats.org/officeDocument/2006/relationships/image" Target="../media/image95.jpg"/><Relationship Id="rId5" Type="http://schemas.openxmlformats.org/officeDocument/2006/relationships/hyperlink" Target="http://www.youtube.com/watch?v=vNCDAvLxy_Y" TargetMode="External"/><Relationship Id="rId6" Type="http://schemas.openxmlformats.org/officeDocument/2006/relationships/image" Target="../media/image99.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9.xml"/><Relationship Id="rId3" Type="http://schemas.openxmlformats.org/officeDocument/2006/relationships/image" Target="../media/image105.png"/><Relationship Id="rId4" Type="http://schemas.openxmlformats.org/officeDocument/2006/relationships/hyperlink" Target="http://www.leadinggroupsonline.org" TargetMode="External"/><Relationship Id="rId9" Type="http://schemas.openxmlformats.org/officeDocument/2006/relationships/hyperlink" Target="https://trainings.350.org/online-skill-ups/" TargetMode="External"/><Relationship Id="rId5" Type="http://schemas.openxmlformats.org/officeDocument/2006/relationships/hyperlink" Target="http://trainingforchange.org" TargetMode="External"/><Relationship Id="rId6" Type="http://schemas.openxmlformats.org/officeDocument/2006/relationships/hyperlink" Target="http://trainings.350.org" TargetMode="External"/><Relationship Id="rId7" Type="http://schemas.openxmlformats.org/officeDocument/2006/relationships/hyperlink" Target="https://trainings.350.org/online-skill-ups/" TargetMode="External"/><Relationship Id="rId8" Type="http://schemas.openxmlformats.org/officeDocument/2006/relationships/hyperlink" Target="https://www.trainingforchange.org/public_workshops/online-101/" TargetMode="External"/><Relationship Id="rId11" Type="http://schemas.openxmlformats.org/officeDocument/2006/relationships/hyperlink" Target="http://leadinggroupsonline.org" TargetMode="External"/><Relationship Id="rId10" Type="http://schemas.openxmlformats.org/officeDocument/2006/relationships/image" Target="../media/image101.png"/><Relationship Id="rId13" Type="http://schemas.openxmlformats.org/officeDocument/2006/relationships/image" Target="../media/image104.png"/><Relationship Id="rId12" Type="http://schemas.openxmlformats.org/officeDocument/2006/relationships/image" Target="../media/image30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0.xml"/><Relationship Id="rId3" Type="http://schemas.openxmlformats.org/officeDocument/2006/relationships/hyperlink" Target="https://www.slidescarnival.com/salerio-free-presentation-template/1875#preview" TargetMode="External"/><Relationship Id="rId4" Type="http://schemas.openxmlformats.org/officeDocument/2006/relationships/hyperlink" Target="https://material.io/guidelines/resources/roboto-noto-fonts.html" TargetMode="External"/><Relationship Id="rId9" Type="http://schemas.openxmlformats.org/officeDocument/2006/relationships/hyperlink" Target="http://trainingforchange.org" TargetMode="External"/><Relationship Id="rId5" Type="http://schemas.openxmlformats.org/officeDocument/2006/relationships/hyperlink" Target="mailto:asumandural@gmail.com" TargetMode="External"/><Relationship Id="rId6" Type="http://schemas.openxmlformats.org/officeDocument/2006/relationships/hyperlink" Target="http://startupstockphotos.com/" TargetMode="External"/><Relationship Id="rId7" Type="http://schemas.openxmlformats.org/officeDocument/2006/relationships/hyperlink" Target="http://pixabay.com/" TargetMode="External"/><Relationship Id="rId8" Type="http://schemas.openxmlformats.org/officeDocument/2006/relationships/hyperlink" Target="http://leadinggroupsonline.org/" TargetMode="External"/><Relationship Id="rId11" Type="http://schemas.openxmlformats.org/officeDocument/2006/relationships/image" Target="../media/image103.png"/><Relationship Id="rId10" Type="http://schemas.openxmlformats.org/officeDocument/2006/relationships/hyperlink" Target="https://www.trainingforchange.org/programs/online-training/jeanne-rewa/" TargetMode="External"/><Relationship Id="rId12" Type="http://schemas.openxmlformats.org/officeDocument/2006/relationships/image" Target="../media/image27.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1.xml"/><Relationship Id="rId3" Type="http://schemas.openxmlformats.org/officeDocument/2006/relationships/image" Target="../media/image107.jpg"/><Relationship Id="rId4" Type="http://schemas.openxmlformats.org/officeDocument/2006/relationships/image" Target="../media/image110.jpg"/><Relationship Id="rId9" Type="http://schemas.openxmlformats.org/officeDocument/2006/relationships/image" Target="../media/image112.jpg"/><Relationship Id="rId5" Type="http://schemas.openxmlformats.org/officeDocument/2006/relationships/image" Target="../media/image108.jpg"/><Relationship Id="rId6" Type="http://schemas.openxmlformats.org/officeDocument/2006/relationships/image" Target="../media/image114.jpg"/><Relationship Id="rId7" Type="http://schemas.openxmlformats.org/officeDocument/2006/relationships/image" Target="../media/image115.jpg"/><Relationship Id="rId8" Type="http://schemas.openxmlformats.org/officeDocument/2006/relationships/image" Target="../media/image113.jpg"/><Relationship Id="rId20" Type="http://schemas.openxmlformats.org/officeDocument/2006/relationships/image" Target="../media/image120.jpg"/><Relationship Id="rId11" Type="http://schemas.openxmlformats.org/officeDocument/2006/relationships/image" Target="../media/image119.jpg"/><Relationship Id="rId10" Type="http://schemas.openxmlformats.org/officeDocument/2006/relationships/image" Target="../media/image117.jpg"/><Relationship Id="rId13" Type="http://schemas.openxmlformats.org/officeDocument/2006/relationships/image" Target="../media/image118.jpg"/><Relationship Id="rId12" Type="http://schemas.openxmlformats.org/officeDocument/2006/relationships/image" Target="../media/image121.jpg"/><Relationship Id="rId15" Type="http://schemas.openxmlformats.org/officeDocument/2006/relationships/image" Target="../media/image122.jpg"/><Relationship Id="rId14" Type="http://schemas.openxmlformats.org/officeDocument/2006/relationships/image" Target="../media/image124.jpg"/><Relationship Id="rId17" Type="http://schemas.openxmlformats.org/officeDocument/2006/relationships/image" Target="../media/image126.jpg"/><Relationship Id="rId16" Type="http://schemas.openxmlformats.org/officeDocument/2006/relationships/image" Target="../media/image137.jpg"/><Relationship Id="rId19" Type="http://schemas.openxmlformats.org/officeDocument/2006/relationships/image" Target="../media/image131.jpg"/><Relationship Id="rId18" Type="http://schemas.openxmlformats.org/officeDocument/2006/relationships/image" Target="../media/image123.jp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2.xml"/><Relationship Id="rId3" Type="http://schemas.openxmlformats.org/officeDocument/2006/relationships/image" Target="../media/image154.png"/><Relationship Id="rId4" Type="http://schemas.openxmlformats.org/officeDocument/2006/relationships/image" Target="../media/image136.png"/><Relationship Id="rId9" Type="http://schemas.openxmlformats.org/officeDocument/2006/relationships/image" Target="../media/image132.png"/><Relationship Id="rId5" Type="http://schemas.openxmlformats.org/officeDocument/2006/relationships/image" Target="../media/image127.png"/><Relationship Id="rId6" Type="http://schemas.openxmlformats.org/officeDocument/2006/relationships/image" Target="../media/image128.png"/><Relationship Id="rId7" Type="http://schemas.openxmlformats.org/officeDocument/2006/relationships/image" Target="../media/image130.png"/><Relationship Id="rId8" Type="http://schemas.openxmlformats.org/officeDocument/2006/relationships/image" Target="../media/image125.png"/><Relationship Id="rId11" Type="http://schemas.openxmlformats.org/officeDocument/2006/relationships/image" Target="../media/image133.png"/><Relationship Id="rId10" Type="http://schemas.openxmlformats.org/officeDocument/2006/relationships/image" Target="../media/image138.png"/></Relationships>
</file>

<file path=ppt/slides/_rels/slide113.xml.rels><?xml version="1.0" encoding="UTF-8" standalone="yes"?><Relationships xmlns="http://schemas.openxmlformats.org/package/2006/relationships"><Relationship Id="rId40" Type="http://schemas.openxmlformats.org/officeDocument/2006/relationships/image" Target="../media/image177.png"/><Relationship Id="rId42" Type="http://schemas.openxmlformats.org/officeDocument/2006/relationships/image" Target="../media/image176.png"/><Relationship Id="rId41" Type="http://schemas.openxmlformats.org/officeDocument/2006/relationships/image" Target="../media/image184.png"/><Relationship Id="rId44" Type="http://schemas.openxmlformats.org/officeDocument/2006/relationships/image" Target="../media/image174.png"/><Relationship Id="rId43" Type="http://schemas.openxmlformats.org/officeDocument/2006/relationships/image" Target="../media/image182.png"/><Relationship Id="rId46" Type="http://schemas.openxmlformats.org/officeDocument/2006/relationships/image" Target="../media/image178.png"/><Relationship Id="rId45" Type="http://schemas.openxmlformats.org/officeDocument/2006/relationships/image" Target="../media/image179.png"/><Relationship Id="rId80" Type="http://schemas.openxmlformats.org/officeDocument/2006/relationships/image" Target="../media/image210.png"/><Relationship Id="rId1" Type="http://schemas.openxmlformats.org/officeDocument/2006/relationships/slideLayout" Target="../slideLayouts/slideLayout9.xml"/><Relationship Id="rId2" Type="http://schemas.openxmlformats.org/officeDocument/2006/relationships/notesSlide" Target="../notesSlides/notesSlide113.xml"/><Relationship Id="rId3" Type="http://schemas.openxmlformats.org/officeDocument/2006/relationships/image" Target="../media/image134.png"/><Relationship Id="rId4" Type="http://schemas.openxmlformats.org/officeDocument/2006/relationships/image" Target="../media/image135.png"/><Relationship Id="rId9" Type="http://schemas.openxmlformats.org/officeDocument/2006/relationships/image" Target="../media/image147.png"/><Relationship Id="rId48" Type="http://schemas.openxmlformats.org/officeDocument/2006/relationships/image" Target="../media/image180.png"/><Relationship Id="rId47" Type="http://schemas.openxmlformats.org/officeDocument/2006/relationships/image" Target="../media/image190.png"/><Relationship Id="rId49" Type="http://schemas.openxmlformats.org/officeDocument/2006/relationships/image" Target="../media/image181.png"/><Relationship Id="rId5" Type="http://schemas.openxmlformats.org/officeDocument/2006/relationships/image" Target="../media/image150.png"/><Relationship Id="rId6" Type="http://schemas.openxmlformats.org/officeDocument/2006/relationships/image" Target="../media/image141.png"/><Relationship Id="rId7" Type="http://schemas.openxmlformats.org/officeDocument/2006/relationships/image" Target="../media/image144.png"/><Relationship Id="rId8" Type="http://schemas.openxmlformats.org/officeDocument/2006/relationships/image" Target="../media/image139.png"/><Relationship Id="rId73" Type="http://schemas.openxmlformats.org/officeDocument/2006/relationships/image" Target="../media/image205.png"/><Relationship Id="rId72" Type="http://schemas.openxmlformats.org/officeDocument/2006/relationships/image" Target="../media/image202.png"/><Relationship Id="rId31" Type="http://schemas.openxmlformats.org/officeDocument/2006/relationships/image" Target="../media/image170.png"/><Relationship Id="rId75" Type="http://schemas.openxmlformats.org/officeDocument/2006/relationships/image" Target="../media/image204.png"/><Relationship Id="rId30" Type="http://schemas.openxmlformats.org/officeDocument/2006/relationships/image" Target="../media/image166.png"/><Relationship Id="rId74" Type="http://schemas.openxmlformats.org/officeDocument/2006/relationships/image" Target="../media/image20.png"/><Relationship Id="rId33" Type="http://schemas.openxmlformats.org/officeDocument/2006/relationships/image" Target="../media/image159.png"/><Relationship Id="rId77" Type="http://schemas.openxmlformats.org/officeDocument/2006/relationships/image" Target="../media/image209.png"/><Relationship Id="rId32" Type="http://schemas.openxmlformats.org/officeDocument/2006/relationships/image" Target="../media/image171.png"/><Relationship Id="rId76" Type="http://schemas.openxmlformats.org/officeDocument/2006/relationships/image" Target="../media/image208.png"/><Relationship Id="rId35" Type="http://schemas.openxmlformats.org/officeDocument/2006/relationships/image" Target="../media/image165.png"/><Relationship Id="rId79" Type="http://schemas.openxmlformats.org/officeDocument/2006/relationships/image" Target="../media/image212.png"/><Relationship Id="rId34" Type="http://schemas.openxmlformats.org/officeDocument/2006/relationships/image" Target="../media/image22.png"/><Relationship Id="rId78" Type="http://schemas.openxmlformats.org/officeDocument/2006/relationships/image" Target="../media/image211.png"/><Relationship Id="rId71" Type="http://schemas.openxmlformats.org/officeDocument/2006/relationships/image" Target="../media/image201.png"/><Relationship Id="rId70" Type="http://schemas.openxmlformats.org/officeDocument/2006/relationships/image" Target="../media/image105.png"/><Relationship Id="rId37" Type="http://schemas.openxmlformats.org/officeDocument/2006/relationships/image" Target="../media/image172.png"/><Relationship Id="rId36" Type="http://schemas.openxmlformats.org/officeDocument/2006/relationships/image" Target="../media/image168.png"/><Relationship Id="rId39" Type="http://schemas.openxmlformats.org/officeDocument/2006/relationships/image" Target="../media/image175.png"/><Relationship Id="rId38" Type="http://schemas.openxmlformats.org/officeDocument/2006/relationships/image" Target="../media/image173.png"/><Relationship Id="rId62" Type="http://schemas.openxmlformats.org/officeDocument/2006/relationships/image" Target="../media/image195.png"/><Relationship Id="rId61" Type="http://schemas.openxmlformats.org/officeDocument/2006/relationships/image" Target="../media/image194.png"/><Relationship Id="rId20" Type="http://schemas.openxmlformats.org/officeDocument/2006/relationships/image" Target="../media/image149.png"/><Relationship Id="rId64" Type="http://schemas.openxmlformats.org/officeDocument/2006/relationships/image" Target="../media/image199.png"/><Relationship Id="rId63" Type="http://schemas.openxmlformats.org/officeDocument/2006/relationships/image" Target="../media/image219.png"/><Relationship Id="rId22" Type="http://schemas.openxmlformats.org/officeDocument/2006/relationships/image" Target="../media/image157.png"/><Relationship Id="rId66" Type="http://schemas.openxmlformats.org/officeDocument/2006/relationships/image" Target="../media/image203.png"/><Relationship Id="rId21" Type="http://schemas.openxmlformats.org/officeDocument/2006/relationships/image" Target="../media/image143.png"/><Relationship Id="rId65" Type="http://schemas.openxmlformats.org/officeDocument/2006/relationships/image" Target="../media/image192.png"/><Relationship Id="rId24" Type="http://schemas.openxmlformats.org/officeDocument/2006/relationships/image" Target="../media/image167.png"/><Relationship Id="rId68" Type="http://schemas.openxmlformats.org/officeDocument/2006/relationships/image" Target="../media/image200.png"/><Relationship Id="rId23" Type="http://schemas.openxmlformats.org/officeDocument/2006/relationships/image" Target="../media/image160.png"/><Relationship Id="rId67" Type="http://schemas.openxmlformats.org/officeDocument/2006/relationships/image" Target="../media/image197.png"/><Relationship Id="rId60" Type="http://schemas.openxmlformats.org/officeDocument/2006/relationships/image" Target="../media/image191.png"/><Relationship Id="rId26" Type="http://schemas.openxmlformats.org/officeDocument/2006/relationships/image" Target="../media/image164.png"/><Relationship Id="rId25" Type="http://schemas.openxmlformats.org/officeDocument/2006/relationships/image" Target="../media/image162.png"/><Relationship Id="rId69" Type="http://schemas.openxmlformats.org/officeDocument/2006/relationships/image" Target="../media/image206.png"/><Relationship Id="rId28" Type="http://schemas.openxmlformats.org/officeDocument/2006/relationships/image" Target="../media/image158.png"/><Relationship Id="rId27" Type="http://schemas.openxmlformats.org/officeDocument/2006/relationships/image" Target="../media/image169.png"/><Relationship Id="rId29" Type="http://schemas.openxmlformats.org/officeDocument/2006/relationships/image" Target="../media/image163.png"/><Relationship Id="rId51" Type="http://schemas.openxmlformats.org/officeDocument/2006/relationships/image" Target="../media/image183.png"/><Relationship Id="rId50" Type="http://schemas.openxmlformats.org/officeDocument/2006/relationships/image" Target="../media/image196.png"/><Relationship Id="rId53" Type="http://schemas.openxmlformats.org/officeDocument/2006/relationships/image" Target="../media/image188.png"/><Relationship Id="rId52" Type="http://schemas.openxmlformats.org/officeDocument/2006/relationships/image" Target="../media/image189.png"/><Relationship Id="rId11" Type="http://schemas.openxmlformats.org/officeDocument/2006/relationships/image" Target="../media/image146.png"/><Relationship Id="rId55" Type="http://schemas.openxmlformats.org/officeDocument/2006/relationships/image" Target="../media/image185.png"/><Relationship Id="rId10" Type="http://schemas.openxmlformats.org/officeDocument/2006/relationships/image" Target="../media/image142.png"/><Relationship Id="rId54" Type="http://schemas.openxmlformats.org/officeDocument/2006/relationships/image" Target="../media/image198.png"/><Relationship Id="rId13" Type="http://schemas.openxmlformats.org/officeDocument/2006/relationships/image" Target="../media/image6.png"/><Relationship Id="rId57" Type="http://schemas.openxmlformats.org/officeDocument/2006/relationships/image" Target="../media/image186.png"/><Relationship Id="rId12" Type="http://schemas.openxmlformats.org/officeDocument/2006/relationships/image" Target="../media/image145.png"/><Relationship Id="rId56" Type="http://schemas.openxmlformats.org/officeDocument/2006/relationships/image" Target="../media/image207.png"/><Relationship Id="rId15" Type="http://schemas.openxmlformats.org/officeDocument/2006/relationships/image" Target="../media/image151.png"/><Relationship Id="rId59" Type="http://schemas.openxmlformats.org/officeDocument/2006/relationships/image" Target="../media/image193.png"/><Relationship Id="rId14" Type="http://schemas.openxmlformats.org/officeDocument/2006/relationships/image" Target="../media/image155.png"/><Relationship Id="rId58" Type="http://schemas.openxmlformats.org/officeDocument/2006/relationships/image" Target="../media/image187.png"/><Relationship Id="rId17" Type="http://schemas.openxmlformats.org/officeDocument/2006/relationships/image" Target="../media/image152.png"/><Relationship Id="rId16" Type="http://schemas.openxmlformats.org/officeDocument/2006/relationships/image" Target="../media/image148.png"/><Relationship Id="rId19" Type="http://schemas.openxmlformats.org/officeDocument/2006/relationships/image" Target="../media/image153.png"/><Relationship Id="rId18" Type="http://schemas.openxmlformats.org/officeDocument/2006/relationships/image" Target="../media/image156.png"/></Relationships>
</file>

<file path=ppt/slides/_rels/slide114.xml.rels><?xml version="1.0" encoding="UTF-8" standalone="yes"?><Relationships xmlns="http://schemas.openxmlformats.org/package/2006/relationships"><Relationship Id="rId40" Type="http://schemas.openxmlformats.org/officeDocument/2006/relationships/image" Target="../media/image257.png"/><Relationship Id="rId42" Type="http://schemas.openxmlformats.org/officeDocument/2006/relationships/image" Target="../media/image253.png"/><Relationship Id="rId41" Type="http://schemas.openxmlformats.org/officeDocument/2006/relationships/image" Target="../media/image247.png"/><Relationship Id="rId44" Type="http://schemas.openxmlformats.org/officeDocument/2006/relationships/image" Target="../media/image254.png"/><Relationship Id="rId43" Type="http://schemas.openxmlformats.org/officeDocument/2006/relationships/image" Target="../media/image251.png"/><Relationship Id="rId1" Type="http://schemas.openxmlformats.org/officeDocument/2006/relationships/slideLayout" Target="../slideLayouts/slideLayout9.xml"/><Relationship Id="rId2" Type="http://schemas.openxmlformats.org/officeDocument/2006/relationships/notesSlide" Target="../notesSlides/notesSlide114.xml"/><Relationship Id="rId3" Type="http://schemas.openxmlformats.org/officeDocument/2006/relationships/image" Target="../media/image213.png"/><Relationship Id="rId4" Type="http://schemas.openxmlformats.org/officeDocument/2006/relationships/image" Target="../media/image215.png"/><Relationship Id="rId9" Type="http://schemas.openxmlformats.org/officeDocument/2006/relationships/image" Target="../media/image216.png"/><Relationship Id="rId5" Type="http://schemas.openxmlformats.org/officeDocument/2006/relationships/image" Target="../media/image217.png"/><Relationship Id="rId6" Type="http://schemas.openxmlformats.org/officeDocument/2006/relationships/image" Target="../media/image236.png"/><Relationship Id="rId7" Type="http://schemas.openxmlformats.org/officeDocument/2006/relationships/image" Target="../media/image214.png"/><Relationship Id="rId8" Type="http://schemas.openxmlformats.org/officeDocument/2006/relationships/image" Target="../media/image220.png"/><Relationship Id="rId31" Type="http://schemas.openxmlformats.org/officeDocument/2006/relationships/image" Target="../media/image243.png"/><Relationship Id="rId30" Type="http://schemas.openxmlformats.org/officeDocument/2006/relationships/image" Target="../media/image238.png"/><Relationship Id="rId33" Type="http://schemas.openxmlformats.org/officeDocument/2006/relationships/image" Target="../media/image240.png"/><Relationship Id="rId32" Type="http://schemas.openxmlformats.org/officeDocument/2006/relationships/image" Target="../media/image244.png"/><Relationship Id="rId35" Type="http://schemas.openxmlformats.org/officeDocument/2006/relationships/image" Target="../media/image250.png"/><Relationship Id="rId34" Type="http://schemas.openxmlformats.org/officeDocument/2006/relationships/image" Target="../media/image249.png"/><Relationship Id="rId37" Type="http://schemas.openxmlformats.org/officeDocument/2006/relationships/image" Target="../media/image245.png"/><Relationship Id="rId36" Type="http://schemas.openxmlformats.org/officeDocument/2006/relationships/image" Target="../media/image248.png"/><Relationship Id="rId39" Type="http://schemas.openxmlformats.org/officeDocument/2006/relationships/image" Target="../media/image264.png"/><Relationship Id="rId38" Type="http://schemas.openxmlformats.org/officeDocument/2006/relationships/image" Target="../media/image246.png"/><Relationship Id="rId20" Type="http://schemas.openxmlformats.org/officeDocument/2006/relationships/image" Target="../media/image228.png"/><Relationship Id="rId22" Type="http://schemas.openxmlformats.org/officeDocument/2006/relationships/image" Target="../media/image232.png"/><Relationship Id="rId21" Type="http://schemas.openxmlformats.org/officeDocument/2006/relationships/image" Target="../media/image230.png"/><Relationship Id="rId24" Type="http://schemas.openxmlformats.org/officeDocument/2006/relationships/image" Target="../media/image235.png"/><Relationship Id="rId23" Type="http://schemas.openxmlformats.org/officeDocument/2006/relationships/image" Target="../media/image231.png"/><Relationship Id="rId26" Type="http://schemas.openxmlformats.org/officeDocument/2006/relationships/image" Target="../media/image233.png"/><Relationship Id="rId25" Type="http://schemas.openxmlformats.org/officeDocument/2006/relationships/image" Target="../media/image242.png"/><Relationship Id="rId28" Type="http://schemas.openxmlformats.org/officeDocument/2006/relationships/image" Target="../media/image237.png"/><Relationship Id="rId27" Type="http://schemas.openxmlformats.org/officeDocument/2006/relationships/image" Target="../media/image239.png"/><Relationship Id="rId29" Type="http://schemas.openxmlformats.org/officeDocument/2006/relationships/image" Target="../media/image241.png"/><Relationship Id="rId11" Type="http://schemas.openxmlformats.org/officeDocument/2006/relationships/image" Target="../media/image221.png"/><Relationship Id="rId10" Type="http://schemas.openxmlformats.org/officeDocument/2006/relationships/image" Target="../media/image225.png"/><Relationship Id="rId13" Type="http://schemas.openxmlformats.org/officeDocument/2006/relationships/image" Target="../media/image218.png"/><Relationship Id="rId12" Type="http://schemas.openxmlformats.org/officeDocument/2006/relationships/image" Target="../media/image222.png"/><Relationship Id="rId15" Type="http://schemas.openxmlformats.org/officeDocument/2006/relationships/image" Target="../media/image224.png"/><Relationship Id="rId14" Type="http://schemas.openxmlformats.org/officeDocument/2006/relationships/image" Target="../media/image223.png"/><Relationship Id="rId17" Type="http://schemas.openxmlformats.org/officeDocument/2006/relationships/image" Target="../media/image227.png"/><Relationship Id="rId16" Type="http://schemas.openxmlformats.org/officeDocument/2006/relationships/image" Target="../media/image226.png"/><Relationship Id="rId19" Type="http://schemas.openxmlformats.org/officeDocument/2006/relationships/image" Target="../media/image234.png"/><Relationship Id="rId18" Type="http://schemas.openxmlformats.org/officeDocument/2006/relationships/image" Target="../media/image229.png"/></Relationships>
</file>

<file path=ppt/slides/_rels/slide115.xml.rels><?xml version="1.0" encoding="UTF-8" standalone="yes"?><Relationships xmlns="http://schemas.openxmlformats.org/package/2006/relationships"><Relationship Id="rId40" Type="http://schemas.openxmlformats.org/officeDocument/2006/relationships/image" Target="../media/image295.png"/><Relationship Id="rId42" Type="http://schemas.openxmlformats.org/officeDocument/2006/relationships/image" Target="../media/image293.png"/><Relationship Id="rId41" Type="http://schemas.openxmlformats.org/officeDocument/2006/relationships/image" Target="../media/image292.png"/><Relationship Id="rId44" Type="http://schemas.openxmlformats.org/officeDocument/2006/relationships/image" Target="../media/image307.png"/><Relationship Id="rId43" Type="http://schemas.openxmlformats.org/officeDocument/2006/relationships/image" Target="../media/image294.png"/><Relationship Id="rId46" Type="http://schemas.openxmlformats.org/officeDocument/2006/relationships/image" Target="../media/image296.png"/><Relationship Id="rId45" Type="http://schemas.openxmlformats.org/officeDocument/2006/relationships/image" Target="../media/image298.png"/><Relationship Id="rId1" Type="http://schemas.openxmlformats.org/officeDocument/2006/relationships/slideLayout" Target="../slideLayouts/slideLayout9.xml"/><Relationship Id="rId2" Type="http://schemas.openxmlformats.org/officeDocument/2006/relationships/notesSlide" Target="../notesSlides/notesSlide115.xml"/><Relationship Id="rId3" Type="http://schemas.openxmlformats.org/officeDocument/2006/relationships/image" Target="../media/image252.png"/><Relationship Id="rId4" Type="http://schemas.openxmlformats.org/officeDocument/2006/relationships/image" Target="../media/image256.png"/><Relationship Id="rId9" Type="http://schemas.openxmlformats.org/officeDocument/2006/relationships/image" Target="../media/image261.png"/><Relationship Id="rId48" Type="http://schemas.openxmlformats.org/officeDocument/2006/relationships/image" Target="../media/image299.png"/><Relationship Id="rId47" Type="http://schemas.openxmlformats.org/officeDocument/2006/relationships/image" Target="../media/image303.png"/><Relationship Id="rId49" Type="http://schemas.openxmlformats.org/officeDocument/2006/relationships/image" Target="../media/image300.png"/><Relationship Id="rId5" Type="http://schemas.openxmlformats.org/officeDocument/2006/relationships/image" Target="../media/image255.png"/><Relationship Id="rId6" Type="http://schemas.openxmlformats.org/officeDocument/2006/relationships/image" Target="../media/image260.png"/><Relationship Id="rId7" Type="http://schemas.openxmlformats.org/officeDocument/2006/relationships/image" Target="../media/image266.png"/><Relationship Id="rId8" Type="http://schemas.openxmlformats.org/officeDocument/2006/relationships/image" Target="../media/image258.png"/><Relationship Id="rId31" Type="http://schemas.openxmlformats.org/officeDocument/2006/relationships/image" Target="../media/image285.png"/><Relationship Id="rId30" Type="http://schemas.openxmlformats.org/officeDocument/2006/relationships/image" Target="../media/image280.png"/><Relationship Id="rId33" Type="http://schemas.openxmlformats.org/officeDocument/2006/relationships/image" Target="../media/image282.png"/><Relationship Id="rId32" Type="http://schemas.openxmlformats.org/officeDocument/2006/relationships/image" Target="../media/image287.png"/><Relationship Id="rId35" Type="http://schemas.openxmlformats.org/officeDocument/2006/relationships/image" Target="../media/image289.png"/><Relationship Id="rId34" Type="http://schemas.openxmlformats.org/officeDocument/2006/relationships/image" Target="../media/image283.png"/><Relationship Id="rId37" Type="http://schemas.openxmlformats.org/officeDocument/2006/relationships/image" Target="../media/image297.png"/><Relationship Id="rId36" Type="http://schemas.openxmlformats.org/officeDocument/2006/relationships/image" Target="../media/image288.png"/><Relationship Id="rId39" Type="http://schemas.openxmlformats.org/officeDocument/2006/relationships/image" Target="../media/image291.png"/><Relationship Id="rId38" Type="http://schemas.openxmlformats.org/officeDocument/2006/relationships/image" Target="../media/image290.png"/><Relationship Id="rId62" Type="http://schemas.openxmlformats.org/officeDocument/2006/relationships/image" Target="../media/image309.png"/><Relationship Id="rId61" Type="http://schemas.openxmlformats.org/officeDocument/2006/relationships/image" Target="../media/image315.png"/><Relationship Id="rId20" Type="http://schemas.openxmlformats.org/officeDocument/2006/relationships/image" Target="../media/image271.png"/><Relationship Id="rId64" Type="http://schemas.openxmlformats.org/officeDocument/2006/relationships/image" Target="../media/image312.png"/><Relationship Id="rId63" Type="http://schemas.openxmlformats.org/officeDocument/2006/relationships/image" Target="../media/image314.png"/><Relationship Id="rId22" Type="http://schemas.openxmlformats.org/officeDocument/2006/relationships/image" Target="../media/image275.png"/><Relationship Id="rId66" Type="http://schemas.openxmlformats.org/officeDocument/2006/relationships/image" Target="../media/image331.png"/><Relationship Id="rId21" Type="http://schemas.openxmlformats.org/officeDocument/2006/relationships/image" Target="../media/image272.png"/><Relationship Id="rId65" Type="http://schemas.openxmlformats.org/officeDocument/2006/relationships/image" Target="../media/image316.png"/><Relationship Id="rId24" Type="http://schemas.openxmlformats.org/officeDocument/2006/relationships/image" Target="../media/image279.png"/><Relationship Id="rId23" Type="http://schemas.openxmlformats.org/officeDocument/2006/relationships/image" Target="../media/image274.png"/><Relationship Id="rId60" Type="http://schemas.openxmlformats.org/officeDocument/2006/relationships/image" Target="../media/image313.png"/><Relationship Id="rId26" Type="http://schemas.openxmlformats.org/officeDocument/2006/relationships/image" Target="../media/image284.png"/><Relationship Id="rId25" Type="http://schemas.openxmlformats.org/officeDocument/2006/relationships/image" Target="../media/image277.png"/><Relationship Id="rId28" Type="http://schemas.openxmlformats.org/officeDocument/2006/relationships/image" Target="../media/image286.png"/><Relationship Id="rId27" Type="http://schemas.openxmlformats.org/officeDocument/2006/relationships/image" Target="../media/image276.png"/><Relationship Id="rId29" Type="http://schemas.openxmlformats.org/officeDocument/2006/relationships/image" Target="../media/image278.png"/><Relationship Id="rId51" Type="http://schemas.openxmlformats.org/officeDocument/2006/relationships/image" Target="../media/image301.png"/><Relationship Id="rId50" Type="http://schemas.openxmlformats.org/officeDocument/2006/relationships/image" Target="../media/image308.png"/><Relationship Id="rId53" Type="http://schemas.openxmlformats.org/officeDocument/2006/relationships/image" Target="../media/image304.png"/><Relationship Id="rId52" Type="http://schemas.openxmlformats.org/officeDocument/2006/relationships/image" Target="../media/image305.png"/><Relationship Id="rId11" Type="http://schemas.openxmlformats.org/officeDocument/2006/relationships/image" Target="../media/image262.png"/><Relationship Id="rId55" Type="http://schemas.openxmlformats.org/officeDocument/2006/relationships/image" Target="../media/image311.png"/><Relationship Id="rId10" Type="http://schemas.openxmlformats.org/officeDocument/2006/relationships/image" Target="../media/image265.png"/><Relationship Id="rId54" Type="http://schemas.openxmlformats.org/officeDocument/2006/relationships/image" Target="../media/image306.png"/><Relationship Id="rId13" Type="http://schemas.openxmlformats.org/officeDocument/2006/relationships/image" Target="../media/image268.png"/><Relationship Id="rId57" Type="http://schemas.openxmlformats.org/officeDocument/2006/relationships/image" Target="../media/image329.png"/><Relationship Id="rId12" Type="http://schemas.openxmlformats.org/officeDocument/2006/relationships/image" Target="../media/image259.png"/><Relationship Id="rId56" Type="http://schemas.openxmlformats.org/officeDocument/2006/relationships/image" Target="../media/image11.png"/><Relationship Id="rId15" Type="http://schemas.openxmlformats.org/officeDocument/2006/relationships/image" Target="../media/image263.png"/><Relationship Id="rId59" Type="http://schemas.openxmlformats.org/officeDocument/2006/relationships/image" Target="../media/image310.png"/><Relationship Id="rId14" Type="http://schemas.openxmlformats.org/officeDocument/2006/relationships/image" Target="../media/image281.png"/><Relationship Id="rId58" Type="http://schemas.openxmlformats.org/officeDocument/2006/relationships/image" Target="../media/image318.png"/><Relationship Id="rId17" Type="http://schemas.openxmlformats.org/officeDocument/2006/relationships/image" Target="../media/image273.png"/><Relationship Id="rId16" Type="http://schemas.openxmlformats.org/officeDocument/2006/relationships/image" Target="../media/image267.png"/><Relationship Id="rId19" Type="http://schemas.openxmlformats.org/officeDocument/2006/relationships/image" Target="../media/image269.png"/><Relationship Id="rId18" Type="http://schemas.openxmlformats.org/officeDocument/2006/relationships/image" Target="../media/image270.png"/></Relationships>
</file>

<file path=ppt/slides/_rels/slide116.xml.rels><?xml version="1.0" encoding="UTF-8" standalone="yes"?><Relationships xmlns="http://schemas.openxmlformats.org/package/2006/relationships"><Relationship Id="rId40" Type="http://schemas.openxmlformats.org/officeDocument/2006/relationships/image" Target="../media/image360.png"/><Relationship Id="rId42" Type="http://schemas.openxmlformats.org/officeDocument/2006/relationships/image" Target="../media/image103.png"/><Relationship Id="rId41" Type="http://schemas.openxmlformats.org/officeDocument/2006/relationships/image" Target="../media/image361.png"/><Relationship Id="rId44" Type="http://schemas.openxmlformats.org/officeDocument/2006/relationships/image" Target="../media/image353.png"/><Relationship Id="rId43" Type="http://schemas.openxmlformats.org/officeDocument/2006/relationships/image" Target="../media/image352.png"/><Relationship Id="rId46" Type="http://schemas.openxmlformats.org/officeDocument/2006/relationships/image" Target="../media/image359.png"/><Relationship Id="rId45" Type="http://schemas.openxmlformats.org/officeDocument/2006/relationships/image" Target="../media/image357.png"/><Relationship Id="rId1" Type="http://schemas.openxmlformats.org/officeDocument/2006/relationships/slideLayout" Target="../slideLayouts/slideLayout9.xml"/><Relationship Id="rId2" Type="http://schemas.openxmlformats.org/officeDocument/2006/relationships/notesSlide" Target="../notesSlides/notesSlide116.xml"/><Relationship Id="rId3" Type="http://schemas.openxmlformats.org/officeDocument/2006/relationships/image" Target="../media/image319.png"/><Relationship Id="rId4" Type="http://schemas.openxmlformats.org/officeDocument/2006/relationships/image" Target="../media/image317.png"/><Relationship Id="rId9" Type="http://schemas.openxmlformats.org/officeDocument/2006/relationships/image" Target="../media/image326.png"/><Relationship Id="rId48" Type="http://schemas.openxmlformats.org/officeDocument/2006/relationships/image" Target="../media/image369.png"/><Relationship Id="rId47" Type="http://schemas.openxmlformats.org/officeDocument/2006/relationships/image" Target="../media/image364.png"/><Relationship Id="rId49" Type="http://schemas.openxmlformats.org/officeDocument/2006/relationships/image" Target="../media/image362.png"/><Relationship Id="rId5" Type="http://schemas.openxmlformats.org/officeDocument/2006/relationships/image" Target="../media/image321.png"/><Relationship Id="rId6" Type="http://schemas.openxmlformats.org/officeDocument/2006/relationships/image" Target="../media/image320.png"/><Relationship Id="rId7" Type="http://schemas.openxmlformats.org/officeDocument/2006/relationships/image" Target="../media/image322.png"/><Relationship Id="rId8" Type="http://schemas.openxmlformats.org/officeDocument/2006/relationships/image" Target="../media/image330.png"/><Relationship Id="rId31" Type="http://schemas.openxmlformats.org/officeDocument/2006/relationships/image" Target="../media/image348.png"/><Relationship Id="rId30" Type="http://schemas.openxmlformats.org/officeDocument/2006/relationships/image" Target="../media/image351.png"/><Relationship Id="rId33" Type="http://schemas.openxmlformats.org/officeDocument/2006/relationships/image" Target="../media/image355.png"/><Relationship Id="rId32" Type="http://schemas.openxmlformats.org/officeDocument/2006/relationships/image" Target="../media/image347.png"/><Relationship Id="rId35" Type="http://schemas.openxmlformats.org/officeDocument/2006/relationships/image" Target="../media/image350.png"/><Relationship Id="rId34" Type="http://schemas.openxmlformats.org/officeDocument/2006/relationships/image" Target="../media/image358.png"/><Relationship Id="rId37" Type="http://schemas.openxmlformats.org/officeDocument/2006/relationships/image" Target="../media/image346.png"/><Relationship Id="rId36" Type="http://schemas.openxmlformats.org/officeDocument/2006/relationships/image" Target="../media/image345.png"/><Relationship Id="rId39" Type="http://schemas.openxmlformats.org/officeDocument/2006/relationships/image" Target="../media/image356.png"/><Relationship Id="rId38" Type="http://schemas.openxmlformats.org/officeDocument/2006/relationships/image" Target="../media/image366.png"/><Relationship Id="rId20" Type="http://schemas.openxmlformats.org/officeDocument/2006/relationships/image" Target="../media/image336.png"/><Relationship Id="rId22" Type="http://schemas.openxmlformats.org/officeDocument/2006/relationships/image" Target="../media/image332.png"/><Relationship Id="rId21" Type="http://schemas.openxmlformats.org/officeDocument/2006/relationships/image" Target="../media/image337.png"/><Relationship Id="rId24" Type="http://schemas.openxmlformats.org/officeDocument/2006/relationships/image" Target="../media/image341.png"/><Relationship Id="rId23" Type="http://schemas.openxmlformats.org/officeDocument/2006/relationships/image" Target="../media/image339.png"/><Relationship Id="rId26" Type="http://schemas.openxmlformats.org/officeDocument/2006/relationships/image" Target="../media/image349.png"/><Relationship Id="rId25" Type="http://schemas.openxmlformats.org/officeDocument/2006/relationships/image" Target="../media/image338.png"/><Relationship Id="rId28" Type="http://schemas.openxmlformats.org/officeDocument/2006/relationships/image" Target="../media/image354.png"/><Relationship Id="rId27" Type="http://schemas.openxmlformats.org/officeDocument/2006/relationships/image" Target="../media/image342.png"/><Relationship Id="rId29" Type="http://schemas.openxmlformats.org/officeDocument/2006/relationships/image" Target="../media/image343.png"/><Relationship Id="rId51" Type="http://schemas.openxmlformats.org/officeDocument/2006/relationships/image" Target="../media/image374.png"/><Relationship Id="rId50" Type="http://schemas.openxmlformats.org/officeDocument/2006/relationships/image" Target="../media/image363.png"/><Relationship Id="rId53" Type="http://schemas.openxmlformats.org/officeDocument/2006/relationships/image" Target="../media/image372.png"/><Relationship Id="rId52" Type="http://schemas.openxmlformats.org/officeDocument/2006/relationships/image" Target="../media/image367.png"/><Relationship Id="rId11" Type="http://schemas.openxmlformats.org/officeDocument/2006/relationships/image" Target="../media/image334.png"/><Relationship Id="rId55" Type="http://schemas.openxmlformats.org/officeDocument/2006/relationships/image" Target="../media/image370.png"/><Relationship Id="rId10" Type="http://schemas.openxmlformats.org/officeDocument/2006/relationships/image" Target="../media/image327.png"/><Relationship Id="rId54" Type="http://schemas.openxmlformats.org/officeDocument/2006/relationships/image" Target="../media/image365.png"/><Relationship Id="rId13" Type="http://schemas.openxmlformats.org/officeDocument/2006/relationships/image" Target="../media/image323.png"/><Relationship Id="rId57" Type="http://schemas.openxmlformats.org/officeDocument/2006/relationships/image" Target="../media/image373.png"/><Relationship Id="rId12" Type="http://schemas.openxmlformats.org/officeDocument/2006/relationships/image" Target="../media/image324.png"/><Relationship Id="rId56" Type="http://schemas.openxmlformats.org/officeDocument/2006/relationships/image" Target="../media/image368.png"/><Relationship Id="rId15" Type="http://schemas.openxmlformats.org/officeDocument/2006/relationships/image" Target="../media/image325.png"/><Relationship Id="rId14" Type="http://schemas.openxmlformats.org/officeDocument/2006/relationships/image" Target="../media/image335.png"/><Relationship Id="rId58" Type="http://schemas.openxmlformats.org/officeDocument/2006/relationships/image" Target="../media/image371.png"/><Relationship Id="rId17" Type="http://schemas.openxmlformats.org/officeDocument/2006/relationships/image" Target="../media/image328.png"/><Relationship Id="rId16" Type="http://schemas.openxmlformats.org/officeDocument/2006/relationships/image" Target="../media/image333.png"/><Relationship Id="rId19" Type="http://schemas.openxmlformats.org/officeDocument/2006/relationships/image" Target="../media/image344.png"/><Relationship Id="rId18" Type="http://schemas.openxmlformats.org/officeDocument/2006/relationships/image" Target="../media/image340.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slide" Target="/ppt/slides/slide4.xml"/><Relationship Id="rId4" Type="http://schemas.openxmlformats.org/officeDocument/2006/relationships/image" Target="../media/image6.png"/><Relationship Id="rId5"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3.xml"/><Relationship Id="rId3" Type="http://schemas.openxmlformats.org/officeDocument/2006/relationships/image" Target="../media/image21.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5.xml"/><Relationship Id="rId3" Type="http://schemas.openxmlformats.org/officeDocument/2006/relationships/image" Target="../media/image26.jpg"/><Relationship Id="rId4" Type="http://schemas.openxmlformats.org/officeDocument/2006/relationships/image" Target="../media/image25.png"/><Relationship Id="rId5"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6.xml"/><Relationship Id="rId3" Type="http://schemas.openxmlformats.org/officeDocument/2006/relationships/image" Target="../media/image3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8.xml"/><Relationship Id="rId3"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hyperlink" Target="https://reason.com/2019/07/11/google-code-pc-master-slave-respectful/" TargetMode="External"/><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6.xml"/><Relationship Id="rId3" Type="http://schemas.openxmlformats.org/officeDocument/2006/relationships/image" Target="../media/image11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7.xml"/><Relationship Id="rId3" Type="http://schemas.openxmlformats.org/officeDocument/2006/relationships/image" Target="../media/image2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8.xml"/><Relationship Id="rId3" Type="http://schemas.openxmlformats.org/officeDocument/2006/relationships/image" Target="../media/image2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9.xml"/><Relationship Id="rId3" Type="http://schemas.openxmlformats.org/officeDocument/2006/relationships/hyperlink" Target="https://trainings.350.org/climate-resistance-handbook/" TargetMode="Externa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40" Type="http://schemas.openxmlformats.org/officeDocument/2006/relationships/slide" Target="/ppt/slides/slide21.xml"/><Relationship Id="rId20" Type="http://schemas.openxmlformats.org/officeDocument/2006/relationships/slide" Target="/ppt/slides/slide52.xml"/><Relationship Id="rId42" Type="http://schemas.openxmlformats.org/officeDocument/2006/relationships/slide" Target="/ppt/slides/slide23.xml"/><Relationship Id="rId41" Type="http://schemas.openxmlformats.org/officeDocument/2006/relationships/slide" Target="/ppt/slides/slide22.xml"/><Relationship Id="rId22" Type="http://schemas.openxmlformats.org/officeDocument/2006/relationships/slide" Target="/ppt/slides/slide57.xml"/><Relationship Id="rId44" Type="http://schemas.openxmlformats.org/officeDocument/2006/relationships/slide" Target="/ppt/slides/slide25.xml"/><Relationship Id="rId21" Type="http://schemas.openxmlformats.org/officeDocument/2006/relationships/slide" Target="/ppt/slides/slide56.xml"/><Relationship Id="rId43" Type="http://schemas.openxmlformats.org/officeDocument/2006/relationships/slide" Target="/ppt/slides/slide24.xml"/><Relationship Id="rId24" Type="http://schemas.openxmlformats.org/officeDocument/2006/relationships/slide" Target="/ppt/slides/slide59.xml"/><Relationship Id="rId46" Type="http://schemas.openxmlformats.org/officeDocument/2006/relationships/slide" Target="/ppt/slides/slide27.xml"/><Relationship Id="rId23" Type="http://schemas.openxmlformats.org/officeDocument/2006/relationships/slide" Target="/ppt/slides/slide58.xml"/><Relationship Id="rId45" Type="http://schemas.openxmlformats.org/officeDocument/2006/relationships/slide" Target="/ppt/slides/slide26.xml"/><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slide" Target="/ppt/slides/slide29.xml"/><Relationship Id="rId4" Type="http://schemas.openxmlformats.org/officeDocument/2006/relationships/slide" Target="/ppt/slides/slide30.xml"/><Relationship Id="rId9" Type="http://schemas.openxmlformats.org/officeDocument/2006/relationships/slide" Target="/ppt/slides/slide35.xml"/><Relationship Id="rId26" Type="http://schemas.openxmlformats.org/officeDocument/2006/relationships/image" Target="../media/image14.png"/><Relationship Id="rId25" Type="http://schemas.openxmlformats.org/officeDocument/2006/relationships/image" Target="../media/image11.png"/><Relationship Id="rId28" Type="http://schemas.openxmlformats.org/officeDocument/2006/relationships/slide" Target="/ppt/slides/slide9.xml"/><Relationship Id="rId27" Type="http://schemas.openxmlformats.org/officeDocument/2006/relationships/slide" Target="/ppt/slides/slide8.xml"/><Relationship Id="rId5" Type="http://schemas.openxmlformats.org/officeDocument/2006/relationships/slide" Target="/ppt/slides/slide31.xml"/><Relationship Id="rId6" Type="http://schemas.openxmlformats.org/officeDocument/2006/relationships/slide" Target="/ppt/slides/slide32.xml"/><Relationship Id="rId29" Type="http://schemas.openxmlformats.org/officeDocument/2006/relationships/slide" Target="/ppt/slides/slide10.xml"/><Relationship Id="rId7" Type="http://schemas.openxmlformats.org/officeDocument/2006/relationships/slide" Target="/ppt/slides/slide33.xml"/><Relationship Id="rId8" Type="http://schemas.openxmlformats.org/officeDocument/2006/relationships/slide" Target="/ppt/slides/slide34.xml"/><Relationship Id="rId31" Type="http://schemas.openxmlformats.org/officeDocument/2006/relationships/slide" Target="/ppt/slides/slide12.xml"/><Relationship Id="rId30" Type="http://schemas.openxmlformats.org/officeDocument/2006/relationships/slide" Target="/ppt/slides/slide11.xml"/><Relationship Id="rId11" Type="http://schemas.openxmlformats.org/officeDocument/2006/relationships/slide" Target="/ppt/slides/slide37.xml"/><Relationship Id="rId33" Type="http://schemas.openxmlformats.org/officeDocument/2006/relationships/slide" Target="/ppt/slides/slide14.xml"/><Relationship Id="rId10" Type="http://schemas.openxmlformats.org/officeDocument/2006/relationships/slide" Target="/ppt/slides/slide36.xml"/><Relationship Id="rId32" Type="http://schemas.openxmlformats.org/officeDocument/2006/relationships/slide" Target="/ppt/slides/slide13.xml"/><Relationship Id="rId13" Type="http://schemas.openxmlformats.org/officeDocument/2006/relationships/slide" Target="/ppt/slides/slide41.xml"/><Relationship Id="rId35" Type="http://schemas.openxmlformats.org/officeDocument/2006/relationships/slide" Target="/ppt/slides/slide16.xml"/><Relationship Id="rId12" Type="http://schemas.openxmlformats.org/officeDocument/2006/relationships/slide" Target="/ppt/slides/slide39.xml"/><Relationship Id="rId34" Type="http://schemas.openxmlformats.org/officeDocument/2006/relationships/slide" Target="/ppt/slides/slide15.xml"/><Relationship Id="rId15" Type="http://schemas.openxmlformats.org/officeDocument/2006/relationships/slide" Target="/ppt/slides/slide44.xml"/><Relationship Id="rId37" Type="http://schemas.openxmlformats.org/officeDocument/2006/relationships/slide" Target="/ppt/slides/slide18.xml"/><Relationship Id="rId14" Type="http://schemas.openxmlformats.org/officeDocument/2006/relationships/slide" Target="/ppt/slides/slide43.xml"/><Relationship Id="rId36" Type="http://schemas.openxmlformats.org/officeDocument/2006/relationships/slide" Target="/ppt/slides/slide17.xml"/><Relationship Id="rId17" Type="http://schemas.openxmlformats.org/officeDocument/2006/relationships/slide" Target="/ppt/slides/slide48.xml"/><Relationship Id="rId39" Type="http://schemas.openxmlformats.org/officeDocument/2006/relationships/slide" Target="/ppt/slides/slide20.xml"/><Relationship Id="rId16" Type="http://schemas.openxmlformats.org/officeDocument/2006/relationships/slide" Target="/ppt/slides/slide47.xml"/><Relationship Id="rId38" Type="http://schemas.openxmlformats.org/officeDocument/2006/relationships/slide" Target="/ppt/slides/slide19.xml"/><Relationship Id="rId19" Type="http://schemas.openxmlformats.org/officeDocument/2006/relationships/slide" Target="/ppt/slides/slide51.xml"/><Relationship Id="rId18" Type="http://schemas.openxmlformats.org/officeDocument/2006/relationships/slide" Target="/ppt/slides/slide4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0.xml"/><Relationship Id="rId3" Type="http://schemas.openxmlformats.org/officeDocument/2006/relationships/image" Target="../media/image57.png"/><Relationship Id="rId4" Type="http://schemas.openxmlformats.org/officeDocument/2006/relationships/hyperlink" Target="https://trainings.350.org/climate-resistance-handbook/"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2.xml"/><Relationship Id="rId3" Type="http://schemas.openxmlformats.org/officeDocument/2006/relationships/image" Target="../media/image32.png"/><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3.xml"/><Relationship Id="rId3" Type="http://schemas.openxmlformats.org/officeDocument/2006/relationships/hyperlink" Target="http://www.beautifulrising.org" TargetMode="External"/><Relationship Id="rId4" Type="http://schemas.openxmlformats.org/officeDocument/2006/relationships/hyperlink" Target="http://strategyandsoul.org/" TargetMode="External"/><Relationship Id="rId5" Type="http://schemas.openxmlformats.org/officeDocument/2006/relationships/hyperlink" Target="https://trainings.350.org/resource/creating-powerful-actions-with-strong-action-logic-11/" TargetMode="External"/><Relationship Id="rId6" Type="http://schemas.openxmlformats.org/officeDocument/2006/relationships/hyperlink" Target="https://trainings.350.org/topics/media/"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5.xml"/><Relationship Id="rId3" Type="http://schemas.openxmlformats.org/officeDocument/2006/relationships/hyperlink" Target="https://wheeldecide.com/index.php?c1=Angry&amp;c2=Despairing&amp;c3=Outraged&amp;c4=Sad&amp;c5=Fierce&amp;c6=Principled&amp;c7=Hopeful&amp;c8=Disgusted&amp;t=Tone&amp;time=10" TargetMode="External"/><Relationship Id="rId4" Type="http://schemas.openxmlformats.org/officeDocument/2006/relationships/image" Target="../media/image34.png"/><Relationship Id="rId5" Type="http://schemas.openxmlformats.org/officeDocument/2006/relationships/hyperlink" Target="https://wheeldecide.com/index.php?c1=City+Hall&amp;c2=Target%27s+house&amp;c3=Target%27s+place+of+worship&amp;c4=Community+members+home&amp;c5=Main+street&amp;c6=Target%27s+place+of+business&amp;c7=Where+the+destruction+is+happening&amp;c8=Point+of+consumption&amp;col=gbblackp&amp;t=Location&amp;time=10" TargetMode="External"/><Relationship Id="rId6" Type="http://schemas.openxmlformats.org/officeDocument/2006/relationships/image" Target="../media/image36.png"/><Relationship Id="rId7" Type="http://schemas.openxmlformats.org/officeDocument/2006/relationships/hyperlink" Target="https://wheeldecide.com/index.php?c1=Floods&amp;c2=Ostrich+with+its+head+in+the+sand&amp;c3=Raised+fists&amp;c4=Monopoly+game+pieces&amp;c5=High+electric+bills&amp;c6=Solar+panels&amp;c7=Wind+turbines&amp;c8=Cops&amp;c9=Destroyed+farmland&amp;c10=Dying+trees&amp;c11=Loss+of+jobs&amp;col=fall&amp;t=Symbol&amp;time=10" TargetMode="External"/><Relationship Id="rId8" Type="http://schemas.openxmlformats.org/officeDocument/2006/relationships/image" Target="../media/image3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7.xml"/><Relationship Id="rId3" Type="http://schemas.openxmlformats.org/officeDocument/2006/relationships/hyperlink" Target="https://www.storybasedstrategy.org/"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8.xml"/><Relationship Id="rId3" Type="http://schemas.openxmlformats.org/officeDocument/2006/relationships/hyperlink" Target="http://findingsteadyground.com" TargetMode="External"/><Relationship Id="rId4" Type="http://schemas.openxmlformats.org/officeDocument/2006/relationships/image" Target="../media/image33.png"/><Relationship Id="rId9" Type="http://schemas.openxmlformats.org/officeDocument/2006/relationships/image" Target="../media/image39.png"/><Relationship Id="rId5" Type="http://schemas.openxmlformats.org/officeDocument/2006/relationships/image" Target="../media/image41.png"/><Relationship Id="rId6" Type="http://schemas.openxmlformats.org/officeDocument/2006/relationships/image" Target="../media/image43.png"/><Relationship Id="rId7" Type="http://schemas.openxmlformats.org/officeDocument/2006/relationships/image" Target="../media/image40.png"/><Relationship Id="rId8" Type="http://schemas.openxmlformats.org/officeDocument/2006/relationships/image" Target="../media/image37.png"/><Relationship Id="rId10" Type="http://schemas.openxmlformats.org/officeDocument/2006/relationships/image" Target="../media/image4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9.xml"/><Relationship Id="rId3" Type="http://schemas.openxmlformats.org/officeDocument/2006/relationships/image" Target="../media/image69.png"/></Relationships>
</file>

<file path=ppt/slides/_rels/slide5.xml.rels><?xml version="1.0" encoding="UTF-8" standalone="yes"?><Relationships xmlns="http://schemas.openxmlformats.org/package/2006/relationships"><Relationship Id="rId40" Type="http://schemas.openxmlformats.org/officeDocument/2006/relationships/slide" Target="/ppt/slides/slide87.xml"/><Relationship Id="rId42" Type="http://schemas.openxmlformats.org/officeDocument/2006/relationships/slide" Target="/ppt/slides/slide82.xml"/><Relationship Id="rId41" Type="http://schemas.openxmlformats.org/officeDocument/2006/relationships/slide" Target="/ppt/slides/slide81.xml"/><Relationship Id="rId44" Type="http://schemas.openxmlformats.org/officeDocument/2006/relationships/slide" Target="/ppt/slides/slide84.xml"/><Relationship Id="rId43" Type="http://schemas.openxmlformats.org/officeDocument/2006/relationships/slide" Target="/ppt/slides/slide83.xml"/><Relationship Id="rId46" Type="http://schemas.openxmlformats.org/officeDocument/2006/relationships/hyperlink" Target="https://medium.com/@jonathonleiner/improv-games-for-virtual-space-66cbf4b77c97" TargetMode="External"/><Relationship Id="rId45" Type="http://schemas.openxmlformats.org/officeDocument/2006/relationships/slide" Target="/ppt/slides/slide85.xml"/><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slide" Target="/ppt/slides/slide61.xml"/><Relationship Id="rId4" Type="http://schemas.openxmlformats.org/officeDocument/2006/relationships/slide" Target="/ppt/slides/slide63.xml"/><Relationship Id="rId9" Type="http://schemas.openxmlformats.org/officeDocument/2006/relationships/slide" Target="/ppt/slides/slide67.xml"/><Relationship Id="rId48" Type="http://schemas.openxmlformats.org/officeDocument/2006/relationships/hyperlink" Target="https://teambuilding.com/blog/zoom-games" TargetMode="External"/><Relationship Id="rId47" Type="http://schemas.openxmlformats.org/officeDocument/2006/relationships/hyperlink" Target="https://www.sessionlab.com/blog/online-energizers/#fun-online-energizers" TargetMode="External"/><Relationship Id="rId49" Type="http://schemas.openxmlformats.org/officeDocument/2006/relationships/image" Target="../media/image11.png"/><Relationship Id="rId5" Type="http://schemas.openxmlformats.org/officeDocument/2006/relationships/slide" Target="/ppt/slides/slide80.xml"/><Relationship Id="rId6" Type="http://schemas.openxmlformats.org/officeDocument/2006/relationships/slide" Target="/ppt/slides/slide65.xml"/><Relationship Id="rId7" Type="http://schemas.openxmlformats.org/officeDocument/2006/relationships/slide" Target="/ppt/slides/slide65.xml"/><Relationship Id="rId8" Type="http://schemas.openxmlformats.org/officeDocument/2006/relationships/slide" Target="/ppt/slides/slide66.xml"/><Relationship Id="rId31" Type="http://schemas.openxmlformats.org/officeDocument/2006/relationships/slide" Target="/ppt/slides/slide107.xml"/><Relationship Id="rId30" Type="http://schemas.openxmlformats.org/officeDocument/2006/relationships/slide" Target="/ppt/slides/slide106.xml"/><Relationship Id="rId33" Type="http://schemas.openxmlformats.org/officeDocument/2006/relationships/slide" Target="/ppt/slides/slide74.xml"/><Relationship Id="rId32" Type="http://schemas.openxmlformats.org/officeDocument/2006/relationships/image" Target="../media/image12.png"/><Relationship Id="rId35" Type="http://schemas.openxmlformats.org/officeDocument/2006/relationships/slide" Target="/ppt/slides/slide76.xml"/><Relationship Id="rId34" Type="http://schemas.openxmlformats.org/officeDocument/2006/relationships/slide" Target="/ppt/slides/slide75.xml"/><Relationship Id="rId37" Type="http://schemas.openxmlformats.org/officeDocument/2006/relationships/slide" Target="/ppt/slides/slide79.xml"/><Relationship Id="rId36" Type="http://schemas.openxmlformats.org/officeDocument/2006/relationships/slide" Target="/ppt/slides/slide77.xml"/><Relationship Id="rId39" Type="http://schemas.openxmlformats.org/officeDocument/2006/relationships/slide" Target="/ppt/slides/slide85.xml"/><Relationship Id="rId38" Type="http://schemas.openxmlformats.org/officeDocument/2006/relationships/slide" Target="/ppt/slides/slide78.xml"/><Relationship Id="rId20" Type="http://schemas.openxmlformats.org/officeDocument/2006/relationships/slide" Target="/ppt/slides/slide94.xml"/><Relationship Id="rId22" Type="http://schemas.openxmlformats.org/officeDocument/2006/relationships/slide" Target="/ppt/slides/slide96.xml"/><Relationship Id="rId21" Type="http://schemas.openxmlformats.org/officeDocument/2006/relationships/slide" Target="/ppt/slides/slide96.xml"/><Relationship Id="rId24" Type="http://schemas.openxmlformats.org/officeDocument/2006/relationships/slide" Target="/ppt/slides/slide100.xml"/><Relationship Id="rId23" Type="http://schemas.openxmlformats.org/officeDocument/2006/relationships/slide" Target="/ppt/slides/slide98.xml"/><Relationship Id="rId26" Type="http://schemas.openxmlformats.org/officeDocument/2006/relationships/slide" Target="/ppt/slides/slide102.xml"/><Relationship Id="rId25" Type="http://schemas.openxmlformats.org/officeDocument/2006/relationships/slide" Target="/ppt/slides/slide101.xml"/><Relationship Id="rId28" Type="http://schemas.openxmlformats.org/officeDocument/2006/relationships/slide" Target="/ppt/slides/slide104.xml"/><Relationship Id="rId27" Type="http://schemas.openxmlformats.org/officeDocument/2006/relationships/slide" Target="/ppt/slides/slide103.xml"/><Relationship Id="rId29" Type="http://schemas.openxmlformats.org/officeDocument/2006/relationships/slide" Target="/ppt/slides/slide105.xml"/><Relationship Id="rId11" Type="http://schemas.openxmlformats.org/officeDocument/2006/relationships/slide" Target="/ppt/slides/slide69.xml"/><Relationship Id="rId10" Type="http://schemas.openxmlformats.org/officeDocument/2006/relationships/slide" Target="/ppt/slides/slide68.xml"/><Relationship Id="rId13" Type="http://schemas.openxmlformats.org/officeDocument/2006/relationships/slide" Target="/ppt/slides/slide72.xml"/><Relationship Id="rId12" Type="http://schemas.openxmlformats.org/officeDocument/2006/relationships/slide" Target="/ppt/slides/slide70.xml"/><Relationship Id="rId15" Type="http://schemas.openxmlformats.org/officeDocument/2006/relationships/slide" Target="/ppt/slides/slide89.xml"/><Relationship Id="rId14" Type="http://schemas.openxmlformats.org/officeDocument/2006/relationships/slide" Target="/ppt/slides/slide73.xml"/><Relationship Id="rId17" Type="http://schemas.openxmlformats.org/officeDocument/2006/relationships/slide" Target="/ppt/slides/slide92.xml"/><Relationship Id="rId16" Type="http://schemas.openxmlformats.org/officeDocument/2006/relationships/slide" Target="/ppt/slides/slide90.xml"/><Relationship Id="rId19" Type="http://schemas.openxmlformats.org/officeDocument/2006/relationships/slide" Target="/ppt/slides/slide94.xml"/><Relationship Id="rId18" Type="http://schemas.openxmlformats.org/officeDocument/2006/relationships/slide" Target="/ppt/slides/slide9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0.xml"/><Relationship Id="rId3" Type="http://schemas.openxmlformats.org/officeDocument/2006/relationships/image" Target="../media/image4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1.xml"/><Relationship Id="rId3" Type="http://schemas.openxmlformats.org/officeDocument/2006/relationships/image" Target="../media/image4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2.xml"/><Relationship Id="rId3" Type="http://schemas.openxmlformats.org/officeDocument/2006/relationships/image" Target="../media/image4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4.xml"/><Relationship Id="rId3" Type="http://schemas.openxmlformats.org/officeDocument/2006/relationships/image" Target="../media/image4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55.xml"/><Relationship Id="rId3" Type="http://schemas.openxmlformats.org/officeDocument/2006/relationships/image" Target="../media/image4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56.xml"/><Relationship Id="rId3" Type="http://schemas.openxmlformats.org/officeDocument/2006/relationships/image" Target="../media/image7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57.xml"/><Relationship Id="rId3" Type="http://schemas.openxmlformats.org/officeDocument/2006/relationships/image" Target="../media/image71.png"/><Relationship Id="rId4" Type="http://schemas.openxmlformats.org/officeDocument/2006/relationships/image" Target="../media/image4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58.xml"/><Relationship Id="rId3" Type="http://schemas.openxmlformats.org/officeDocument/2006/relationships/image" Target="../media/image53.png"/><Relationship Id="rId4" Type="http://schemas.openxmlformats.org/officeDocument/2006/relationships/image" Target="../media/image82.png"/><Relationship Id="rId5" Type="http://schemas.openxmlformats.org/officeDocument/2006/relationships/image" Target="../media/image5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59.xml"/><Relationship Id="rId3" Type="http://schemas.openxmlformats.org/officeDocument/2006/relationships/image" Target="../media/image6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slide" Target="/ppt/slides/slide108.xml"/><Relationship Id="rId4" Type="http://schemas.openxmlformats.org/officeDocument/2006/relationships/slide" Target="/ppt/slides/slide110.xml"/><Relationship Id="rId9" Type="http://schemas.openxmlformats.org/officeDocument/2006/relationships/hyperlink" Target="https://docs.google.com/presentation/d/1kk0Nc4Mn4uByEGtpSsKDQ8uNUgfRSTzX9Vkx-ZQrPHQ/edit#slide=id.g578575d214_3_39" TargetMode="External"/><Relationship Id="rId5" Type="http://schemas.openxmlformats.org/officeDocument/2006/relationships/slide" Target="/ppt/slides/slide111.xml"/><Relationship Id="rId6" Type="http://schemas.openxmlformats.org/officeDocument/2006/relationships/hyperlink" Target="https://docs.google.com/presentation/d/19oktW_DG1ptXtfI8vyJLcB5ke3oQHShHkXMQS1hfTME/edit#slide=id.g578575d214_3_39" TargetMode="External"/><Relationship Id="rId7" Type="http://schemas.openxmlformats.org/officeDocument/2006/relationships/hyperlink" Target="https://docs.google.com/presentation/d/1hA3kEm-wMCmqWsGIJrKRhcad45ya3lhbxrKUdjdcWI0/edit#slide=id.g578575d214_3_39" TargetMode="External"/><Relationship Id="rId8" Type="http://schemas.openxmlformats.org/officeDocument/2006/relationships/hyperlink" Target="https://docs.google.com/presentation/d/1q2ne0zNRrDX5pxVQGan4fiHa6orhL5k5o-SeaNTazOY/edit#slide=id.g732f85eb67_1_0" TargetMode="External"/><Relationship Id="rId11" Type="http://schemas.openxmlformats.org/officeDocument/2006/relationships/image" Target="../media/image11.png"/><Relationship Id="rId10" Type="http://schemas.openxmlformats.org/officeDocument/2006/relationships/hyperlink" Target="https://docs.google.com/presentation/d/1ixsXx4K31kZ7JMkx_B-S6JYdDzmCGT58bNCkuF4cnHI/edit#slide=id.g731f0534e9_3_11" TargetMode="External"/><Relationship Id="rId12" Type="http://schemas.openxmlformats.org/officeDocument/2006/relationships/image" Target="../media/image1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0.xml"/><Relationship Id="rId3" Type="http://schemas.openxmlformats.org/officeDocument/2006/relationships/image" Target="../media/image5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1.xml"/><Relationship Id="rId3" Type="http://schemas.openxmlformats.org/officeDocument/2006/relationships/slide" Target="/ppt/slides/slide85.xml"/><Relationship Id="rId4" Type="http://schemas.openxmlformats.org/officeDocument/2006/relationships/slide" Target="/ppt/slides/slide8.xml"/><Relationship Id="rId9" Type="http://schemas.openxmlformats.org/officeDocument/2006/relationships/image" Target="../media/image52.png"/><Relationship Id="rId5" Type="http://schemas.openxmlformats.org/officeDocument/2006/relationships/hyperlink" Target="https://support.zoom.us/hc/en-us/articles/201362643-Sharing-Computer-Sound-During-Screen-Sharing" TargetMode="External"/><Relationship Id="rId6" Type="http://schemas.openxmlformats.org/officeDocument/2006/relationships/hyperlink" Target="https://noises.online/" TargetMode="External"/><Relationship Id="rId7" Type="http://schemas.openxmlformats.org/officeDocument/2006/relationships/hyperlink" Target="https://wheeldecide.com/" TargetMode="External"/><Relationship Id="rId8" Type="http://schemas.openxmlformats.org/officeDocument/2006/relationships/hyperlink" Target="https://wheeldecide.com/?c1=A&amp;c2=B&amp;c3=C&amp;c4=D&amp;c5=E&amp;c6=F&amp;c7=G&amp;c8=H&amp;c9=I&amp;c10=J&amp;c11=K&amp;c12=L&amp;c13=M&amp;c14=N&amp;c15=O&amp;c16=P&amp;c17=Q&amp;c18=R&amp;c19=S&amp;c20=T&amp;c21=U&amp;c22=V&amp;c23=W&amp;c24=X&amp;c25=Y&amp;c26=Z&amp;col=light&amp;t=Alphabet&amp;time=8" TargetMode="External"/><Relationship Id="rId11" Type="http://schemas.openxmlformats.org/officeDocument/2006/relationships/image" Target="../media/image58.png"/><Relationship Id="rId10" Type="http://schemas.openxmlformats.org/officeDocument/2006/relationships/image" Target="../media/image5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2.xml"/><Relationship Id="rId3" Type="http://schemas.openxmlformats.org/officeDocument/2006/relationships/image" Target="../media/image55.png"/><Relationship Id="rId4" Type="http://schemas.openxmlformats.org/officeDocument/2006/relationships/image" Target="../media/image6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3.xml"/><Relationship Id="rId3" Type="http://schemas.openxmlformats.org/officeDocument/2006/relationships/image" Target="../media/image6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5.xml"/><Relationship Id="rId3" Type="http://schemas.openxmlformats.org/officeDocument/2006/relationships/image" Target="../media/image63.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7.xml"/><Relationship Id="rId3" Type="http://schemas.openxmlformats.org/officeDocument/2006/relationships/image" Target="../media/image5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8.xml"/><Relationship Id="rId3" Type="http://schemas.openxmlformats.org/officeDocument/2006/relationships/image" Target="../media/image62.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9.xml"/><Relationship Id="rId3" Type="http://schemas.openxmlformats.org/officeDocument/2006/relationships/image" Target="../media/image6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0.xml"/><Relationship Id="rId3" Type="http://schemas.openxmlformats.org/officeDocument/2006/relationships/image" Target="../media/image6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1.xml"/><Relationship Id="rId3" Type="http://schemas.openxmlformats.org/officeDocument/2006/relationships/image" Target="../media/image55.png"/><Relationship Id="rId4" Type="http://schemas.openxmlformats.org/officeDocument/2006/relationships/image" Target="../media/image7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2.xml"/><Relationship Id="rId3" Type="http://schemas.openxmlformats.org/officeDocument/2006/relationships/image" Target="../media/image65.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3.xml"/><Relationship Id="rId3" Type="http://schemas.openxmlformats.org/officeDocument/2006/relationships/image" Target="../media/image76.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4.xml"/><Relationship Id="rId3" Type="http://schemas.openxmlformats.org/officeDocument/2006/relationships/image" Target="../media/image73.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5.xml"/><Relationship Id="rId3" Type="http://schemas.openxmlformats.org/officeDocument/2006/relationships/image" Target="../media/image72.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6.xml"/><Relationship Id="rId3" Type="http://schemas.openxmlformats.org/officeDocument/2006/relationships/image" Target="../media/image75.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7.xml"/><Relationship Id="rId3" Type="http://schemas.openxmlformats.org/officeDocument/2006/relationships/image" Target="../media/image77.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8.xml"/><Relationship Id="rId3" Type="http://schemas.openxmlformats.org/officeDocument/2006/relationships/image" Target="../media/image86.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9.xml"/><Relationship Id="rId3" Type="http://schemas.openxmlformats.org/officeDocument/2006/relationships/image" Target="../media/image8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0.xml"/><Relationship Id="rId3" Type="http://schemas.openxmlformats.org/officeDocument/2006/relationships/hyperlink" Target="https://wheeldecide.com/?c1=A&amp;c2=B&amp;c3=C&amp;c4=D&amp;c5=E&amp;c6=F&amp;c7=G&amp;c8=H&amp;c9=I&amp;c10=J&amp;c11=K&amp;c12=L&amp;c13=M&amp;c14=N&amp;c15=O&amp;c16=P&amp;c17=Q&amp;c18=R&amp;c19=S&amp;c20=T&amp;c21=U&amp;c22=V&amp;c23=W&amp;c24=X&amp;c25=Y&amp;c26=Z&amp;col=light&amp;t=Alphabet&amp;time=8" TargetMode="External"/><Relationship Id="rId4" Type="http://schemas.openxmlformats.org/officeDocument/2006/relationships/image" Target="../media/image52.png"/><Relationship Id="rId5" Type="http://schemas.openxmlformats.org/officeDocument/2006/relationships/hyperlink" Target="https://wheeldecide.com/?c1=A&amp;c2=B&amp;c3=C&amp;c4=D&amp;c5=E&amp;c6=F&amp;c7=G&amp;c8=H&amp;c9=I&amp;c10=J&amp;c11=K&amp;c12=L&amp;c13=M&amp;c14=N&amp;c15=O&amp;c16=P&amp;c17=Q&amp;c18=R&amp;c19=S&amp;c20=T&amp;c21=U&amp;c22=V&amp;c23=W&amp;c24=X&amp;c25=Y&amp;c26=Z&amp;col=light&amp;t=Alphabet&amp;time=8"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1.xml"/><Relationship Id="rId3" Type="http://schemas.openxmlformats.org/officeDocument/2006/relationships/hyperlink" Target="http://www.youtube.com/watch?v=HnNPcq7J2_M" TargetMode="External"/><Relationship Id="rId4" Type="http://schemas.openxmlformats.org/officeDocument/2006/relationships/image" Target="../media/image78.jpg"/><Relationship Id="rId9" Type="http://schemas.openxmlformats.org/officeDocument/2006/relationships/hyperlink" Target="http://www.youtube.com/watch?v=vLPfP1oRJFM" TargetMode="External"/><Relationship Id="rId5" Type="http://schemas.openxmlformats.org/officeDocument/2006/relationships/hyperlink" Target="http://www.youtube.com/watch?v=xduQM-jDEKY" TargetMode="External"/><Relationship Id="rId6" Type="http://schemas.openxmlformats.org/officeDocument/2006/relationships/image" Target="../media/image81.jpg"/><Relationship Id="rId7" Type="http://schemas.openxmlformats.org/officeDocument/2006/relationships/hyperlink" Target="http://www.youtube.com/watch?v=gOTF3VdR7mo" TargetMode="External"/><Relationship Id="rId8" Type="http://schemas.openxmlformats.org/officeDocument/2006/relationships/image" Target="../media/image80.jpg"/><Relationship Id="rId10" Type="http://schemas.openxmlformats.org/officeDocument/2006/relationships/image" Target="../media/image79.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2.xml"/><Relationship Id="rId3" Type="http://schemas.openxmlformats.org/officeDocument/2006/relationships/image" Target="../media/image12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3.xml"/><Relationship Id="rId3" Type="http://schemas.openxmlformats.org/officeDocument/2006/relationships/image" Target="../media/image83.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4.xml"/><Relationship Id="rId3" Type="http://schemas.openxmlformats.org/officeDocument/2006/relationships/image" Target="../media/image161.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5.xml"/><Relationship Id="rId3" Type="http://schemas.openxmlformats.org/officeDocument/2006/relationships/image" Target="../media/image85.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6.xml"/><Relationship Id="rId3" Type="http://schemas.openxmlformats.org/officeDocument/2006/relationships/image" Target="../media/image87.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7.xml"/><Relationship Id="rId3" Type="http://schemas.openxmlformats.org/officeDocument/2006/relationships/hyperlink" Target="https://support.zoom.us/hc/en-us/articles/201362643-Sharing-Computer-Sound-During-Screen-Sharing" TargetMode="External"/><Relationship Id="rId4" Type="http://schemas.openxmlformats.org/officeDocument/2006/relationships/image" Target="../media/image88.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8.xml"/><Relationship Id="rId3" Type="http://schemas.openxmlformats.org/officeDocument/2006/relationships/image" Target="../media/image5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9.xml"/><Relationship Id="rId3" Type="http://schemas.openxmlformats.org/officeDocument/2006/relationships/image" Target="../media/image90.jpg"/><Relationship Id="rId4" Type="http://schemas.openxmlformats.org/officeDocument/2006/relationships/image" Target="../media/image92.jpg"/><Relationship Id="rId5" Type="http://schemas.openxmlformats.org/officeDocument/2006/relationships/image" Target="../media/image93.jpg"/><Relationship Id="rId6" Type="http://schemas.openxmlformats.org/officeDocument/2006/relationships/image" Target="../media/image9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0.xml"/><Relationship Id="rId3" Type="http://schemas.openxmlformats.org/officeDocument/2006/relationships/hyperlink" Target="http://www.youtube.com/watch?v=xlZkjVdMEvo" TargetMode="External"/><Relationship Id="rId4" Type="http://schemas.openxmlformats.org/officeDocument/2006/relationships/image" Target="../media/image95.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1.xml"/><Relationship Id="rId3" Type="http://schemas.openxmlformats.org/officeDocument/2006/relationships/image" Target="../media/image89.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5.xml"/><Relationship Id="rId3" Type="http://schemas.openxmlformats.org/officeDocument/2006/relationships/image" Target="../media/image91.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6.xml"/><Relationship Id="rId3" Type="http://schemas.openxmlformats.org/officeDocument/2006/relationships/image" Target="../media/image102.gif"/></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9.xml"/><Relationship Id="rId3"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7" name="Shape 1407"/>
        <p:cNvGrpSpPr/>
        <p:nvPr/>
      </p:nvGrpSpPr>
      <p:grpSpPr>
        <a:xfrm>
          <a:off x="0" y="0"/>
          <a:ext cx="0" cy="0"/>
          <a:chOff x="0" y="0"/>
          <a:chExt cx="0" cy="0"/>
        </a:xfrm>
      </p:grpSpPr>
      <p:sp>
        <p:nvSpPr>
          <p:cNvPr id="1408" name="Google Shape;1408;p50"/>
          <p:cNvSpPr txBox="1"/>
          <p:nvPr>
            <p:ph type="ctrTitle"/>
          </p:nvPr>
        </p:nvSpPr>
        <p:spPr>
          <a:xfrm>
            <a:off x="685800" y="1454325"/>
            <a:ext cx="4137300" cy="3949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accent6"/>
                </a:solidFill>
              </a:rPr>
              <a:t>ONLINE</a:t>
            </a:r>
            <a:r>
              <a:rPr lang="en"/>
              <a:t> TRAINING </a:t>
            </a:r>
            <a:r>
              <a:rPr lang="en">
                <a:solidFill>
                  <a:schemeClr val="accent6"/>
                </a:solidFill>
              </a:rPr>
              <a:t>MONSTER</a:t>
            </a:r>
            <a:r>
              <a:rPr lang="en"/>
              <a:t> MANUAL</a:t>
            </a:r>
            <a:endParaRPr/>
          </a:p>
        </p:txBody>
      </p:sp>
      <p:pic>
        <p:nvPicPr>
          <p:cNvPr id="1409" name="Google Shape;1409;p50"/>
          <p:cNvPicPr preferRelativeResize="0"/>
          <p:nvPr/>
        </p:nvPicPr>
        <p:blipFill>
          <a:blip r:embed="rId3">
            <a:alphaModFix/>
          </a:blip>
          <a:stretch>
            <a:fillRect/>
          </a:stretch>
        </p:blipFill>
        <p:spPr>
          <a:xfrm>
            <a:off x="4823100" y="1351250"/>
            <a:ext cx="3257550" cy="4572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4" name="Shape 1534"/>
        <p:cNvGrpSpPr/>
        <p:nvPr/>
      </p:nvGrpSpPr>
      <p:grpSpPr>
        <a:xfrm>
          <a:off x="0" y="0"/>
          <a:ext cx="0" cy="0"/>
          <a:chOff x="0" y="0"/>
          <a:chExt cx="0" cy="0"/>
        </a:xfrm>
      </p:grpSpPr>
      <p:sp>
        <p:nvSpPr>
          <p:cNvPr id="1535" name="Google Shape;1535;p59"/>
          <p:cNvSpPr txBox="1"/>
          <p:nvPr>
            <p:ph type="title"/>
          </p:nvPr>
        </p:nvSpPr>
        <p:spPr>
          <a:xfrm>
            <a:off x="814275"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ROLE-PLAY (FISHBOWL)</a:t>
            </a:r>
            <a:endParaRPr/>
          </a:p>
        </p:txBody>
      </p:sp>
      <p:sp>
        <p:nvSpPr>
          <p:cNvPr id="1536" name="Google Shape;1536;p59"/>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537" name="Google Shape;1537;p59"/>
          <p:cNvSpPr txBox="1"/>
          <p:nvPr/>
        </p:nvSpPr>
        <p:spPr>
          <a:xfrm>
            <a:off x="916025" y="1773527"/>
            <a:ext cx="3554100" cy="11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rgbClr val="000000"/>
                </a:solidFill>
                <a:latin typeface="Roboto Condensed"/>
                <a:ea typeface="Roboto Condensed"/>
                <a:cs typeface="Roboto Condensed"/>
                <a:sym typeface="Roboto Condensed"/>
              </a:rPr>
              <a:t>Person A is us. </a:t>
            </a:r>
            <a:endParaRPr sz="1900">
              <a:solidFill>
                <a:srgbClr val="000000"/>
              </a:solidFill>
              <a:latin typeface="Roboto Condensed"/>
              <a:ea typeface="Roboto Condensed"/>
              <a:cs typeface="Roboto Condensed"/>
              <a:sym typeface="Roboto Condensed"/>
            </a:endParaRPr>
          </a:p>
          <a:p>
            <a:pPr indent="0" lvl="0" marL="0" rtl="0" algn="l">
              <a:spcBef>
                <a:spcPts val="0"/>
              </a:spcBef>
              <a:spcAft>
                <a:spcPts val="0"/>
              </a:spcAft>
              <a:buNone/>
            </a:pPr>
            <a:r>
              <a:t/>
            </a:r>
            <a:endParaRPr sz="1900">
              <a:solidFill>
                <a:srgbClr val="000000"/>
              </a:solidFill>
              <a:latin typeface="Roboto Condensed"/>
              <a:ea typeface="Roboto Condensed"/>
              <a:cs typeface="Roboto Condensed"/>
              <a:sym typeface="Roboto Condensed"/>
            </a:endParaRPr>
          </a:p>
          <a:p>
            <a:pPr indent="0" lvl="0" marL="0" rtl="0" algn="l">
              <a:spcBef>
                <a:spcPts val="0"/>
              </a:spcBef>
              <a:spcAft>
                <a:spcPts val="0"/>
              </a:spcAft>
              <a:buNone/>
            </a:pPr>
            <a:r>
              <a:rPr lang="en" sz="1900">
                <a:solidFill>
                  <a:srgbClr val="000000"/>
                </a:solidFill>
                <a:latin typeface="Roboto Condensed"/>
                <a:ea typeface="Roboto Condensed"/>
                <a:cs typeface="Roboto Condensed"/>
                <a:sym typeface="Roboto Condensed"/>
              </a:rPr>
              <a:t>They’re trying to recruit Person B by calling them up on the phone.</a:t>
            </a:r>
            <a:endParaRPr sz="1900">
              <a:solidFill>
                <a:srgbClr val="000000"/>
              </a:solidFill>
              <a:latin typeface="Roboto Condensed"/>
              <a:ea typeface="Roboto Condensed"/>
              <a:cs typeface="Roboto Condensed"/>
              <a:sym typeface="Roboto Condensed"/>
            </a:endParaRPr>
          </a:p>
        </p:txBody>
      </p:sp>
      <p:pic>
        <p:nvPicPr>
          <p:cNvPr id="1538" name="Google Shape;1538;p59"/>
          <p:cNvPicPr preferRelativeResize="0"/>
          <p:nvPr/>
        </p:nvPicPr>
        <p:blipFill>
          <a:blip r:embed="rId3">
            <a:alphaModFix/>
          </a:blip>
          <a:stretch>
            <a:fillRect/>
          </a:stretch>
        </p:blipFill>
        <p:spPr>
          <a:xfrm>
            <a:off x="2381825" y="3218501"/>
            <a:ext cx="3989550" cy="2860425"/>
          </a:xfrm>
          <a:prstGeom prst="rect">
            <a:avLst/>
          </a:prstGeom>
          <a:noFill/>
          <a:ln>
            <a:noFill/>
          </a:ln>
        </p:spPr>
      </p:pic>
      <p:sp>
        <p:nvSpPr>
          <p:cNvPr id="1539" name="Google Shape;1539;p59"/>
          <p:cNvSpPr txBox="1"/>
          <p:nvPr/>
        </p:nvSpPr>
        <p:spPr>
          <a:xfrm>
            <a:off x="4882825" y="1773775"/>
            <a:ext cx="3412500" cy="11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rgbClr val="000000"/>
                </a:solidFill>
                <a:latin typeface="Roboto Condensed"/>
                <a:ea typeface="Roboto Condensed"/>
                <a:cs typeface="Roboto Condensed"/>
                <a:sym typeface="Roboto Condensed"/>
              </a:rPr>
              <a:t>Person B is a friend. </a:t>
            </a:r>
            <a:endParaRPr sz="1900">
              <a:solidFill>
                <a:srgbClr val="000000"/>
              </a:solidFill>
              <a:latin typeface="Roboto Condensed"/>
              <a:ea typeface="Roboto Condensed"/>
              <a:cs typeface="Roboto Condensed"/>
              <a:sym typeface="Roboto Condensed"/>
            </a:endParaRPr>
          </a:p>
          <a:p>
            <a:pPr indent="0" lvl="0" marL="0" rtl="0" algn="l">
              <a:spcBef>
                <a:spcPts val="0"/>
              </a:spcBef>
              <a:spcAft>
                <a:spcPts val="0"/>
              </a:spcAft>
              <a:buNone/>
            </a:pPr>
            <a:r>
              <a:t/>
            </a:r>
            <a:endParaRPr sz="1900">
              <a:solidFill>
                <a:srgbClr val="000000"/>
              </a:solidFill>
              <a:latin typeface="Roboto Condensed"/>
              <a:ea typeface="Roboto Condensed"/>
              <a:cs typeface="Roboto Condensed"/>
              <a:sym typeface="Roboto Condensed"/>
            </a:endParaRPr>
          </a:p>
          <a:p>
            <a:pPr indent="0" lvl="0" marL="0" rtl="0" algn="l">
              <a:spcBef>
                <a:spcPts val="0"/>
              </a:spcBef>
              <a:spcAft>
                <a:spcPts val="0"/>
              </a:spcAft>
              <a:buNone/>
            </a:pPr>
            <a:r>
              <a:rPr lang="en" sz="1900">
                <a:solidFill>
                  <a:srgbClr val="000000"/>
                </a:solidFill>
                <a:latin typeface="Roboto Condensed"/>
                <a:ea typeface="Roboto Condensed"/>
                <a:cs typeface="Roboto Condensed"/>
                <a:sym typeface="Roboto Condensed"/>
              </a:rPr>
              <a:t>Person B cares about saving the climate but hasn’t ever done activism before.</a:t>
            </a:r>
            <a:endParaRPr sz="1900">
              <a:solidFill>
                <a:srgbClr val="000000"/>
              </a:solidFill>
              <a:latin typeface="Roboto Condensed"/>
              <a:ea typeface="Roboto Condensed"/>
              <a:cs typeface="Roboto Condensed"/>
              <a:sym typeface="Roboto Condensed"/>
            </a:endParaRPr>
          </a:p>
        </p:txBody>
      </p:sp>
      <p:sp>
        <p:nvSpPr>
          <p:cNvPr id="1540" name="Google Shape;1540;p59"/>
          <p:cNvSpPr txBox="1"/>
          <p:nvPr/>
        </p:nvSpPr>
        <p:spPr>
          <a:xfrm>
            <a:off x="424000" y="6078925"/>
            <a:ext cx="7871400" cy="48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900">
                <a:solidFill>
                  <a:srgbClr val="000000"/>
                </a:solidFill>
                <a:latin typeface="Roboto Condensed"/>
                <a:ea typeface="Roboto Condensed"/>
                <a:cs typeface="Roboto Condensed"/>
                <a:sym typeface="Roboto Condensed"/>
              </a:rPr>
              <a:t>Let’s see how Person A tries recruitment! </a:t>
            </a:r>
            <a:r>
              <a:rPr b="1" i="1" lang="en" sz="1900">
                <a:solidFill>
                  <a:srgbClr val="000000"/>
                </a:solidFill>
                <a:latin typeface="Roboto Condensed"/>
                <a:ea typeface="Roboto Condensed"/>
                <a:cs typeface="Roboto Condensed"/>
                <a:sym typeface="Roboto Condensed"/>
              </a:rPr>
              <a:t>What’s working?</a:t>
            </a:r>
            <a:endParaRPr b="1" i="1" sz="1300">
              <a:latin typeface="Roboto Condensed"/>
              <a:ea typeface="Roboto Condensed"/>
              <a:cs typeface="Roboto Condensed"/>
              <a:sym typeface="Roboto Condensed"/>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52" name="Shape 3452"/>
        <p:cNvGrpSpPr/>
        <p:nvPr/>
      </p:nvGrpSpPr>
      <p:grpSpPr>
        <a:xfrm>
          <a:off x="0" y="0"/>
          <a:ext cx="0" cy="0"/>
          <a:chOff x="0" y="0"/>
          <a:chExt cx="0" cy="0"/>
        </a:xfrm>
      </p:grpSpPr>
      <p:sp>
        <p:nvSpPr>
          <p:cNvPr id="3453" name="Google Shape;3453;p149"/>
          <p:cNvSpPr txBox="1"/>
          <p:nvPr>
            <p:ph idx="4294967295" type="body"/>
          </p:nvPr>
        </p:nvSpPr>
        <p:spPr>
          <a:xfrm>
            <a:off x="916025" y="3010550"/>
            <a:ext cx="6028200" cy="2428500"/>
          </a:xfrm>
          <a:prstGeom prst="rect">
            <a:avLst/>
          </a:prstGeom>
        </p:spPr>
        <p:txBody>
          <a:bodyPr anchorCtr="0" anchor="ctr" bIns="91425" lIns="91425" spcFirstLastPara="1" rIns="91425" wrap="square" tIns="91425">
            <a:noAutofit/>
          </a:bodyPr>
          <a:lstStyle/>
          <a:p>
            <a:pPr indent="0" lvl="0" marL="0" rtl="0" algn="l">
              <a:spcBef>
                <a:spcPts val="600"/>
              </a:spcBef>
              <a:spcAft>
                <a:spcPts val="0"/>
              </a:spcAft>
              <a:buNone/>
            </a:pPr>
            <a:r>
              <a:t/>
            </a:r>
            <a:endParaRPr sz="3600"/>
          </a:p>
          <a:p>
            <a:pPr indent="0" lvl="0" marL="0" rtl="0" algn="l">
              <a:spcBef>
                <a:spcPts val="1000"/>
              </a:spcBef>
              <a:spcAft>
                <a:spcPts val="1000"/>
              </a:spcAft>
              <a:buNone/>
            </a:pPr>
            <a:r>
              <a:rPr b="1" lang="en" sz="3600">
                <a:solidFill>
                  <a:srgbClr val="FFFFFF"/>
                </a:solidFill>
              </a:rPr>
              <a:t>Let’s take a moment to breathe together.</a:t>
            </a:r>
            <a:endParaRPr b="1" sz="3600">
              <a:solidFill>
                <a:srgbClr val="FFFFFF"/>
              </a:solidFill>
            </a:endParaRPr>
          </a:p>
        </p:txBody>
      </p:sp>
      <p:sp>
        <p:nvSpPr>
          <p:cNvPr id="3454" name="Google Shape;3454;p149"/>
          <p:cNvSpPr txBox="1"/>
          <p:nvPr>
            <p:ph idx="4294967295" type="ctrTitle"/>
          </p:nvPr>
        </p:nvSpPr>
        <p:spPr>
          <a:xfrm>
            <a:off x="916025" y="165550"/>
            <a:ext cx="6312000" cy="1546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6000">
                <a:solidFill>
                  <a:srgbClr val="FFFFFF"/>
                </a:solidFill>
              </a:rPr>
              <a:t>Moment of silence</a:t>
            </a:r>
            <a:endParaRPr b="1" sz="6000">
              <a:solidFill>
                <a:srgbClr val="FFFFFF"/>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8" name="Shape 3458"/>
        <p:cNvGrpSpPr/>
        <p:nvPr/>
      </p:nvGrpSpPr>
      <p:grpSpPr>
        <a:xfrm>
          <a:off x="0" y="0"/>
          <a:ext cx="0" cy="0"/>
          <a:chOff x="0" y="0"/>
          <a:chExt cx="0" cy="0"/>
        </a:xfrm>
      </p:grpSpPr>
      <p:pic>
        <p:nvPicPr>
          <p:cNvPr id="3459" name="Google Shape;3459;p150"/>
          <p:cNvPicPr preferRelativeResize="0"/>
          <p:nvPr/>
        </p:nvPicPr>
        <p:blipFill>
          <a:blip r:embed="rId3">
            <a:alphaModFix/>
          </a:blip>
          <a:stretch>
            <a:fillRect/>
          </a:stretch>
        </p:blipFill>
        <p:spPr>
          <a:xfrm>
            <a:off x="509439" y="2365968"/>
            <a:ext cx="1001417" cy="1001400"/>
          </a:xfrm>
          <a:prstGeom prst="rect">
            <a:avLst/>
          </a:prstGeom>
          <a:noFill/>
          <a:ln>
            <a:noFill/>
          </a:ln>
        </p:spPr>
      </p:pic>
      <p:pic>
        <p:nvPicPr>
          <p:cNvPr id="3460" name="Google Shape;3460;p150"/>
          <p:cNvPicPr preferRelativeResize="0"/>
          <p:nvPr/>
        </p:nvPicPr>
        <p:blipFill>
          <a:blip r:embed="rId4">
            <a:alphaModFix/>
          </a:blip>
          <a:stretch>
            <a:fillRect/>
          </a:stretch>
        </p:blipFill>
        <p:spPr>
          <a:xfrm>
            <a:off x="2582050" y="2341500"/>
            <a:ext cx="1028944" cy="1028944"/>
          </a:xfrm>
          <a:prstGeom prst="rect">
            <a:avLst/>
          </a:prstGeom>
          <a:noFill/>
          <a:ln>
            <a:noFill/>
          </a:ln>
        </p:spPr>
      </p:pic>
      <p:pic>
        <p:nvPicPr>
          <p:cNvPr id="3461" name="Google Shape;3461;p150"/>
          <p:cNvPicPr preferRelativeResize="0"/>
          <p:nvPr/>
        </p:nvPicPr>
        <p:blipFill>
          <a:blip r:embed="rId5">
            <a:alphaModFix/>
          </a:blip>
          <a:stretch>
            <a:fillRect/>
          </a:stretch>
        </p:blipFill>
        <p:spPr>
          <a:xfrm>
            <a:off x="6690175" y="2341483"/>
            <a:ext cx="1028944" cy="1028944"/>
          </a:xfrm>
          <a:prstGeom prst="rect">
            <a:avLst/>
          </a:prstGeom>
          <a:noFill/>
          <a:ln>
            <a:noFill/>
          </a:ln>
        </p:spPr>
      </p:pic>
      <p:sp>
        <p:nvSpPr>
          <p:cNvPr id="3462" name="Google Shape;3462;p150"/>
          <p:cNvSpPr txBox="1"/>
          <p:nvPr/>
        </p:nvSpPr>
        <p:spPr>
          <a:xfrm>
            <a:off x="601900" y="1035772"/>
            <a:ext cx="5656800" cy="58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dk1"/>
                </a:solidFill>
                <a:latin typeface="Roboto Condensed"/>
                <a:ea typeface="Roboto Condensed"/>
                <a:cs typeface="Roboto Condensed"/>
                <a:sym typeface="Roboto Condensed"/>
              </a:rPr>
              <a:t>How do you leave this call?</a:t>
            </a:r>
            <a:endParaRPr b="1" sz="3000">
              <a:solidFill>
                <a:srgbClr val="33342E"/>
              </a:solidFill>
              <a:latin typeface="Roboto Condensed"/>
              <a:ea typeface="Roboto Condensed"/>
              <a:cs typeface="Roboto Condensed"/>
              <a:sym typeface="Roboto Condensed"/>
            </a:endParaRPr>
          </a:p>
        </p:txBody>
      </p:sp>
      <p:pic>
        <p:nvPicPr>
          <p:cNvPr id="3463" name="Google Shape;3463;p150"/>
          <p:cNvPicPr preferRelativeResize="0"/>
          <p:nvPr/>
        </p:nvPicPr>
        <p:blipFill>
          <a:blip r:embed="rId6">
            <a:alphaModFix/>
          </a:blip>
          <a:stretch>
            <a:fillRect/>
          </a:stretch>
        </p:blipFill>
        <p:spPr>
          <a:xfrm>
            <a:off x="4636113" y="2341484"/>
            <a:ext cx="1028944" cy="1028944"/>
          </a:xfrm>
          <a:prstGeom prst="rect">
            <a:avLst/>
          </a:prstGeom>
          <a:noFill/>
          <a:ln>
            <a:noFill/>
          </a:ln>
        </p:spPr>
      </p:pic>
      <p:sp>
        <p:nvSpPr>
          <p:cNvPr id="3464" name="Google Shape;3464;p150"/>
          <p:cNvSpPr/>
          <p:nvPr/>
        </p:nvSpPr>
        <p:spPr>
          <a:xfrm>
            <a:off x="6399987" y="4945546"/>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465" name="Google Shape;3465;p150"/>
          <p:cNvSpPr/>
          <p:nvPr/>
        </p:nvSpPr>
        <p:spPr>
          <a:xfrm>
            <a:off x="6604637" y="4945546"/>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466" name="Google Shape;3466;p150"/>
          <p:cNvSpPr/>
          <p:nvPr/>
        </p:nvSpPr>
        <p:spPr>
          <a:xfrm>
            <a:off x="6821162" y="4945546"/>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467" name="Google Shape;3467;p150"/>
          <p:cNvSpPr/>
          <p:nvPr/>
        </p:nvSpPr>
        <p:spPr>
          <a:xfrm>
            <a:off x="7430699" y="4941774"/>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468" name="Google Shape;3468;p150"/>
          <p:cNvSpPr/>
          <p:nvPr/>
        </p:nvSpPr>
        <p:spPr>
          <a:xfrm>
            <a:off x="7271049" y="4941774"/>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469" name="Google Shape;3469;p150"/>
          <p:cNvSpPr/>
          <p:nvPr/>
        </p:nvSpPr>
        <p:spPr>
          <a:xfrm>
            <a:off x="7003024" y="4941774"/>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470" name="Google Shape;3470;p150"/>
          <p:cNvSpPr/>
          <p:nvPr/>
        </p:nvSpPr>
        <p:spPr>
          <a:xfrm>
            <a:off x="7762674" y="4945546"/>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471" name="Google Shape;3471;p150"/>
          <p:cNvSpPr txBox="1"/>
          <p:nvPr/>
        </p:nvSpPr>
        <p:spPr>
          <a:xfrm>
            <a:off x="550838" y="5019392"/>
            <a:ext cx="5569800" cy="33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latin typeface="Roboto Condensed"/>
                <a:ea typeface="Roboto Condensed"/>
                <a:cs typeface="Roboto Condensed"/>
                <a:sym typeface="Roboto Condensed"/>
              </a:rPr>
              <a:t>Grab a star and put it next to the feeling that best represents you</a:t>
            </a:r>
            <a:endParaRPr sz="2200">
              <a:latin typeface="Roboto Condensed"/>
              <a:ea typeface="Roboto Condensed"/>
              <a:cs typeface="Roboto Condensed"/>
              <a:sym typeface="Roboto Condensed"/>
            </a:endParaRPr>
          </a:p>
        </p:txBody>
      </p:sp>
      <p:sp>
        <p:nvSpPr>
          <p:cNvPr id="3472" name="Google Shape;3472;p150"/>
          <p:cNvSpPr/>
          <p:nvPr/>
        </p:nvSpPr>
        <p:spPr>
          <a:xfrm>
            <a:off x="7991273" y="4945546"/>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473" name="Google Shape;3473;p150"/>
          <p:cNvSpPr/>
          <p:nvPr/>
        </p:nvSpPr>
        <p:spPr>
          <a:xfrm>
            <a:off x="7610274" y="4945546"/>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474" name="Google Shape;3474;p150"/>
          <p:cNvSpPr/>
          <p:nvPr/>
        </p:nvSpPr>
        <p:spPr>
          <a:xfrm>
            <a:off x="6238675" y="4945546"/>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475" name="Google Shape;3475;p150"/>
          <p:cNvSpPr/>
          <p:nvPr/>
        </p:nvSpPr>
        <p:spPr>
          <a:xfrm>
            <a:off x="7229274" y="4945546"/>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476" name="Google Shape;3476;p150"/>
          <p:cNvSpPr/>
          <p:nvPr/>
        </p:nvSpPr>
        <p:spPr>
          <a:xfrm>
            <a:off x="6543475" y="4945546"/>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477" name="Google Shape;3477;p150"/>
          <p:cNvSpPr/>
          <p:nvPr/>
        </p:nvSpPr>
        <p:spPr>
          <a:xfrm>
            <a:off x="7838874" y="4945546"/>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478" name="Google Shape;3478;p150"/>
          <p:cNvSpPr/>
          <p:nvPr/>
        </p:nvSpPr>
        <p:spPr>
          <a:xfrm>
            <a:off x="6695875" y="4945546"/>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479" name="Google Shape;3479;p150"/>
          <p:cNvSpPr/>
          <p:nvPr/>
        </p:nvSpPr>
        <p:spPr>
          <a:xfrm>
            <a:off x="7612624" y="4941774"/>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480" name="Google Shape;3480;p150"/>
          <p:cNvSpPr/>
          <p:nvPr/>
        </p:nvSpPr>
        <p:spPr>
          <a:xfrm>
            <a:off x="8143673" y="4945546"/>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481" name="Google Shape;3481;p150"/>
          <p:cNvSpPr/>
          <p:nvPr/>
        </p:nvSpPr>
        <p:spPr>
          <a:xfrm>
            <a:off x="8296073" y="4945546"/>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482" name="Google Shape;3482;p150"/>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483" name="Google Shape;3483;p150"/>
          <p:cNvSpPr txBox="1"/>
          <p:nvPr/>
        </p:nvSpPr>
        <p:spPr>
          <a:xfrm>
            <a:off x="818150" y="3454800"/>
            <a:ext cx="7935900" cy="580500"/>
          </a:xfrm>
          <a:prstGeom prst="rect">
            <a:avLst/>
          </a:prstGeom>
          <a:noFill/>
          <a:ln>
            <a:noFill/>
          </a:ln>
        </p:spPr>
        <p:txBody>
          <a:bodyPr anchorCtr="0" anchor="t" bIns="91425" lIns="91425" spcFirstLastPara="1" rIns="91425" wrap="square" tIns="91425">
            <a:noAutofit/>
          </a:bodyPr>
          <a:lstStyle/>
          <a:p>
            <a:pPr indent="0" lvl="0" marL="0" rtl="0" algn="l">
              <a:spcBef>
                <a:spcPts val="600"/>
              </a:spcBef>
              <a:spcAft>
                <a:spcPts val="1000"/>
              </a:spcAft>
              <a:buNone/>
            </a:pPr>
            <a:r>
              <a:rPr b="1" lang="en" sz="2400">
                <a:solidFill>
                  <a:schemeClr val="dk1"/>
                </a:solidFill>
                <a:latin typeface="Roboto Condensed"/>
                <a:ea typeface="Roboto Condensed"/>
                <a:cs typeface="Roboto Condensed"/>
                <a:sym typeface="Roboto Condensed"/>
              </a:rPr>
              <a:t>1				    2					3				     4</a:t>
            </a:r>
            <a:endParaRPr b="1" sz="2400">
              <a:solidFill>
                <a:schemeClr val="dk1"/>
              </a:solidFill>
              <a:latin typeface="Roboto Condensed"/>
              <a:ea typeface="Roboto Condensed"/>
              <a:cs typeface="Roboto Condensed"/>
              <a:sym typeface="Roboto Condensed"/>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7" name="Shape 3487"/>
        <p:cNvGrpSpPr/>
        <p:nvPr/>
      </p:nvGrpSpPr>
      <p:grpSpPr>
        <a:xfrm>
          <a:off x="0" y="0"/>
          <a:ext cx="0" cy="0"/>
          <a:chOff x="0" y="0"/>
          <a:chExt cx="0" cy="0"/>
        </a:xfrm>
      </p:grpSpPr>
      <p:sp>
        <p:nvSpPr>
          <p:cNvPr id="3488" name="Google Shape;3488;p151"/>
          <p:cNvSpPr/>
          <p:nvPr/>
        </p:nvSpPr>
        <p:spPr>
          <a:xfrm>
            <a:off x="6399987" y="4945546"/>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489" name="Google Shape;3489;p151"/>
          <p:cNvSpPr/>
          <p:nvPr/>
        </p:nvSpPr>
        <p:spPr>
          <a:xfrm>
            <a:off x="6604637" y="4945546"/>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490" name="Google Shape;3490;p151"/>
          <p:cNvSpPr/>
          <p:nvPr/>
        </p:nvSpPr>
        <p:spPr>
          <a:xfrm>
            <a:off x="6821162" y="4945546"/>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491" name="Google Shape;3491;p151"/>
          <p:cNvSpPr/>
          <p:nvPr/>
        </p:nvSpPr>
        <p:spPr>
          <a:xfrm>
            <a:off x="7430699" y="4941774"/>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492" name="Google Shape;3492;p151"/>
          <p:cNvSpPr/>
          <p:nvPr/>
        </p:nvSpPr>
        <p:spPr>
          <a:xfrm>
            <a:off x="7271049" y="4941774"/>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493" name="Google Shape;3493;p151"/>
          <p:cNvSpPr/>
          <p:nvPr/>
        </p:nvSpPr>
        <p:spPr>
          <a:xfrm>
            <a:off x="7003024" y="4941774"/>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494" name="Google Shape;3494;p151"/>
          <p:cNvSpPr/>
          <p:nvPr/>
        </p:nvSpPr>
        <p:spPr>
          <a:xfrm>
            <a:off x="7762674" y="4945546"/>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495" name="Google Shape;3495;p151"/>
          <p:cNvSpPr/>
          <p:nvPr/>
        </p:nvSpPr>
        <p:spPr>
          <a:xfrm>
            <a:off x="7991273" y="4945546"/>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496" name="Google Shape;3496;p151"/>
          <p:cNvSpPr/>
          <p:nvPr/>
        </p:nvSpPr>
        <p:spPr>
          <a:xfrm>
            <a:off x="7610274" y="4945546"/>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497" name="Google Shape;3497;p151"/>
          <p:cNvSpPr/>
          <p:nvPr/>
        </p:nvSpPr>
        <p:spPr>
          <a:xfrm>
            <a:off x="6238675" y="4945546"/>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498" name="Google Shape;3498;p151"/>
          <p:cNvSpPr/>
          <p:nvPr/>
        </p:nvSpPr>
        <p:spPr>
          <a:xfrm>
            <a:off x="7229274" y="4945546"/>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499" name="Google Shape;3499;p151"/>
          <p:cNvSpPr/>
          <p:nvPr/>
        </p:nvSpPr>
        <p:spPr>
          <a:xfrm>
            <a:off x="6543475" y="4945546"/>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500" name="Google Shape;3500;p151"/>
          <p:cNvSpPr/>
          <p:nvPr/>
        </p:nvSpPr>
        <p:spPr>
          <a:xfrm>
            <a:off x="7838874" y="4945546"/>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501" name="Google Shape;3501;p151"/>
          <p:cNvSpPr/>
          <p:nvPr/>
        </p:nvSpPr>
        <p:spPr>
          <a:xfrm>
            <a:off x="6695875" y="4945546"/>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502" name="Google Shape;3502;p151"/>
          <p:cNvSpPr/>
          <p:nvPr/>
        </p:nvSpPr>
        <p:spPr>
          <a:xfrm>
            <a:off x="7612624" y="4941774"/>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503" name="Google Shape;3503;p151"/>
          <p:cNvSpPr/>
          <p:nvPr/>
        </p:nvSpPr>
        <p:spPr>
          <a:xfrm>
            <a:off x="8143673" y="4945546"/>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504" name="Google Shape;3504;p151"/>
          <p:cNvSpPr/>
          <p:nvPr/>
        </p:nvSpPr>
        <p:spPr>
          <a:xfrm>
            <a:off x="8296073" y="4945546"/>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505" name="Google Shape;3505;p151"/>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506" name="Google Shape;3506;p151"/>
          <p:cNvSpPr txBox="1"/>
          <p:nvPr/>
        </p:nvSpPr>
        <p:spPr>
          <a:xfrm>
            <a:off x="532250" y="1243675"/>
            <a:ext cx="8169300" cy="75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2A2A2A"/>
                </a:solidFill>
                <a:latin typeface="Roboto Condensed"/>
                <a:ea typeface="Roboto Condensed"/>
                <a:cs typeface="Roboto Condensed"/>
                <a:sym typeface="Roboto Condensed"/>
              </a:rPr>
              <a:t>Which Greta are you at the end of this call? </a:t>
            </a:r>
            <a:endParaRPr b="1" sz="3000">
              <a:solidFill>
                <a:srgbClr val="2A2A2A"/>
              </a:solidFill>
              <a:latin typeface="Roboto Condensed"/>
              <a:ea typeface="Roboto Condensed"/>
              <a:cs typeface="Roboto Condensed"/>
              <a:sym typeface="Roboto Condensed"/>
            </a:endParaRPr>
          </a:p>
        </p:txBody>
      </p:sp>
      <p:pic>
        <p:nvPicPr>
          <p:cNvPr id="3507" name="Google Shape;3507;p151"/>
          <p:cNvPicPr preferRelativeResize="0"/>
          <p:nvPr/>
        </p:nvPicPr>
        <p:blipFill>
          <a:blip r:embed="rId3">
            <a:alphaModFix/>
          </a:blip>
          <a:stretch>
            <a:fillRect/>
          </a:stretch>
        </p:blipFill>
        <p:spPr>
          <a:xfrm>
            <a:off x="1237625" y="2255025"/>
            <a:ext cx="4254675" cy="4281425"/>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1" name="Shape 3511"/>
        <p:cNvGrpSpPr/>
        <p:nvPr/>
      </p:nvGrpSpPr>
      <p:grpSpPr>
        <a:xfrm>
          <a:off x="0" y="0"/>
          <a:ext cx="0" cy="0"/>
          <a:chOff x="0" y="0"/>
          <a:chExt cx="0" cy="0"/>
        </a:xfrm>
      </p:grpSpPr>
      <p:sp>
        <p:nvSpPr>
          <p:cNvPr id="3512" name="Google Shape;3512;p152"/>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cxnSp>
        <p:nvCxnSpPr>
          <p:cNvPr id="3513" name="Google Shape;3513;p152"/>
          <p:cNvCxnSpPr/>
          <p:nvPr/>
        </p:nvCxnSpPr>
        <p:spPr>
          <a:xfrm flipH="1" rot="10800000">
            <a:off x="587400" y="5115850"/>
            <a:ext cx="7969200" cy="24900"/>
          </a:xfrm>
          <a:prstGeom prst="straightConnector1">
            <a:avLst/>
          </a:prstGeom>
          <a:noFill/>
          <a:ln cap="flat" cmpd="sng" w="114300">
            <a:solidFill>
              <a:schemeClr val="accent4"/>
            </a:solidFill>
            <a:prstDash val="solid"/>
            <a:round/>
            <a:headEnd len="med" w="med" type="none"/>
            <a:tailEnd len="med" w="med" type="triangle"/>
          </a:ln>
        </p:spPr>
      </p:cxnSp>
      <p:sp>
        <p:nvSpPr>
          <p:cNvPr id="3514" name="Google Shape;3514;p152"/>
          <p:cNvSpPr txBox="1"/>
          <p:nvPr/>
        </p:nvSpPr>
        <p:spPr>
          <a:xfrm>
            <a:off x="7560325" y="2902475"/>
            <a:ext cx="1217100" cy="2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Excellent</a:t>
            </a:r>
            <a:endParaRPr/>
          </a:p>
        </p:txBody>
      </p:sp>
      <p:sp>
        <p:nvSpPr>
          <p:cNvPr id="3515" name="Google Shape;3515;p152"/>
          <p:cNvSpPr txBox="1"/>
          <p:nvPr/>
        </p:nvSpPr>
        <p:spPr>
          <a:xfrm>
            <a:off x="7668775" y="4056950"/>
            <a:ext cx="1000200" cy="2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rPr>
              <a:t>Excellent</a:t>
            </a:r>
            <a:endParaRPr/>
          </a:p>
        </p:txBody>
      </p:sp>
      <p:sp>
        <p:nvSpPr>
          <p:cNvPr id="3516" name="Google Shape;3516;p152"/>
          <p:cNvSpPr txBox="1"/>
          <p:nvPr/>
        </p:nvSpPr>
        <p:spPr>
          <a:xfrm>
            <a:off x="7633375" y="5287625"/>
            <a:ext cx="1071000" cy="44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rPr>
              <a:t>Excellent</a:t>
            </a:r>
            <a:endParaRPr/>
          </a:p>
        </p:txBody>
      </p:sp>
      <p:sp>
        <p:nvSpPr>
          <p:cNvPr id="3517" name="Google Shape;3517;p152"/>
          <p:cNvSpPr txBox="1"/>
          <p:nvPr/>
        </p:nvSpPr>
        <p:spPr>
          <a:xfrm>
            <a:off x="311700" y="2663425"/>
            <a:ext cx="1462500" cy="44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Needs improvement</a:t>
            </a:r>
            <a:endParaRPr/>
          </a:p>
        </p:txBody>
      </p:sp>
      <p:sp>
        <p:nvSpPr>
          <p:cNvPr id="3518" name="Google Shape;3518;p152"/>
          <p:cNvSpPr txBox="1"/>
          <p:nvPr/>
        </p:nvSpPr>
        <p:spPr>
          <a:xfrm>
            <a:off x="366600" y="3851538"/>
            <a:ext cx="1774200" cy="44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rPr>
              <a:t>Needs improvement</a:t>
            </a:r>
            <a:endParaRPr/>
          </a:p>
        </p:txBody>
      </p:sp>
      <p:sp>
        <p:nvSpPr>
          <p:cNvPr id="3519" name="Google Shape;3519;p152"/>
          <p:cNvSpPr txBox="1"/>
          <p:nvPr/>
        </p:nvSpPr>
        <p:spPr>
          <a:xfrm>
            <a:off x="437475" y="5310600"/>
            <a:ext cx="1892700" cy="37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rPr>
              <a:t>Needs improvement</a:t>
            </a:r>
            <a:endParaRPr/>
          </a:p>
        </p:txBody>
      </p:sp>
      <p:sp>
        <p:nvSpPr>
          <p:cNvPr id="3520" name="Google Shape;3520;p152"/>
          <p:cNvSpPr txBox="1"/>
          <p:nvPr/>
        </p:nvSpPr>
        <p:spPr>
          <a:xfrm>
            <a:off x="515850" y="1889900"/>
            <a:ext cx="8112300" cy="35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Topic: The content really helped me and improved my confidence.</a:t>
            </a:r>
            <a:endParaRPr b="1"/>
          </a:p>
        </p:txBody>
      </p:sp>
      <p:sp>
        <p:nvSpPr>
          <p:cNvPr id="3521" name="Google Shape;3521;p152"/>
          <p:cNvSpPr txBox="1"/>
          <p:nvPr/>
        </p:nvSpPr>
        <p:spPr>
          <a:xfrm>
            <a:off x="2330175" y="3080150"/>
            <a:ext cx="4833600" cy="2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Technology: The technology worked.</a:t>
            </a:r>
            <a:endParaRPr b="1"/>
          </a:p>
        </p:txBody>
      </p:sp>
      <p:sp>
        <p:nvSpPr>
          <p:cNvPr id="3522" name="Google Shape;3522;p152"/>
          <p:cNvSpPr txBox="1"/>
          <p:nvPr/>
        </p:nvSpPr>
        <p:spPr>
          <a:xfrm>
            <a:off x="842800" y="4567550"/>
            <a:ext cx="6581100" cy="2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Facilitation: There was a good balance of participation and content.</a:t>
            </a:r>
            <a:endParaRPr b="1"/>
          </a:p>
        </p:txBody>
      </p:sp>
      <p:sp>
        <p:nvSpPr>
          <p:cNvPr id="3523" name="Google Shape;3523;p152"/>
          <p:cNvSpPr txBox="1"/>
          <p:nvPr>
            <p:ph type="title"/>
          </p:nvPr>
        </p:nvSpPr>
        <p:spPr>
          <a:xfrm>
            <a:off x="232125" y="523425"/>
            <a:ext cx="58407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FEEDBACK</a:t>
            </a:r>
            <a:endParaRPr/>
          </a:p>
        </p:txBody>
      </p:sp>
      <p:cxnSp>
        <p:nvCxnSpPr>
          <p:cNvPr id="3524" name="Google Shape;3524;p152"/>
          <p:cNvCxnSpPr/>
          <p:nvPr/>
        </p:nvCxnSpPr>
        <p:spPr>
          <a:xfrm flipH="1" rot="10800000">
            <a:off x="495750" y="3679813"/>
            <a:ext cx="7969200" cy="24900"/>
          </a:xfrm>
          <a:prstGeom prst="straightConnector1">
            <a:avLst/>
          </a:prstGeom>
          <a:noFill/>
          <a:ln cap="flat" cmpd="sng" w="114300">
            <a:solidFill>
              <a:schemeClr val="accent4"/>
            </a:solidFill>
            <a:prstDash val="solid"/>
            <a:round/>
            <a:headEnd len="med" w="med" type="none"/>
            <a:tailEnd len="med" w="med" type="triangle"/>
          </a:ln>
        </p:spPr>
      </p:cxnSp>
      <p:cxnSp>
        <p:nvCxnSpPr>
          <p:cNvPr id="3525" name="Google Shape;3525;p152"/>
          <p:cNvCxnSpPr/>
          <p:nvPr/>
        </p:nvCxnSpPr>
        <p:spPr>
          <a:xfrm flipH="1" rot="10800000">
            <a:off x="464100" y="2443900"/>
            <a:ext cx="7969200" cy="24900"/>
          </a:xfrm>
          <a:prstGeom prst="straightConnector1">
            <a:avLst/>
          </a:prstGeom>
          <a:noFill/>
          <a:ln cap="flat" cmpd="sng" w="114300">
            <a:solidFill>
              <a:schemeClr val="accent4"/>
            </a:solidFill>
            <a:prstDash val="solid"/>
            <a:round/>
            <a:headEnd len="med" w="med" type="none"/>
            <a:tailEnd len="med" w="med" type="triangle"/>
          </a:ln>
        </p:spPr>
      </p:cxnSp>
      <p:sp>
        <p:nvSpPr>
          <p:cNvPr id="3526" name="Google Shape;3526;p152"/>
          <p:cNvSpPr/>
          <p:nvPr/>
        </p:nvSpPr>
        <p:spPr>
          <a:xfrm>
            <a:off x="3711960"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527" name="Google Shape;3527;p152"/>
          <p:cNvSpPr/>
          <p:nvPr/>
        </p:nvSpPr>
        <p:spPr>
          <a:xfrm>
            <a:off x="4041292"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528" name="Google Shape;3528;p152"/>
          <p:cNvSpPr/>
          <p:nvPr/>
        </p:nvSpPr>
        <p:spPr>
          <a:xfrm>
            <a:off x="4370624"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529" name="Google Shape;3529;p152"/>
          <p:cNvSpPr/>
          <p:nvPr/>
        </p:nvSpPr>
        <p:spPr>
          <a:xfrm>
            <a:off x="5029287"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530" name="Google Shape;3530;p152"/>
          <p:cNvSpPr/>
          <p:nvPr/>
        </p:nvSpPr>
        <p:spPr>
          <a:xfrm>
            <a:off x="4864621"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531" name="Google Shape;3531;p152"/>
          <p:cNvSpPr/>
          <p:nvPr/>
        </p:nvSpPr>
        <p:spPr>
          <a:xfrm>
            <a:off x="4535290"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532" name="Google Shape;3532;p152"/>
          <p:cNvSpPr/>
          <p:nvPr/>
        </p:nvSpPr>
        <p:spPr>
          <a:xfrm>
            <a:off x="5523285"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533" name="Google Shape;3533;p152"/>
          <p:cNvSpPr/>
          <p:nvPr/>
        </p:nvSpPr>
        <p:spPr>
          <a:xfrm>
            <a:off x="5852616"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534" name="Google Shape;3534;p152"/>
          <p:cNvSpPr/>
          <p:nvPr/>
        </p:nvSpPr>
        <p:spPr>
          <a:xfrm>
            <a:off x="5193953"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535" name="Google Shape;3535;p152"/>
          <p:cNvSpPr/>
          <p:nvPr/>
        </p:nvSpPr>
        <p:spPr>
          <a:xfrm>
            <a:off x="3547294"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536" name="Google Shape;3536;p152"/>
          <p:cNvSpPr/>
          <p:nvPr/>
        </p:nvSpPr>
        <p:spPr>
          <a:xfrm>
            <a:off x="4699955"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537" name="Google Shape;3537;p152"/>
          <p:cNvSpPr/>
          <p:nvPr/>
        </p:nvSpPr>
        <p:spPr>
          <a:xfrm>
            <a:off x="3876626"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538" name="Google Shape;3538;p152"/>
          <p:cNvSpPr/>
          <p:nvPr/>
        </p:nvSpPr>
        <p:spPr>
          <a:xfrm>
            <a:off x="5687951"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539" name="Google Shape;3539;p152"/>
          <p:cNvSpPr/>
          <p:nvPr/>
        </p:nvSpPr>
        <p:spPr>
          <a:xfrm>
            <a:off x="4205958"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540" name="Google Shape;3540;p152"/>
          <p:cNvSpPr/>
          <p:nvPr/>
        </p:nvSpPr>
        <p:spPr>
          <a:xfrm>
            <a:off x="5358619"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541" name="Google Shape;3541;p152"/>
          <p:cNvSpPr/>
          <p:nvPr/>
        </p:nvSpPr>
        <p:spPr>
          <a:xfrm>
            <a:off x="6017282"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542" name="Google Shape;3542;p152"/>
          <p:cNvSpPr/>
          <p:nvPr/>
        </p:nvSpPr>
        <p:spPr>
          <a:xfrm>
            <a:off x="6181948"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543" name="Google Shape;3543;p152"/>
          <p:cNvSpPr/>
          <p:nvPr/>
        </p:nvSpPr>
        <p:spPr>
          <a:xfrm>
            <a:off x="912641"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544" name="Google Shape;3544;p152"/>
          <p:cNvSpPr/>
          <p:nvPr/>
        </p:nvSpPr>
        <p:spPr>
          <a:xfrm>
            <a:off x="1241973"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545" name="Google Shape;3545;p152"/>
          <p:cNvSpPr/>
          <p:nvPr/>
        </p:nvSpPr>
        <p:spPr>
          <a:xfrm>
            <a:off x="1571304"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546" name="Google Shape;3546;p152"/>
          <p:cNvSpPr/>
          <p:nvPr/>
        </p:nvSpPr>
        <p:spPr>
          <a:xfrm>
            <a:off x="2229968"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547" name="Google Shape;3547;p152"/>
          <p:cNvSpPr/>
          <p:nvPr/>
        </p:nvSpPr>
        <p:spPr>
          <a:xfrm>
            <a:off x="2065302"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548" name="Google Shape;3548;p152"/>
          <p:cNvSpPr/>
          <p:nvPr/>
        </p:nvSpPr>
        <p:spPr>
          <a:xfrm>
            <a:off x="1735970"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549" name="Google Shape;3549;p152"/>
          <p:cNvSpPr/>
          <p:nvPr/>
        </p:nvSpPr>
        <p:spPr>
          <a:xfrm>
            <a:off x="2723965"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550" name="Google Shape;3550;p152"/>
          <p:cNvSpPr/>
          <p:nvPr/>
        </p:nvSpPr>
        <p:spPr>
          <a:xfrm>
            <a:off x="3053297"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551" name="Google Shape;3551;p152"/>
          <p:cNvSpPr/>
          <p:nvPr/>
        </p:nvSpPr>
        <p:spPr>
          <a:xfrm>
            <a:off x="2394634"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552" name="Google Shape;3552;p152"/>
          <p:cNvSpPr/>
          <p:nvPr/>
        </p:nvSpPr>
        <p:spPr>
          <a:xfrm>
            <a:off x="747975"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553" name="Google Shape;3553;p152"/>
          <p:cNvSpPr/>
          <p:nvPr/>
        </p:nvSpPr>
        <p:spPr>
          <a:xfrm>
            <a:off x="1900636"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554" name="Google Shape;3554;p152"/>
          <p:cNvSpPr/>
          <p:nvPr/>
        </p:nvSpPr>
        <p:spPr>
          <a:xfrm>
            <a:off x="1077307"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555" name="Google Shape;3555;p152"/>
          <p:cNvSpPr/>
          <p:nvPr/>
        </p:nvSpPr>
        <p:spPr>
          <a:xfrm>
            <a:off x="2888631"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556" name="Google Shape;3556;p152"/>
          <p:cNvSpPr/>
          <p:nvPr/>
        </p:nvSpPr>
        <p:spPr>
          <a:xfrm>
            <a:off x="1406638"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557" name="Google Shape;3557;p152"/>
          <p:cNvSpPr/>
          <p:nvPr/>
        </p:nvSpPr>
        <p:spPr>
          <a:xfrm>
            <a:off x="2559299"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558" name="Google Shape;3558;p152"/>
          <p:cNvSpPr/>
          <p:nvPr/>
        </p:nvSpPr>
        <p:spPr>
          <a:xfrm>
            <a:off x="3217963"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559" name="Google Shape;3559;p152"/>
          <p:cNvSpPr/>
          <p:nvPr/>
        </p:nvSpPr>
        <p:spPr>
          <a:xfrm>
            <a:off x="3382629"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3" name="Shape 3563"/>
        <p:cNvGrpSpPr/>
        <p:nvPr/>
      </p:nvGrpSpPr>
      <p:grpSpPr>
        <a:xfrm>
          <a:off x="0" y="0"/>
          <a:ext cx="0" cy="0"/>
          <a:chOff x="0" y="0"/>
          <a:chExt cx="0" cy="0"/>
        </a:xfrm>
      </p:grpSpPr>
      <p:sp>
        <p:nvSpPr>
          <p:cNvPr id="3564" name="Google Shape;3564;p153"/>
          <p:cNvSpPr txBox="1"/>
          <p:nvPr>
            <p:ph idx="4294967295" type="body"/>
          </p:nvPr>
        </p:nvSpPr>
        <p:spPr>
          <a:xfrm>
            <a:off x="464175" y="1619250"/>
            <a:ext cx="8456400" cy="4712400"/>
          </a:xfrm>
          <a:prstGeom prst="rect">
            <a:avLst/>
          </a:prstGeom>
        </p:spPr>
        <p:txBody>
          <a:bodyPr anchorCtr="0" anchor="ctr" bIns="91425" lIns="91425" spcFirstLastPara="1" rIns="91425" wrap="square" tIns="91425">
            <a:noAutofit/>
          </a:bodyPr>
          <a:lstStyle/>
          <a:p>
            <a:pPr indent="0" lvl="0" marL="0" rtl="0" algn="l">
              <a:spcBef>
                <a:spcPts val="600"/>
              </a:spcBef>
              <a:spcAft>
                <a:spcPts val="0"/>
              </a:spcAft>
              <a:buNone/>
            </a:pPr>
            <a:r>
              <a:rPr b="1" lang="en">
                <a:latin typeface="Roboto Condensed"/>
                <a:ea typeface="Roboto Condensed"/>
                <a:cs typeface="Roboto Condensed"/>
                <a:sym typeface="Roboto Condensed"/>
              </a:rPr>
              <a:t>“What’s one thing you really appreciate about this group?”</a:t>
            </a:r>
            <a:endParaRPr b="1">
              <a:latin typeface="Roboto Condensed"/>
              <a:ea typeface="Roboto Condensed"/>
              <a:cs typeface="Roboto Condensed"/>
              <a:sym typeface="Roboto Condensed"/>
            </a:endParaRPr>
          </a:p>
          <a:p>
            <a:pPr indent="0" lvl="0" marL="0" rtl="0" algn="l">
              <a:spcBef>
                <a:spcPts val="1000"/>
              </a:spcBef>
              <a:spcAft>
                <a:spcPts val="0"/>
              </a:spcAft>
              <a:buNone/>
            </a:pPr>
            <a:r>
              <a:rPr b="1" lang="en">
                <a:latin typeface="Roboto Condensed"/>
                <a:ea typeface="Roboto Condensed"/>
                <a:cs typeface="Roboto Condensed"/>
                <a:sym typeface="Roboto Condensed"/>
              </a:rPr>
              <a:t>Think of it and hold it as fully as you can in your heart and mind.</a:t>
            </a:r>
            <a:endParaRPr b="1">
              <a:latin typeface="Roboto Condensed"/>
              <a:ea typeface="Roboto Condensed"/>
              <a:cs typeface="Roboto Condensed"/>
              <a:sym typeface="Roboto Condensed"/>
            </a:endParaRPr>
          </a:p>
          <a:p>
            <a:pPr indent="0" lvl="0" marL="0" rtl="0" algn="l">
              <a:spcBef>
                <a:spcPts val="1000"/>
              </a:spcBef>
              <a:spcAft>
                <a:spcPts val="0"/>
              </a:spcAft>
              <a:buNone/>
            </a:pPr>
            <a:r>
              <a:t/>
            </a:r>
            <a:endParaRPr/>
          </a:p>
          <a:p>
            <a:pPr indent="0" lvl="0" marL="0" rtl="0" algn="l">
              <a:spcBef>
                <a:spcPts val="1000"/>
              </a:spcBef>
              <a:spcAft>
                <a:spcPts val="0"/>
              </a:spcAft>
              <a:buNone/>
            </a:pPr>
            <a:r>
              <a:rPr lang="en"/>
              <a:t>Now reach out and up and touch the sides of your video screen. Feel the connection and energy of our group — even across distance. See on your screen the image of us supporting and holding up each other. This is us.</a:t>
            </a:r>
            <a:endParaRPr/>
          </a:p>
          <a:p>
            <a:pPr indent="0" lvl="0" marL="0" rtl="0" algn="l">
              <a:spcBef>
                <a:spcPts val="1000"/>
              </a:spcBef>
              <a:spcAft>
                <a:spcPts val="0"/>
              </a:spcAft>
              <a:buNone/>
            </a:pPr>
            <a:r>
              <a:t/>
            </a:r>
            <a:endParaRPr/>
          </a:p>
          <a:p>
            <a:pPr indent="0" lvl="0" marL="0" rtl="0" algn="l">
              <a:spcBef>
                <a:spcPts val="1000"/>
              </a:spcBef>
              <a:spcAft>
                <a:spcPts val="1000"/>
              </a:spcAft>
              <a:buNone/>
            </a:pPr>
            <a:r>
              <a:rPr i="1" lang="en"/>
              <a:t>Breathe in… breathe out… you can put your hands down and thank you!</a:t>
            </a:r>
            <a:endParaRPr i="1"/>
          </a:p>
        </p:txBody>
      </p:sp>
      <p:sp>
        <p:nvSpPr>
          <p:cNvPr id="3565" name="Google Shape;3565;p153"/>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566" name="Google Shape;3566;p153"/>
          <p:cNvSpPr txBox="1"/>
          <p:nvPr>
            <p:ph type="title"/>
          </p:nvPr>
        </p:nvSpPr>
        <p:spPr>
          <a:xfrm>
            <a:off x="232125" y="523425"/>
            <a:ext cx="58407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HOLDING EACH OTHER</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0" name="Shape 3570"/>
        <p:cNvGrpSpPr/>
        <p:nvPr/>
      </p:nvGrpSpPr>
      <p:grpSpPr>
        <a:xfrm>
          <a:off x="0" y="0"/>
          <a:ext cx="0" cy="0"/>
          <a:chOff x="0" y="0"/>
          <a:chExt cx="0" cy="0"/>
        </a:xfrm>
      </p:grpSpPr>
      <p:sp>
        <p:nvSpPr>
          <p:cNvPr id="3571" name="Google Shape;3571;p154"/>
          <p:cNvSpPr txBox="1"/>
          <p:nvPr>
            <p:ph idx="1" type="body"/>
          </p:nvPr>
        </p:nvSpPr>
        <p:spPr>
          <a:xfrm>
            <a:off x="228850" y="1977025"/>
            <a:ext cx="3420300" cy="3934800"/>
          </a:xfrm>
          <a:prstGeom prst="rect">
            <a:avLst/>
          </a:prstGeom>
        </p:spPr>
        <p:txBody>
          <a:bodyPr anchorCtr="0" anchor="ctr" bIns="91425" lIns="91425" spcFirstLastPara="1" rIns="91425" wrap="square" tIns="91425">
            <a:noAutofit/>
          </a:bodyPr>
          <a:lstStyle/>
          <a:p>
            <a:pPr indent="0" lvl="0" marL="0" rtl="0" algn="l">
              <a:spcBef>
                <a:spcPts val="600"/>
              </a:spcBef>
              <a:spcAft>
                <a:spcPts val="0"/>
              </a:spcAft>
              <a:buNone/>
            </a:pPr>
            <a:r>
              <a:rPr b="1" lang="en">
                <a:latin typeface="Roboto Condensed"/>
                <a:ea typeface="Roboto Condensed"/>
                <a:cs typeface="Roboto Condensed"/>
                <a:sym typeface="Roboto Condensed"/>
              </a:rPr>
              <a:t>Three options:</a:t>
            </a:r>
            <a:endParaRPr b="1">
              <a:latin typeface="Roboto Condensed"/>
              <a:ea typeface="Roboto Condensed"/>
              <a:cs typeface="Roboto Condensed"/>
              <a:sym typeface="Roboto Condensed"/>
            </a:endParaRPr>
          </a:p>
          <a:p>
            <a:pPr indent="-368300" lvl="0" marL="457200" rtl="0" algn="l">
              <a:spcBef>
                <a:spcPts val="1000"/>
              </a:spcBef>
              <a:spcAft>
                <a:spcPts val="0"/>
              </a:spcAft>
              <a:buSzPts val="2200"/>
              <a:buAutoNum type="arabicParenR"/>
            </a:pPr>
            <a:r>
              <a:rPr lang="en" sz="2200"/>
              <a:t>Play an instrumental of track (e.g. Happy Birthday). Everyone sings.</a:t>
            </a:r>
            <a:endParaRPr sz="2200"/>
          </a:p>
          <a:p>
            <a:pPr indent="-368300" lvl="0" marL="457200" rtl="0" algn="l">
              <a:spcBef>
                <a:spcPts val="0"/>
              </a:spcBef>
              <a:spcAft>
                <a:spcPts val="0"/>
              </a:spcAft>
              <a:buSzPts val="2200"/>
              <a:buAutoNum type="arabicParenR"/>
            </a:pPr>
            <a:r>
              <a:rPr lang="en" sz="2200"/>
              <a:t>Everyone sings at once and it’s funny and very chaotic</a:t>
            </a:r>
            <a:endParaRPr sz="2200"/>
          </a:p>
          <a:p>
            <a:pPr indent="-368300" lvl="0" marL="457200" rtl="0" algn="l">
              <a:spcBef>
                <a:spcPts val="0"/>
              </a:spcBef>
              <a:spcAft>
                <a:spcPts val="0"/>
              </a:spcAft>
              <a:buSzPts val="2200"/>
              <a:buAutoNum type="arabicParenR"/>
            </a:pPr>
            <a:r>
              <a:rPr lang="en" sz="2200"/>
              <a:t>A group of people sing and others (muted) may sing along or appreciate.</a:t>
            </a:r>
            <a:endParaRPr sz="2200"/>
          </a:p>
        </p:txBody>
      </p:sp>
      <p:sp>
        <p:nvSpPr>
          <p:cNvPr id="3572" name="Google Shape;3572;p154"/>
          <p:cNvSpPr txBox="1"/>
          <p:nvPr>
            <p:ph type="title"/>
          </p:nvPr>
        </p:nvSpPr>
        <p:spPr>
          <a:xfrm>
            <a:off x="228850"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SONGS</a:t>
            </a:r>
            <a:endParaRPr/>
          </a:p>
        </p:txBody>
      </p:sp>
      <p:sp>
        <p:nvSpPr>
          <p:cNvPr id="3573" name="Google Shape;3573;p154"/>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574" name="Google Shape;3574;p154" title="PPUF Graduation">
            <a:hlinkClick r:id="rId3"/>
          </p:cNvPr>
          <p:cNvPicPr preferRelativeResize="0"/>
          <p:nvPr/>
        </p:nvPicPr>
        <p:blipFill>
          <a:blip r:embed="rId4">
            <a:alphaModFix/>
          </a:blip>
          <a:stretch>
            <a:fillRect/>
          </a:stretch>
        </p:blipFill>
        <p:spPr>
          <a:xfrm>
            <a:off x="3890550" y="4405400"/>
            <a:ext cx="3066950" cy="2300200"/>
          </a:xfrm>
          <a:prstGeom prst="rect">
            <a:avLst/>
          </a:prstGeom>
          <a:noFill/>
          <a:ln>
            <a:noFill/>
          </a:ln>
        </p:spPr>
      </p:pic>
      <p:pic>
        <p:nvPicPr>
          <p:cNvPr descr="I had a request for a song I think everyone knows :)  So I recorded it in addition to this week's hymn (https://www.youtube.com/watch?v=wJiFLSJzMjo)&#10;Hopefully it will be useful for you when it's time to sing and blow out candles!" id="3575" name="Google Shape;3575;p154" title="Happy Birthday to You - piano instrumental with lyrics">
            <a:hlinkClick r:id="rId5"/>
          </p:cNvPr>
          <p:cNvPicPr preferRelativeResize="0"/>
          <p:nvPr/>
        </p:nvPicPr>
        <p:blipFill>
          <a:blip r:embed="rId6">
            <a:alphaModFix/>
          </a:blip>
          <a:stretch>
            <a:fillRect/>
          </a:stretch>
        </p:blipFill>
        <p:spPr>
          <a:xfrm>
            <a:off x="3890550" y="1934450"/>
            <a:ext cx="3066950" cy="2300223"/>
          </a:xfrm>
          <a:prstGeom prst="rect">
            <a:avLst/>
          </a:prstGeom>
          <a:noFill/>
          <a:ln>
            <a:noFill/>
          </a:ln>
        </p:spPr>
      </p:pic>
      <p:sp>
        <p:nvSpPr>
          <p:cNvPr id="3576" name="Google Shape;3576;p154"/>
          <p:cNvSpPr txBox="1"/>
          <p:nvPr/>
        </p:nvSpPr>
        <p:spPr>
          <a:xfrm>
            <a:off x="7056875" y="1968100"/>
            <a:ext cx="1831500" cy="92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Light"/>
                <a:ea typeface="Roboto Condensed Light"/>
                <a:cs typeface="Roboto Condensed Light"/>
                <a:sym typeface="Roboto Condensed Light"/>
              </a:rPr>
              <a:t>Example of #1: Instrumental track and people sing alongside.</a:t>
            </a:r>
            <a:endParaRPr>
              <a:latin typeface="Roboto Condensed Light"/>
              <a:ea typeface="Roboto Condensed Light"/>
              <a:cs typeface="Roboto Condensed Light"/>
              <a:sym typeface="Roboto Condensed Light"/>
            </a:endParaRPr>
          </a:p>
          <a:p>
            <a:pPr indent="0" lvl="0" marL="0" rtl="0" algn="l">
              <a:spcBef>
                <a:spcPts val="0"/>
              </a:spcBef>
              <a:spcAft>
                <a:spcPts val="0"/>
              </a:spcAft>
              <a:buNone/>
            </a:pPr>
            <a:r>
              <a:t/>
            </a:r>
            <a:endParaRPr>
              <a:latin typeface="Roboto Condensed Light"/>
              <a:ea typeface="Roboto Condensed Light"/>
              <a:cs typeface="Roboto Condensed Light"/>
              <a:sym typeface="Roboto Condensed Light"/>
            </a:endParaRPr>
          </a:p>
          <a:p>
            <a:pPr indent="0" lvl="0" marL="0" rtl="0" algn="l">
              <a:spcBef>
                <a:spcPts val="0"/>
              </a:spcBef>
              <a:spcAft>
                <a:spcPts val="0"/>
              </a:spcAft>
              <a:buNone/>
            </a:pPr>
            <a:r>
              <a:rPr lang="en">
                <a:latin typeface="Roboto Condensed Light"/>
                <a:ea typeface="Roboto Condensed Light"/>
                <a:cs typeface="Roboto Condensed Light"/>
                <a:sym typeface="Roboto Condensed Light"/>
              </a:rPr>
              <a:t>You can have people sing on or off mute depending on your tolerance for chaos.</a:t>
            </a:r>
            <a:endParaRPr>
              <a:latin typeface="Roboto Condensed Light"/>
              <a:ea typeface="Roboto Condensed Light"/>
              <a:cs typeface="Roboto Condensed Light"/>
              <a:sym typeface="Roboto Condensed Light"/>
            </a:endParaRPr>
          </a:p>
        </p:txBody>
      </p:sp>
      <p:sp>
        <p:nvSpPr>
          <p:cNvPr id="3577" name="Google Shape;3577;p154"/>
          <p:cNvSpPr txBox="1"/>
          <p:nvPr/>
        </p:nvSpPr>
        <p:spPr>
          <a:xfrm>
            <a:off x="7056875" y="4405400"/>
            <a:ext cx="14874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Light"/>
                <a:ea typeface="Roboto Condensed Light"/>
                <a:cs typeface="Roboto Condensed Light"/>
                <a:sym typeface="Roboto Condensed Light"/>
              </a:rPr>
              <a:t>Example of #2: Performance of Pacifica Voices for a graduating class </a:t>
            </a:r>
            <a:endParaRPr>
              <a:latin typeface="Roboto Condensed Light"/>
              <a:ea typeface="Roboto Condensed Light"/>
              <a:cs typeface="Roboto Condensed Light"/>
              <a:sym typeface="Roboto Condensed Light"/>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1" name="Shape 3581"/>
        <p:cNvGrpSpPr/>
        <p:nvPr/>
      </p:nvGrpSpPr>
      <p:grpSpPr>
        <a:xfrm>
          <a:off x="0" y="0"/>
          <a:ext cx="0" cy="0"/>
          <a:chOff x="0" y="0"/>
          <a:chExt cx="0" cy="0"/>
        </a:xfrm>
      </p:grpSpPr>
      <p:sp>
        <p:nvSpPr>
          <p:cNvPr id="3582" name="Google Shape;3582;p155"/>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583" name="Google Shape;3583;p155"/>
          <p:cNvSpPr/>
          <p:nvPr/>
        </p:nvSpPr>
        <p:spPr>
          <a:xfrm>
            <a:off x="6169000" y="1926533"/>
            <a:ext cx="2828400" cy="499200"/>
          </a:xfrm>
          <a:prstGeom prst="wedgeRectCallout">
            <a:avLst>
              <a:gd fmla="val 48120" name="adj1"/>
              <a:gd fmla="val -80117" name="adj2"/>
            </a:avLst>
          </a:prstGeom>
          <a:solidFill>
            <a:srgbClr val="DDC3C3">
              <a:alpha val="5446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latin typeface="Raleway"/>
              <a:ea typeface="Raleway"/>
              <a:cs typeface="Raleway"/>
              <a:sym typeface="Raleway"/>
            </a:endParaRPr>
          </a:p>
        </p:txBody>
      </p:sp>
      <p:sp>
        <p:nvSpPr>
          <p:cNvPr id="3584" name="Google Shape;3584;p155"/>
          <p:cNvSpPr/>
          <p:nvPr/>
        </p:nvSpPr>
        <p:spPr>
          <a:xfrm>
            <a:off x="192700" y="3079341"/>
            <a:ext cx="2216400" cy="702300"/>
          </a:xfrm>
          <a:prstGeom prst="wedgeRoundRectCallout">
            <a:avLst>
              <a:gd fmla="val 14631" name="adj1"/>
              <a:gd fmla="val 70184" name="adj2"/>
              <a:gd fmla="val 0" name="adj3"/>
            </a:avLst>
          </a:prstGeom>
          <a:solidFill>
            <a:srgbClr val="4C1130">
              <a:alpha val="1769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latin typeface="Raleway"/>
              <a:ea typeface="Raleway"/>
              <a:cs typeface="Raleway"/>
              <a:sym typeface="Raleway"/>
            </a:endParaRPr>
          </a:p>
        </p:txBody>
      </p:sp>
      <p:sp>
        <p:nvSpPr>
          <p:cNvPr id="3585" name="Google Shape;3585;p155"/>
          <p:cNvSpPr/>
          <p:nvPr/>
        </p:nvSpPr>
        <p:spPr>
          <a:xfrm>
            <a:off x="2039375" y="3496855"/>
            <a:ext cx="2142300" cy="841500"/>
          </a:xfrm>
          <a:prstGeom prst="wedgeEllipseCallout">
            <a:avLst>
              <a:gd fmla="val -50000" name="adj1"/>
              <a:gd fmla="val 46884" name="adj2"/>
            </a:avLst>
          </a:prstGeom>
          <a:solidFill>
            <a:srgbClr val="073763">
              <a:alpha val="1297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latin typeface="Raleway"/>
              <a:ea typeface="Raleway"/>
              <a:cs typeface="Raleway"/>
              <a:sym typeface="Raleway"/>
            </a:endParaRPr>
          </a:p>
        </p:txBody>
      </p:sp>
      <p:sp>
        <p:nvSpPr>
          <p:cNvPr id="3586" name="Google Shape;3586;p155"/>
          <p:cNvSpPr/>
          <p:nvPr/>
        </p:nvSpPr>
        <p:spPr>
          <a:xfrm>
            <a:off x="2659400" y="5278390"/>
            <a:ext cx="2017200" cy="1379100"/>
          </a:xfrm>
          <a:prstGeom prst="cloudCallout">
            <a:avLst>
              <a:gd fmla="val 44548" name="adj1"/>
              <a:gd fmla="val 60273" name="adj2"/>
            </a:avLst>
          </a:prstGeom>
          <a:solidFill>
            <a:srgbClr val="CFE2F3">
              <a:alpha val="4292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latin typeface="Raleway"/>
              <a:ea typeface="Raleway"/>
              <a:cs typeface="Raleway"/>
              <a:sym typeface="Raleway"/>
            </a:endParaRPr>
          </a:p>
        </p:txBody>
      </p:sp>
      <p:sp>
        <p:nvSpPr>
          <p:cNvPr id="3587" name="Google Shape;3587;p155"/>
          <p:cNvSpPr/>
          <p:nvPr/>
        </p:nvSpPr>
        <p:spPr>
          <a:xfrm>
            <a:off x="192700" y="2075471"/>
            <a:ext cx="2216400" cy="1073100"/>
          </a:xfrm>
          <a:prstGeom prst="cloudCallout">
            <a:avLst>
              <a:gd fmla="val -54982" name="adj1"/>
              <a:gd fmla="val -38278" name="adj2"/>
            </a:avLst>
          </a:prstGeom>
          <a:solidFill>
            <a:srgbClr val="CFE2F3">
              <a:alpha val="4292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Raleway"/>
              <a:ea typeface="Raleway"/>
              <a:cs typeface="Raleway"/>
              <a:sym typeface="Raleway"/>
            </a:endParaRPr>
          </a:p>
        </p:txBody>
      </p:sp>
      <p:sp>
        <p:nvSpPr>
          <p:cNvPr id="3588" name="Google Shape;3588;p155"/>
          <p:cNvSpPr/>
          <p:nvPr/>
        </p:nvSpPr>
        <p:spPr>
          <a:xfrm>
            <a:off x="192700" y="3851488"/>
            <a:ext cx="1793100" cy="801900"/>
          </a:xfrm>
          <a:prstGeom prst="wedgeRectCallout">
            <a:avLst>
              <a:gd fmla="val -38892" name="adj1"/>
              <a:gd fmla="val 81175" name="adj2"/>
            </a:avLst>
          </a:prstGeom>
          <a:solidFill>
            <a:srgbClr val="DDC3C3">
              <a:alpha val="4138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latin typeface="Raleway"/>
              <a:ea typeface="Raleway"/>
              <a:cs typeface="Raleway"/>
              <a:sym typeface="Raleway"/>
            </a:endParaRPr>
          </a:p>
        </p:txBody>
      </p:sp>
      <p:sp>
        <p:nvSpPr>
          <p:cNvPr id="3589" name="Google Shape;3589;p155"/>
          <p:cNvSpPr/>
          <p:nvPr/>
        </p:nvSpPr>
        <p:spPr>
          <a:xfrm>
            <a:off x="6092100" y="2584634"/>
            <a:ext cx="2578800" cy="626700"/>
          </a:xfrm>
          <a:prstGeom prst="wedgeRoundRectCallout">
            <a:avLst>
              <a:gd fmla="val 59434" name="adj1"/>
              <a:gd fmla="val 18569" name="adj2"/>
              <a:gd fmla="val 0" name="adj3"/>
            </a:avLst>
          </a:prstGeom>
          <a:solidFill>
            <a:srgbClr val="4C1130">
              <a:alpha val="1769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latin typeface="Raleway"/>
              <a:ea typeface="Raleway"/>
              <a:cs typeface="Raleway"/>
              <a:sym typeface="Raleway"/>
            </a:endParaRPr>
          </a:p>
        </p:txBody>
      </p:sp>
      <p:sp>
        <p:nvSpPr>
          <p:cNvPr id="3590" name="Google Shape;3590;p155"/>
          <p:cNvSpPr/>
          <p:nvPr/>
        </p:nvSpPr>
        <p:spPr>
          <a:xfrm>
            <a:off x="4128125" y="1915750"/>
            <a:ext cx="2142300" cy="1143300"/>
          </a:xfrm>
          <a:prstGeom prst="wedgeEllipseCallout">
            <a:avLst>
              <a:gd fmla="val 41380" name="adj1"/>
              <a:gd fmla="val -44771" name="adj2"/>
            </a:avLst>
          </a:prstGeom>
          <a:solidFill>
            <a:srgbClr val="073763">
              <a:alpha val="1297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latin typeface="Raleway"/>
              <a:ea typeface="Raleway"/>
              <a:cs typeface="Raleway"/>
              <a:sym typeface="Raleway"/>
            </a:endParaRPr>
          </a:p>
        </p:txBody>
      </p:sp>
      <p:sp>
        <p:nvSpPr>
          <p:cNvPr id="3591" name="Google Shape;3591;p155"/>
          <p:cNvSpPr/>
          <p:nvPr/>
        </p:nvSpPr>
        <p:spPr>
          <a:xfrm>
            <a:off x="2305200" y="2137416"/>
            <a:ext cx="1726200" cy="1143300"/>
          </a:xfrm>
          <a:prstGeom prst="wedgeRoundRectCallout">
            <a:avLst>
              <a:gd fmla="val 2750" name="adj1"/>
              <a:gd fmla="val 78573" name="adj2"/>
              <a:gd fmla="val 0" name="adj3"/>
            </a:avLst>
          </a:prstGeom>
          <a:solidFill>
            <a:srgbClr val="4C1130">
              <a:alpha val="1769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latin typeface="Raleway"/>
              <a:ea typeface="Raleway"/>
              <a:cs typeface="Raleway"/>
              <a:sym typeface="Raleway"/>
            </a:endParaRPr>
          </a:p>
        </p:txBody>
      </p:sp>
      <p:sp>
        <p:nvSpPr>
          <p:cNvPr id="3592" name="Google Shape;3592;p155"/>
          <p:cNvSpPr/>
          <p:nvPr/>
        </p:nvSpPr>
        <p:spPr>
          <a:xfrm>
            <a:off x="3894400" y="2986476"/>
            <a:ext cx="2476200" cy="931800"/>
          </a:xfrm>
          <a:prstGeom prst="cloudCallout">
            <a:avLst>
              <a:gd fmla="val -41099" name="adj1"/>
              <a:gd fmla="val -64466" name="adj2"/>
            </a:avLst>
          </a:prstGeom>
          <a:solidFill>
            <a:srgbClr val="DDC3C3">
              <a:alpha val="5446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latin typeface="Raleway"/>
              <a:ea typeface="Raleway"/>
              <a:cs typeface="Raleway"/>
              <a:sym typeface="Raleway"/>
            </a:endParaRPr>
          </a:p>
        </p:txBody>
      </p:sp>
      <p:sp>
        <p:nvSpPr>
          <p:cNvPr id="3593" name="Google Shape;3593;p155"/>
          <p:cNvSpPr/>
          <p:nvPr/>
        </p:nvSpPr>
        <p:spPr>
          <a:xfrm>
            <a:off x="4128125" y="3940060"/>
            <a:ext cx="1891200" cy="745200"/>
          </a:xfrm>
          <a:prstGeom prst="wedgeRectCallout">
            <a:avLst>
              <a:gd fmla="val -67096" name="adj1"/>
              <a:gd fmla="val 37921" name="adj2"/>
            </a:avLst>
          </a:prstGeom>
          <a:solidFill>
            <a:srgbClr val="073763">
              <a:alpha val="2523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latin typeface="Raleway"/>
              <a:ea typeface="Raleway"/>
              <a:cs typeface="Raleway"/>
              <a:sym typeface="Raleway"/>
            </a:endParaRPr>
          </a:p>
        </p:txBody>
      </p:sp>
      <p:sp>
        <p:nvSpPr>
          <p:cNvPr id="3594" name="Google Shape;3594;p155"/>
          <p:cNvSpPr/>
          <p:nvPr/>
        </p:nvSpPr>
        <p:spPr>
          <a:xfrm>
            <a:off x="6566200" y="3186191"/>
            <a:ext cx="2383200" cy="801900"/>
          </a:xfrm>
          <a:prstGeom prst="wedgeEllipseCallout">
            <a:avLst>
              <a:gd fmla="val -56135" name="adj1"/>
              <a:gd fmla="val 53169" name="adj2"/>
            </a:avLst>
          </a:prstGeom>
          <a:solidFill>
            <a:srgbClr val="C8ACBA">
              <a:alpha val="3528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Raleway"/>
              <a:ea typeface="Raleway"/>
              <a:cs typeface="Raleway"/>
              <a:sym typeface="Raleway"/>
            </a:endParaRPr>
          </a:p>
        </p:txBody>
      </p:sp>
      <p:sp>
        <p:nvSpPr>
          <p:cNvPr id="3595" name="Google Shape;3595;p155"/>
          <p:cNvSpPr/>
          <p:nvPr/>
        </p:nvSpPr>
        <p:spPr>
          <a:xfrm>
            <a:off x="7480300" y="4159676"/>
            <a:ext cx="1521600" cy="1321800"/>
          </a:xfrm>
          <a:prstGeom prst="wedgeRoundRectCallout">
            <a:avLst>
              <a:gd fmla="val 51419" name="adj1"/>
              <a:gd fmla="val -71676" name="adj2"/>
              <a:gd fmla="val 0" name="adj3"/>
            </a:avLst>
          </a:prstGeom>
          <a:solidFill>
            <a:srgbClr val="DDC3C3">
              <a:alpha val="4138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latin typeface="Raleway"/>
              <a:ea typeface="Raleway"/>
              <a:cs typeface="Raleway"/>
              <a:sym typeface="Raleway"/>
            </a:endParaRPr>
          </a:p>
        </p:txBody>
      </p:sp>
      <p:sp>
        <p:nvSpPr>
          <p:cNvPr id="3596" name="Google Shape;3596;p155"/>
          <p:cNvSpPr/>
          <p:nvPr/>
        </p:nvSpPr>
        <p:spPr>
          <a:xfrm>
            <a:off x="6224050" y="3940060"/>
            <a:ext cx="1348500" cy="1627500"/>
          </a:xfrm>
          <a:prstGeom prst="wedgeRectCallout">
            <a:avLst>
              <a:gd fmla="val 29813" name="adj1"/>
              <a:gd fmla="val 63777" name="adj2"/>
            </a:avLst>
          </a:prstGeom>
          <a:solidFill>
            <a:srgbClr val="4C1130">
              <a:alpha val="1769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latin typeface="Raleway"/>
              <a:ea typeface="Raleway"/>
              <a:cs typeface="Raleway"/>
              <a:sym typeface="Raleway"/>
            </a:endParaRPr>
          </a:p>
        </p:txBody>
      </p:sp>
      <p:sp>
        <p:nvSpPr>
          <p:cNvPr id="3597" name="Google Shape;3597;p155"/>
          <p:cNvSpPr/>
          <p:nvPr/>
        </p:nvSpPr>
        <p:spPr>
          <a:xfrm>
            <a:off x="4676588" y="4610439"/>
            <a:ext cx="1591200" cy="1073100"/>
          </a:xfrm>
          <a:prstGeom prst="wedgeEllipseCallout">
            <a:avLst>
              <a:gd fmla="val 45261" name="adj1"/>
              <a:gd fmla="val 47771" name="adj2"/>
            </a:avLst>
          </a:prstGeom>
          <a:solidFill>
            <a:srgbClr val="DDC3C3">
              <a:alpha val="5138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latin typeface="Raleway"/>
              <a:ea typeface="Raleway"/>
              <a:cs typeface="Raleway"/>
              <a:sym typeface="Raleway"/>
            </a:endParaRPr>
          </a:p>
        </p:txBody>
      </p:sp>
      <p:sp>
        <p:nvSpPr>
          <p:cNvPr id="3598" name="Google Shape;3598;p155"/>
          <p:cNvSpPr/>
          <p:nvPr/>
        </p:nvSpPr>
        <p:spPr>
          <a:xfrm>
            <a:off x="2039375" y="4399898"/>
            <a:ext cx="1946700" cy="841500"/>
          </a:xfrm>
          <a:prstGeom prst="wedgeRoundRectCallout">
            <a:avLst>
              <a:gd fmla="val -40489" name="adj1"/>
              <a:gd fmla="val 78383" name="adj2"/>
              <a:gd fmla="val 0" name="adj3"/>
            </a:avLst>
          </a:prstGeom>
          <a:solidFill>
            <a:srgbClr val="4C1130">
              <a:alpha val="1769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latin typeface="Raleway"/>
              <a:ea typeface="Raleway"/>
              <a:cs typeface="Raleway"/>
              <a:sym typeface="Raleway"/>
            </a:endParaRPr>
          </a:p>
        </p:txBody>
      </p:sp>
      <p:sp>
        <p:nvSpPr>
          <p:cNvPr id="3599" name="Google Shape;3599;p155"/>
          <p:cNvSpPr txBox="1"/>
          <p:nvPr/>
        </p:nvSpPr>
        <p:spPr>
          <a:xfrm>
            <a:off x="429900" y="978700"/>
            <a:ext cx="8519400" cy="85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Roboto"/>
                <a:ea typeface="Roboto"/>
                <a:cs typeface="Roboto"/>
                <a:sym typeface="Roboto"/>
              </a:rPr>
              <a:t>What do you take from these calls? </a:t>
            </a:r>
            <a:br>
              <a:rPr b="1" lang="en" sz="2400">
                <a:latin typeface="Roboto"/>
                <a:ea typeface="Roboto"/>
                <a:cs typeface="Roboto"/>
                <a:sym typeface="Roboto"/>
              </a:rPr>
            </a:br>
            <a:r>
              <a:rPr b="1" lang="en" sz="2400">
                <a:latin typeface="Roboto"/>
                <a:ea typeface="Roboto"/>
                <a:cs typeface="Roboto"/>
                <a:sym typeface="Roboto"/>
              </a:rPr>
              <a:t>Anything else you want to share?</a:t>
            </a:r>
            <a:endParaRPr b="1" sz="2400">
              <a:latin typeface="Roboto"/>
              <a:ea typeface="Roboto"/>
              <a:cs typeface="Roboto"/>
              <a:sym typeface="Roboto"/>
            </a:endParaRPr>
          </a:p>
        </p:txBody>
      </p:sp>
      <p:sp>
        <p:nvSpPr>
          <p:cNvPr id="3600" name="Google Shape;3600;p155"/>
          <p:cNvSpPr/>
          <p:nvPr/>
        </p:nvSpPr>
        <p:spPr>
          <a:xfrm>
            <a:off x="355300" y="4804300"/>
            <a:ext cx="1891200" cy="1300500"/>
          </a:xfrm>
          <a:prstGeom prst="wedgeEllipseCallout">
            <a:avLst>
              <a:gd fmla="val 48272" name="adj1"/>
              <a:gd fmla="val 73661" name="adj2"/>
            </a:avLst>
          </a:prstGeom>
          <a:solidFill>
            <a:srgbClr val="C8ACBA">
              <a:alpha val="3528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Raleway"/>
              <a:ea typeface="Raleway"/>
              <a:cs typeface="Raleway"/>
              <a:sym typeface="Raleway"/>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4" name="Shape 3604"/>
        <p:cNvGrpSpPr/>
        <p:nvPr/>
      </p:nvGrpSpPr>
      <p:grpSpPr>
        <a:xfrm>
          <a:off x="0" y="0"/>
          <a:ext cx="0" cy="0"/>
          <a:chOff x="0" y="0"/>
          <a:chExt cx="0" cy="0"/>
        </a:xfrm>
      </p:grpSpPr>
      <p:sp>
        <p:nvSpPr>
          <p:cNvPr id="3605" name="Google Shape;3605;p156"/>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606" name="Google Shape;3606;p156"/>
          <p:cNvSpPr txBox="1"/>
          <p:nvPr>
            <p:ph idx="4294967295" type="ctrTitle"/>
          </p:nvPr>
        </p:nvSpPr>
        <p:spPr>
          <a:xfrm>
            <a:off x="1275150" y="3152533"/>
            <a:ext cx="6593700" cy="1546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6000">
                <a:solidFill>
                  <a:schemeClr val="accent5"/>
                </a:solidFill>
              </a:rPr>
              <a:t>THANKS!</a:t>
            </a:r>
            <a:endParaRPr sz="6000">
              <a:solidFill>
                <a:schemeClr val="accent5"/>
              </a:solidFill>
            </a:endParaRPr>
          </a:p>
        </p:txBody>
      </p:sp>
      <p:sp>
        <p:nvSpPr>
          <p:cNvPr id="3607" name="Google Shape;3607;p156"/>
          <p:cNvSpPr txBox="1"/>
          <p:nvPr>
            <p:ph idx="4294967295" type="subTitle"/>
          </p:nvPr>
        </p:nvSpPr>
        <p:spPr>
          <a:xfrm>
            <a:off x="1275150" y="4306667"/>
            <a:ext cx="6593700" cy="1789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2000"/>
              <a:t>Any questions?</a:t>
            </a:r>
            <a:endParaRPr b="1" sz="2000"/>
          </a:p>
          <a:p>
            <a:pPr indent="0" lvl="0" marL="0" rtl="0" algn="ctr">
              <a:spcBef>
                <a:spcPts val="0"/>
              </a:spcBef>
              <a:spcAft>
                <a:spcPts val="0"/>
              </a:spcAft>
              <a:buClr>
                <a:schemeClr val="dk1"/>
              </a:buClr>
              <a:buSzPts val="1100"/>
              <a:buFont typeface="Arial"/>
              <a:buNone/>
            </a:pPr>
            <a:r>
              <a:rPr lang="en" sz="2000"/>
              <a:t>You can find me at</a:t>
            </a:r>
            <a:endParaRPr sz="2000"/>
          </a:p>
          <a:p>
            <a:pPr indent="0" lvl="0" marL="0" rtl="0" algn="ctr">
              <a:spcBef>
                <a:spcPts val="0"/>
              </a:spcBef>
              <a:spcAft>
                <a:spcPts val="0"/>
              </a:spcAft>
              <a:buClr>
                <a:schemeClr val="dk1"/>
              </a:buClr>
              <a:buSzPts val="1100"/>
              <a:buFont typeface="Arial"/>
              <a:buNone/>
            </a:pPr>
            <a:r>
              <a:rPr lang="en" sz="2000"/>
              <a:t>@username &amp; user@mail.me</a:t>
            </a:r>
            <a:endParaRPr b="1" sz="2000"/>
          </a:p>
        </p:txBody>
      </p:sp>
      <p:grpSp>
        <p:nvGrpSpPr>
          <p:cNvPr id="3608" name="Google Shape;3608;p156"/>
          <p:cNvGrpSpPr/>
          <p:nvPr/>
        </p:nvGrpSpPr>
        <p:grpSpPr>
          <a:xfrm>
            <a:off x="3996210" y="1289011"/>
            <a:ext cx="1197664" cy="1502356"/>
            <a:chOff x="5972700" y="2330200"/>
            <a:chExt cx="411625" cy="387275"/>
          </a:xfrm>
        </p:grpSpPr>
        <p:sp>
          <p:nvSpPr>
            <p:cNvPr id="3609" name="Google Shape;3609;p156"/>
            <p:cNvSpPr/>
            <p:nvPr/>
          </p:nvSpPr>
          <p:spPr>
            <a:xfrm>
              <a:off x="5972700" y="2476950"/>
              <a:ext cx="98050" cy="219825"/>
            </a:xfrm>
            <a:custGeom>
              <a:rect b="b" l="l" r="r" t="t"/>
              <a:pathLst>
                <a:path extrusionOk="0" fill="none" h="8793" w="3922">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cap="rnd" cmpd="sng" w="19050">
              <a:solidFill>
                <a:srgbClr val="3F537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0" name="Google Shape;3610;p156"/>
            <p:cNvSpPr/>
            <p:nvPr/>
          </p:nvSpPr>
          <p:spPr>
            <a:xfrm>
              <a:off x="6078025" y="2330200"/>
              <a:ext cx="306300" cy="387275"/>
            </a:xfrm>
            <a:custGeom>
              <a:rect b="b" l="l" r="r" t="t"/>
              <a:pathLst>
                <a:path extrusionOk="0" fill="none" h="15491" w="12252">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cap="rnd" cmpd="sng" w="19050">
              <a:solidFill>
                <a:srgbClr val="3F537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4" name="Shape 3614"/>
        <p:cNvGrpSpPr/>
        <p:nvPr/>
      </p:nvGrpSpPr>
      <p:grpSpPr>
        <a:xfrm>
          <a:off x="0" y="0"/>
          <a:ext cx="0" cy="0"/>
          <a:chOff x="0" y="0"/>
          <a:chExt cx="0" cy="0"/>
        </a:xfrm>
      </p:grpSpPr>
      <p:sp>
        <p:nvSpPr>
          <p:cNvPr id="3615" name="Google Shape;3615;p157"/>
          <p:cNvSpPr txBox="1"/>
          <p:nvPr>
            <p:ph type="ctrTitle"/>
          </p:nvPr>
        </p:nvSpPr>
        <p:spPr>
          <a:xfrm>
            <a:off x="685800" y="1454333"/>
            <a:ext cx="5367900" cy="3949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100"/>
              <a:t>RESOURCES</a:t>
            </a:r>
            <a:r>
              <a:rPr lang="en" sz="3100"/>
              <a:t> FOR MORE</a:t>
            </a:r>
            <a:br>
              <a:rPr lang="en" sz="3100"/>
            </a:br>
            <a:r>
              <a:rPr lang="en" sz="5800">
                <a:solidFill>
                  <a:schemeClr val="accent3"/>
                </a:solidFill>
              </a:rPr>
              <a:t>LINKS, CREDIT, &amp; IMAGES</a:t>
            </a:r>
            <a:endParaRPr sz="3100"/>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9" name="Shape 3619"/>
        <p:cNvGrpSpPr/>
        <p:nvPr/>
      </p:nvGrpSpPr>
      <p:grpSpPr>
        <a:xfrm>
          <a:off x="0" y="0"/>
          <a:ext cx="0" cy="0"/>
          <a:chOff x="0" y="0"/>
          <a:chExt cx="0" cy="0"/>
        </a:xfrm>
      </p:grpSpPr>
      <p:sp>
        <p:nvSpPr>
          <p:cNvPr id="3620" name="Google Shape;3620;p158"/>
          <p:cNvSpPr txBox="1"/>
          <p:nvPr>
            <p:ph type="title"/>
          </p:nvPr>
        </p:nvSpPr>
        <p:spPr>
          <a:xfrm>
            <a:off x="814275"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OUR RECOMMENDATIONS TO LEARN MORE</a:t>
            </a:r>
            <a:endParaRPr/>
          </a:p>
        </p:txBody>
      </p:sp>
      <p:sp>
        <p:nvSpPr>
          <p:cNvPr id="3621" name="Google Shape;3621;p158"/>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622" name="Google Shape;3622;p158"/>
          <p:cNvPicPr preferRelativeResize="0"/>
          <p:nvPr/>
        </p:nvPicPr>
        <p:blipFill>
          <a:blip r:embed="rId3">
            <a:alphaModFix/>
          </a:blip>
          <a:stretch>
            <a:fillRect/>
          </a:stretch>
        </p:blipFill>
        <p:spPr>
          <a:xfrm>
            <a:off x="176100" y="719850"/>
            <a:ext cx="638175" cy="628650"/>
          </a:xfrm>
          <a:prstGeom prst="rect">
            <a:avLst/>
          </a:prstGeom>
          <a:noFill/>
          <a:ln>
            <a:noFill/>
          </a:ln>
        </p:spPr>
      </p:pic>
      <p:sp>
        <p:nvSpPr>
          <p:cNvPr id="3623" name="Google Shape;3623;p158"/>
          <p:cNvSpPr txBox="1"/>
          <p:nvPr>
            <p:ph idx="1" type="body"/>
          </p:nvPr>
        </p:nvSpPr>
        <p:spPr>
          <a:xfrm>
            <a:off x="567300" y="1794818"/>
            <a:ext cx="8108400" cy="45456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600"/>
          </a:p>
          <a:p>
            <a:pPr indent="0" lvl="0" marL="0" rtl="0" algn="l">
              <a:lnSpc>
                <a:spcPct val="115000"/>
              </a:lnSpc>
              <a:spcBef>
                <a:spcPts val="0"/>
              </a:spcBef>
              <a:spcAft>
                <a:spcPts val="0"/>
              </a:spcAft>
              <a:buNone/>
            </a:pPr>
            <a:r>
              <a:t/>
            </a:r>
            <a:endParaRPr sz="1600"/>
          </a:p>
          <a:p>
            <a:pPr indent="0" lvl="0" marL="1828800" rtl="0" algn="l">
              <a:lnSpc>
                <a:spcPct val="115000"/>
              </a:lnSpc>
              <a:spcBef>
                <a:spcPts val="0"/>
              </a:spcBef>
              <a:spcAft>
                <a:spcPts val="0"/>
              </a:spcAft>
              <a:buNone/>
            </a:pPr>
            <a:r>
              <a:rPr b="1" lang="en" sz="1600">
                <a:latin typeface="Roboto Condensed"/>
                <a:ea typeface="Roboto Condensed"/>
                <a:cs typeface="Roboto Condensed"/>
                <a:sym typeface="Roboto Condensed"/>
              </a:rPr>
              <a:t>(FREE) ONLINE BOOK</a:t>
            </a:r>
            <a:endParaRPr b="1" sz="1600">
              <a:latin typeface="Roboto Condensed"/>
              <a:ea typeface="Roboto Condensed"/>
              <a:cs typeface="Roboto Condensed"/>
              <a:sym typeface="Roboto Condensed"/>
            </a:endParaRPr>
          </a:p>
          <a:p>
            <a:pPr indent="0" lvl="0" marL="1828800" rtl="0" algn="l">
              <a:lnSpc>
                <a:spcPct val="115000"/>
              </a:lnSpc>
              <a:spcBef>
                <a:spcPts val="0"/>
              </a:spcBef>
              <a:spcAft>
                <a:spcPts val="0"/>
              </a:spcAft>
              <a:buNone/>
            </a:pPr>
            <a:r>
              <a:rPr b="1" lang="en" sz="1600" u="sng">
                <a:solidFill>
                  <a:schemeClr val="hlink"/>
                </a:solidFill>
                <a:latin typeface="Roboto Condensed"/>
                <a:ea typeface="Roboto Condensed"/>
                <a:cs typeface="Roboto Condensed"/>
                <a:sym typeface="Roboto Condensed"/>
                <a:hlinkClick r:id="rId4"/>
              </a:rPr>
              <a:t>Leading Groups Online</a:t>
            </a:r>
            <a:r>
              <a:rPr lang="en" sz="1600"/>
              <a:t>: </a:t>
            </a:r>
            <a:r>
              <a:rPr i="1" lang="en" sz="1600"/>
              <a:t>a down-and-dirty guide to leading online courses, meetings, trainings, and events during the coronavirus pandemic</a:t>
            </a:r>
            <a:r>
              <a:rPr lang="en" sz="1600"/>
              <a:t> — written by experienced trainers Daniel Hunter and Jeanne Rewa offer key tips and lessons for moving to online spaces</a:t>
            </a:r>
            <a:endParaRPr sz="1600"/>
          </a:p>
          <a:p>
            <a:pPr indent="0" lvl="0" marL="0" rtl="0" algn="l">
              <a:lnSpc>
                <a:spcPct val="115000"/>
              </a:lnSpc>
              <a:spcBef>
                <a:spcPts val="0"/>
              </a:spcBef>
              <a:spcAft>
                <a:spcPts val="0"/>
              </a:spcAft>
              <a:buNone/>
            </a:pPr>
            <a:r>
              <a:t/>
            </a:r>
            <a:endParaRPr sz="1800"/>
          </a:p>
          <a:p>
            <a:pPr indent="0" lvl="0" marL="0" rtl="0" algn="l">
              <a:lnSpc>
                <a:spcPct val="115000"/>
              </a:lnSpc>
              <a:spcBef>
                <a:spcPts val="0"/>
              </a:spcBef>
              <a:spcAft>
                <a:spcPts val="0"/>
              </a:spcAft>
              <a:buNone/>
            </a:pPr>
            <a:r>
              <a:rPr b="1" lang="en" sz="1600">
                <a:latin typeface="Roboto Condensed"/>
                <a:ea typeface="Roboto Condensed"/>
                <a:cs typeface="Roboto Condensed"/>
                <a:sym typeface="Roboto Condensed"/>
              </a:rPr>
              <a:t>MORE ONLINE TOOLS</a:t>
            </a:r>
            <a:endParaRPr b="1" sz="1600">
              <a:latin typeface="Roboto Condensed"/>
              <a:ea typeface="Roboto Condensed"/>
              <a:cs typeface="Roboto Condensed"/>
              <a:sym typeface="Roboto Condensed"/>
            </a:endParaRPr>
          </a:p>
          <a:p>
            <a:pPr indent="0" lvl="0" marL="0" rtl="0" algn="l">
              <a:lnSpc>
                <a:spcPct val="115000"/>
              </a:lnSpc>
              <a:spcBef>
                <a:spcPts val="0"/>
              </a:spcBef>
              <a:spcAft>
                <a:spcPts val="0"/>
              </a:spcAft>
              <a:buNone/>
            </a:pPr>
            <a:r>
              <a:rPr b="1" lang="en" sz="1600" u="sng">
                <a:solidFill>
                  <a:schemeClr val="hlink"/>
                </a:solidFill>
                <a:latin typeface="Roboto Condensed"/>
                <a:ea typeface="Roboto Condensed"/>
                <a:cs typeface="Roboto Condensed"/>
                <a:sym typeface="Roboto Condensed"/>
                <a:hlinkClick r:id="rId5"/>
              </a:rPr>
              <a:t>Training for Change</a:t>
            </a:r>
            <a:r>
              <a:rPr lang="en" sz="1600"/>
              <a:t> — vetted, high quality training materials for activists</a:t>
            </a:r>
            <a:endParaRPr sz="1600"/>
          </a:p>
          <a:p>
            <a:pPr indent="0" lvl="0" marL="0" rtl="0" algn="l">
              <a:lnSpc>
                <a:spcPct val="115000"/>
              </a:lnSpc>
              <a:spcBef>
                <a:spcPts val="0"/>
              </a:spcBef>
              <a:spcAft>
                <a:spcPts val="0"/>
              </a:spcAft>
              <a:buNone/>
            </a:pPr>
            <a:r>
              <a:rPr b="1" lang="en" sz="1600" u="sng">
                <a:solidFill>
                  <a:schemeClr val="hlink"/>
                </a:solidFill>
                <a:latin typeface="Roboto Condensed"/>
                <a:ea typeface="Roboto Condensed"/>
                <a:cs typeface="Roboto Condensed"/>
                <a:sym typeface="Roboto Condensed"/>
                <a:hlinkClick r:id="rId6"/>
              </a:rPr>
              <a:t>Trainings.350.org</a:t>
            </a:r>
            <a:r>
              <a:rPr b="1" lang="en" sz="1600">
                <a:latin typeface="Roboto Condensed"/>
                <a:ea typeface="Roboto Condensed"/>
                <a:cs typeface="Roboto Condensed"/>
                <a:sym typeface="Roboto Condensed"/>
              </a:rPr>
              <a:t> </a:t>
            </a:r>
            <a:r>
              <a:rPr lang="en" sz="1600"/>
              <a:t>— 350 made this resource, so you know this site is good</a:t>
            </a:r>
            <a:endParaRPr sz="1600"/>
          </a:p>
          <a:p>
            <a:pPr indent="0" lvl="0" marL="0" rtl="0" algn="l">
              <a:lnSpc>
                <a:spcPct val="115000"/>
              </a:lnSpc>
              <a:spcBef>
                <a:spcPts val="0"/>
              </a:spcBef>
              <a:spcAft>
                <a:spcPts val="0"/>
              </a:spcAft>
              <a:buNone/>
            </a:pPr>
            <a:r>
              <a:t/>
            </a:r>
            <a:endParaRPr sz="1600"/>
          </a:p>
          <a:p>
            <a:pPr indent="0" lvl="0" marL="1828800" rtl="0" algn="l">
              <a:lnSpc>
                <a:spcPct val="115000"/>
              </a:lnSpc>
              <a:spcBef>
                <a:spcPts val="0"/>
              </a:spcBef>
              <a:spcAft>
                <a:spcPts val="0"/>
              </a:spcAft>
              <a:buNone/>
            </a:pPr>
            <a:r>
              <a:rPr b="1" lang="en" sz="1600">
                <a:latin typeface="Roboto Condensed"/>
                <a:ea typeface="Roboto Condensed"/>
                <a:cs typeface="Roboto Condensed"/>
                <a:sym typeface="Roboto Condensed"/>
              </a:rPr>
              <a:t>ONLINE COURSES</a:t>
            </a:r>
            <a:endParaRPr b="1" sz="1600">
              <a:latin typeface="Roboto Condensed"/>
              <a:ea typeface="Roboto Condensed"/>
              <a:cs typeface="Roboto Condensed"/>
              <a:sym typeface="Roboto Condensed"/>
            </a:endParaRPr>
          </a:p>
          <a:p>
            <a:pPr indent="0" lvl="0" marL="1828800" rtl="0" algn="l">
              <a:lnSpc>
                <a:spcPct val="115000"/>
              </a:lnSpc>
              <a:spcBef>
                <a:spcPts val="0"/>
              </a:spcBef>
              <a:spcAft>
                <a:spcPts val="0"/>
              </a:spcAft>
              <a:buNone/>
            </a:pPr>
            <a:r>
              <a:rPr b="1" lang="en" sz="1600" u="sng">
                <a:solidFill>
                  <a:schemeClr val="hlink"/>
                </a:solidFill>
                <a:latin typeface="Roboto Condensed"/>
                <a:ea typeface="Roboto Condensed"/>
                <a:cs typeface="Roboto Condensed"/>
                <a:sym typeface="Roboto Condensed"/>
                <a:hlinkClick r:id="rId7"/>
              </a:rPr>
              <a:t>350’s Online Skill-ups</a:t>
            </a:r>
            <a:r>
              <a:rPr lang="en" sz="1600"/>
              <a:t> — dynamic courses on Organising, Climate Change, How Movements Win and much more…</a:t>
            </a:r>
            <a:endParaRPr sz="1600"/>
          </a:p>
          <a:p>
            <a:pPr indent="0" lvl="0" marL="1828800" rtl="0" algn="l">
              <a:lnSpc>
                <a:spcPct val="115000"/>
              </a:lnSpc>
              <a:spcBef>
                <a:spcPts val="0"/>
              </a:spcBef>
              <a:spcAft>
                <a:spcPts val="0"/>
              </a:spcAft>
              <a:buNone/>
            </a:pPr>
            <a:r>
              <a:t/>
            </a:r>
            <a:endParaRPr sz="1600"/>
          </a:p>
          <a:p>
            <a:pPr indent="0" lvl="0" marL="0" rtl="0" algn="l">
              <a:lnSpc>
                <a:spcPct val="115000"/>
              </a:lnSpc>
              <a:spcBef>
                <a:spcPts val="0"/>
              </a:spcBef>
              <a:spcAft>
                <a:spcPts val="0"/>
              </a:spcAft>
              <a:buNone/>
            </a:pPr>
            <a:r>
              <a:rPr b="1" lang="en" sz="1600">
                <a:latin typeface="Roboto Condensed"/>
                <a:ea typeface="Roboto Condensed"/>
                <a:cs typeface="Roboto Condensed"/>
                <a:sym typeface="Roboto Condensed"/>
              </a:rPr>
              <a:t>ONLINE TRAININGS</a:t>
            </a:r>
            <a:endParaRPr b="1" sz="1600">
              <a:latin typeface="Roboto Condensed"/>
              <a:ea typeface="Roboto Condensed"/>
              <a:cs typeface="Roboto Condensed"/>
              <a:sym typeface="Roboto Condensed"/>
            </a:endParaRPr>
          </a:p>
          <a:p>
            <a:pPr indent="0" lvl="0" marL="0" rtl="0" algn="l">
              <a:lnSpc>
                <a:spcPct val="115000"/>
              </a:lnSpc>
              <a:spcBef>
                <a:spcPts val="0"/>
              </a:spcBef>
              <a:spcAft>
                <a:spcPts val="0"/>
              </a:spcAft>
              <a:buNone/>
            </a:pPr>
            <a:r>
              <a:rPr b="1" lang="en" sz="1600" u="sng">
                <a:solidFill>
                  <a:schemeClr val="hlink"/>
                </a:solidFill>
                <a:latin typeface="Roboto Condensed"/>
                <a:ea typeface="Roboto Condensed"/>
                <a:cs typeface="Roboto Condensed"/>
                <a:sym typeface="Roboto Condensed"/>
                <a:hlinkClick r:id="rId8"/>
              </a:rPr>
              <a:t>Online Facilitation 101</a:t>
            </a:r>
            <a:r>
              <a:rPr b="1" lang="en" sz="1600">
                <a:latin typeface="Roboto Condensed"/>
                <a:ea typeface="Roboto Condensed"/>
                <a:cs typeface="Roboto Condensed"/>
                <a:sym typeface="Roboto Condensed"/>
              </a:rPr>
              <a:t> </a:t>
            </a:r>
            <a:r>
              <a:rPr lang="en" sz="1600"/>
              <a:t>— great online trainings of rtainers, including in Spanish</a:t>
            </a:r>
            <a:endParaRPr sz="1600"/>
          </a:p>
        </p:txBody>
      </p:sp>
      <p:pic>
        <p:nvPicPr>
          <p:cNvPr id="3624" name="Google Shape;3624;p158">
            <a:hlinkClick r:id="rId9"/>
          </p:cNvPr>
          <p:cNvPicPr preferRelativeResize="0"/>
          <p:nvPr/>
        </p:nvPicPr>
        <p:blipFill rotWithShape="1">
          <a:blip r:embed="rId10">
            <a:alphaModFix/>
          </a:blip>
          <a:srcRect b="0" l="0" r="960" t="0"/>
          <a:stretch/>
        </p:blipFill>
        <p:spPr>
          <a:xfrm>
            <a:off x="688677" y="4925026"/>
            <a:ext cx="1685649" cy="831075"/>
          </a:xfrm>
          <a:prstGeom prst="rect">
            <a:avLst/>
          </a:prstGeom>
          <a:noFill/>
          <a:ln>
            <a:noFill/>
          </a:ln>
        </p:spPr>
      </p:pic>
      <p:pic>
        <p:nvPicPr>
          <p:cNvPr id="3625" name="Google Shape;3625;p158">
            <a:hlinkClick r:id="rId11"/>
          </p:cNvPr>
          <p:cNvPicPr preferRelativeResize="0"/>
          <p:nvPr/>
        </p:nvPicPr>
        <p:blipFill rotWithShape="1">
          <a:blip r:embed="rId12">
            <a:alphaModFix/>
          </a:blip>
          <a:srcRect b="18811" l="0" r="0" t="0"/>
          <a:stretch/>
        </p:blipFill>
        <p:spPr>
          <a:xfrm>
            <a:off x="868352" y="1836261"/>
            <a:ext cx="1487401" cy="1715488"/>
          </a:xfrm>
          <a:prstGeom prst="rect">
            <a:avLst/>
          </a:prstGeom>
          <a:noFill/>
          <a:ln>
            <a:noFill/>
          </a:ln>
        </p:spPr>
      </p:pic>
      <p:pic>
        <p:nvPicPr>
          <p:cNvPr id="3626" name="Google Shape;3626;p158"/>
          <p:cNvPicPr preferRelativeResize="0"/>
          <p:nvPr/>
        </p:nvPicPr>
        <p:blipFill>
          <a:blip r:embed="rId13">
            <a:alphaModFix/>
          </a:blip>
          <a:stretch>
            <a:fillRect/>
          </a:stretch>
        </p:blipFill>
        <p:spPr>
          <a:xfrm>
            <a:off x="7280048" y="87525"/>
            <a:ext cx="1586149" cy="1712200"/>
          </a:xfrm>
          <a:prstGeom prst="rect">
            <a:avLst/>
          </a:prstGeom>
          <a:noFill/>
          <a:ln>
            <a:noFill/>
          </a:ln>
        </p:spPr>
      </p:pic>
      <p:sp>
        <p:nvSpPr>
          <p:cNvPr id="3627" name="Google Shape;3627;p158"/>
          <p:cNvSpPr txBox="1"/>
          <p:nvPr/>
        </p:nvSpPr>
        <p:spPr>
          <a:xfrm>
            <a:off x="868350" y="1181925"/>
            <a:ext cx="5492400" cy="282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600">
                <a:solidFill>
                  <a:schemeClr val="dk1"/>
                </a:solidFill>
                <a:latin typeface="Roboto Condensed"/>
                <a:ea typeface="Roboto Condensed"/>
                <a:cs typeface="Roboto Condensed"/>
                <a:sym typeface="Roboto Condensed"/>
              </a:rPr>
              <a:t>Want to keep learning to lead online? Our recommendations!</a:t>
            </a:r>
            <a:endParaRPr b="1" sz="1600">
              <a:solidFill>
                <a:schemeClr val="dk1"/>
              </a:solidFill>
              <a:latin typeface="Roboto Condensed"/>
              <a:ea typeface="Roboto Condensed"/>
              <a:cs typeface="Roboto Condensed"/>
              <a:sym typeface="Roboto Condense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4" name="Shape 1544"/>
        <p:cNvGrpSpPr/>
        <p:nvPr/>
      </p:nvGrpSpPr>
      <p:grpSpPr>
        <a:xfrm>
          <a:off x="0" y="0"/>
          <a:ext cx="0" cy="0"/>
          <a:chOff x="0" y="0"/>
          <a:chExt cx="0" cy="0"/>
        </a:xfrm>
      </p:grpSpPr>
      <p:sp>
        <p:nvSpPr>
          <p:cNvPr id="1545" name="Google Shape;1545;p60"/>
          <p:cNvSpPr txBox="1"/>
          <p:nvPr>
            <p:ph idx="1" type="body"/>
          </p:nvPr>
        </p:nvSpPr>
        <p:spPr>
          <a:xfrm>
            <a:off x="460175" y="2074600"/>
            <a:ext cx="5185200" cy="4194000"/>
          </a:xfrm>
          <a:prstGeom prst="rect">
            <a:avLst/>
          </a:prstGeom>
        </p:spPr>
        <p:txBody>
          <a:bodyPr anchorCtr="0" anchor="ctr" bIns="91425" lIns="91425" spcFirstLastPara="1" rIns="91425" wrap="square" tIns="91425">
            <a:noAutofit/>
          </a:bodyPr>
          <a:lstStyle/>
          <a:p>
            <a:pPr indent="0" lvl="0" marL="0" rtl="0" algn="l">
              <a:spcBef>
                <a:spcPts val="600"/>
              </a:spcBef>
              <a:spcAft>
                <a:spcPts val="0"/>
              </a:spcAft>
              <a:buNone/>
            </a:pPr>
            <a:r>
              <a:rPr lang="en"/>
              <a:t>Use the chat function:</a:t>
            </a:r>
            <a:endParaRPr/>
          </a:p>
          <a:p>
            <a:pPr indent="0" lvl="0" marL="0" rtl="0" algn="l">
              <a:spcBef>
                <a:spcPts val="1000"/>
              </a:spcBef>
              <a:spcAft>
                <a:spcPts val="1000"/>
              </a:spcAft>
              <a:buNone/>
            </a:pPr>
            <a:r>
              <a:rPr b="1" lang="en">
                <a:latin typeface="Roboto Condensed"/>
                <a:ea typeface="Roboto Condensed"/>
                <a:cs typeface="Roboto Condensed"/>
                <a:sym typeface="Roboto Condensed"/>
              </a:rPr>
              <a:t>&lt;&lt;Prompt&gt;&gt;</a:t>
            </a:r>
            <a:endParaRPr/>
          </a:p>
        </p:txBody>
      </p:sp>
      <p:sp>
        <p:nvSpPr>
          <p:cNvPr id="1546" name="Google Shape;1546;p60"/>
          <p:cNvSpPr txBox="1"/>
          <p:nvPr>
            <p:ph type="title"/>
          </p:nvPr>
        </p:nvSpPr>
        <p:spPr>
          <a:xfrm>
            <a:off x="814275"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CHAT</a:t>
            </a:r>
            <a:endParaRPr/>
          </a:p>
        </p:txBody>
      </p:sp>
      <p:sp>
        <p:nvSpPr>
          <p:cNvPr id="1547" name="Google Shape;1547;p60"/>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548" name="Google Shape;1548;p60"/>
          <p:cNvPicPr preferRelativeResize="0"/>
          <p:nvPr/>
        </p:nvPicPr>
        <p:blipFill>
          <a:blip r:embed="rId3">
            <a:alphaModFix/>
          </a:blip>
          <a:stretch>
            <a:fillRect/>
          </a:stretch>
        </p:blipFill>
        <p:spPr>
          <a:xfrm>
            <a:off x="5325700" y="2062200"/>
            <a:ext cx="3150250" cy="3338100"/>
          </a:xfrm>
          <a:prstGeom prst="rect">
            <a:avLst/>
          </a:prstGeom>
          <a:noFill/>
          <a:ln cap="flat" cmpd="sng" w="19050">
            <a:solidFill>
              <a:srgbClr val="595959"/>
            </a:solidFill>
            <a:prstDash val="solid"/>
            <a:round/>
            <a:headEnd len="sm" w="sm" type="none"/>
            <a:tailEnd len="sm" w="sm" type="none"/>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1" name="Shape 3631"/>
        <p:cNvGrpSpPr/>
        <p:nvPr/>
      </p:nvGrpSpPr>
      <p:grpSpPr>
        <a:xfrm>
          <a:off x="0" y="0"/>
          <a:ext cx="0" cy="0"/>
          <a:chOff x="0" y="0"/>
          <a:chExt cx="0" cy="0"/>
        </a:xfrm>
      </p:grpSpPr>
      <p:sp>
        <p:nvSpPr>
          <p:cNvPr id="3632" name="Google Shape;3632;p159"/>
          <p:cNvSpPr txBox="1"/>
          <p:nvPr>
            <p:ph idx="1" type="body"/>
          </p:nvPr>
        </p:nvSpPr>
        <p:spPr>
          <a:xfrm>
            <a:off x="814275" y="1973000"/>
            <a:ext cx="6132600" cy="4545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t>This presentation is Salerio from </a:t>
            </a:r>
            <a:r>
              <a:rPr lang="en" sz="1800" u="sng">
                <a:solidFill>
                  <a:schemeClr val="hlink"/>
                </a:solidFill>
                <a:hlinkClick r:id="rId3"/>
              </a:rPr>
              <a:t>SlidesCarnival</a:t>
            </a:r>
            <a:r>
              <a:rPr lang="en" sz="1800"/>
              <a:t>:</a:t>
            </a:r>
            <a:endParaRPr sz="1800"/>
          </a:p>
          <a:p>
            <a:pPr indent="-342900" lvl="0" marL="457200" rtl="0" algn="l">
              <a:lnSpc>
                <a:spcPct val="115000"/>
              </a:lnSpc>
              <a:spcBef>
                <a:spcPts val="0"/>
              </a:spcBef>
              <a:spcAft>
                <a:spcPts val="0"/>
              </a:spcAft>
              <a:buSzPts val="1800"/>
              <a:buChar char="▰"/>
            </a:pPr>
            <a:r>
              <a:rPr lang="en" sz="1800"/>
              <a:t>Titles: Roboto Condensed</a:t>
            </a:r>
            <a:endParaRPr sz="1800"/>
          </a:p>
          <a:p>
            <a:pPr indent="-342900" lvl="0" marL="457200" rtl="0" algn="l">
              <a:lnSpc>
                <a:spcPct val="115000"/>
              </a:lnSpc>
              <a:spcBef>
                <a:spcPts val="0"/>
              </a:spcBef>
              <a:spcAft>
                <a:spcPts val="0"/>
              </a:spcAft>
              <a:buSzPts val="1800"/>
              <a:buChar char="▰"/>
            </a:pPr>
            <a:r>
              <a:rPr lang="en" sz="1800"/>
              <a:t>Body copy: Roboto Condensed</a:t>
            </a:r>
            <a:endParaRPr sz="1800"/>
          </a:p>
          <a:p>
            <a:pPr indent="0" lvl="0" marL="0" rtl="0" algn="l">
              <a:lnSpc>
                <a:spcPct val="115000"/>
              </a:lnSpc>
              <a:spcBef>
                <a:spcPts val="0"/>
              </a:spcBef>
              <a:spcAft>
                <a:spcPts val="0"/>
              </a:spcAft>
              <a:buNone/>
            </a:pPr>
            <a:r>
              <a:rPr lang="en" sz="1800"/>
              <a:t>You can download the fonts on this page:</a:t>
            </a:r>
            <a:endParaRPr sz="1800"/>
          </a:p>
          <a:p>
            <a:pPr indent="0" lvl="0" marL="0" rtl="0" algn="l">
              <a:lnSpc>
                <a:spcPct val="115000"/>
              </a:lnSpc>
              <a:spcBef>
                <a:spcPts val="0"/>
              </a:spcBef>
              <a:spcAft>
                <a:spcPts val="0"/>
              </a:spcAft>
              <a:buNone/>
            </a:pPr>
            <a:r>
              <a:rPr lang="en" sz="1800" u="sng">
                <a:solidFill>
                  <a:schemeClr val="hlink"/>
                </a:solidFill>
                <a:hlinkClick r:id="rId4"/>
              </a:rPr>
              <a:t>https://material.io/guidelines/resources/roboto-noto-fonts.html</a:t>
            </a:r>
            <a:r>
              <a:rPr lang="en" sz="1800"/>
              <a:t> </a:t>
            </a:r>
            <a:endParaRPr sz="1800"/>
          </a:p>
          <a:p>
            <a:pPr indent="0" lvl="0" marL="0" rtl="0" algn="l">
              <a:lnSpc>
                <a:spcPct val="115000"/>
              </a:lnSpc>
              <a:spcBef>
                <a:spcPts val="0"/>
              </a:spcBef>
              <a:spcAft>
                <a:spcPts val="0"/>
              </a:spcAft>
              <a:buNone/>
            </a:pPr>
            <a:r>
              <a:t/>
            </a:r>
            <a:endParaRPr sz="1800"/>
          </a:p>
          <a:p>
            <a:pPr indent="0" lvl="0" marL="0" rtl="0" algn="l">
              <a:lnSpc>
                <a:spcPct val="115000"/>
              </a:lnSpc>
              <a:spcBef>
                <a:spcPts val="0"/>
              </a:spcBef>
              <a:spcAft>
                <a:spcPts val="0"/>
              </a:spcAft>
              <a:buNone/>
            </a:pPr>
            <a:r>
              <a:rPr lang="en" sz="1800"/>
              <a:t>The imagery is from </a:t>
            </a:r>
            <a:r>
              <a:rPr lang="en" sz="1800" u="sng">
                <a:solidFill>
                  <a:schemeClr val="hlink"/>
                </a:solidFill>
                <a:hlinkClick r:id="rId5"/>
              </a:rPr>
              <a:t>Asuman</a:t>
            </a:r>
            <a:r>
              <a:rPr lang="en" sz="1800"/>
              <a:t> an amazing designer with 350 Turkey.</a:t>
            </a:r>
            <a:endParaRPr sz="1800"/>
          </a:p>
          <a:p>
            <a:pPr indent="0" lvl="0" marL="0" rtl="0" algn="l">
              <a:lnSpc>
                <a:spcPct val="115000"/>
              </a:lnSpc>
              <a:spcBef>
                <a:spcPts val="600"/>
              </a:spcBef>
              <a:spcAft>
                <a:spcPts val="0"/>
              </a:spcAft>
              <a:buNone/>
            </a:pPr>
            <a:r>
              <a:rPr lang="en" sz="1800"/>
              <a:t>Photographs by </a:t>
            </a:r>
            <a:r>
              <a:rPr lang="en" sz="1800" u="sng">
                <a:solidFill>
                  <a:schemeClr val="hlink"/>
                </a:solidFill>
                <a:hlinkClick r:id="rId6"/>
              </a:rPr>
              <a:t>Startup Stock Photos</a:t>
            </a:r>
            <a:r>
              <a:rPr lang="en" sz="1800"/>
              <a:t> and </a:t>
            </a:r>
            <a:r>
              <a:rPr lang="en" sz="1800" u="sng">
                <a:solidFill>
                  <a:schemeClr val="hlink"/>
                </a:solidFill>
                <a:hlinkClick r:id="rId7"/>
              </a:rPr>
              <a:t>Pixabay.com</a:t>
            </a:r>
            <a:r>
              <a:rPr lang="en" sz="1800"/>
              <a:t> </a:t>
            </a:r>
            <a:endParaRPr sz="1800"/>
          </a:p>
          <a:p>
            <a:pPr indent="0" lvl="0" marL="0" rtl="0" algn="l">
              <a:lnSpc>
                <a:spcPct val="115000"/>
              </a:lnSpc>
              <a:spcBef>
                <a:spcPts val="1000"/>
              </a:spcBef>
              <a:spcAft>
                <a:spcPts val="0"/>
              </a:spcAft>
              <a:buNone/>
            </a:pPr>
            <a:r>
              <a:t/>
            </a:r>
            <a:endParaRPr sz="1800"/>
          </a:p>
          <a:p>
            <a:pPr indent="0" lvl="0" marL="0" rtl="0" algn="l">
              <a:lnSpc>
                <a:spcPct val="115000"/>
              </a:lnSpc>
              <a:spcBef>
                <a:spcPts val="0"/>
              </a:spcBef>
              <a:spcAft>
                <a:spcPts val="0"/>
              </a:spcAft>
              <a:buNone/>
            </a:pPr>
            <a:r>
              <a:rPr lang="en" sz="1800"/>
              <a:t>The content is created by Daniel Hunter but adapted from material from </a:t>
            </a:r>
            <a:r>
              <a:rPr lang="en" sz="1800" u="sng">
                <a:solidFill>
                  <a:schemeClr val="hlink"/>
                </a:solidFill>
                <a:hlinkClick r:id="rId8"/>
              </a:rPr>
              <a:t>Leading Groups Online</a:t>
            </a:r>
            <a:r>
              <a:rPr lang="en" sz="1800"/>
              <a:t>, </a:t>
            </a:r>
            <a:r>
              <a:rPr lang="en" sz="1800" u="sng">
                <a:solidFill>
                  <a:schemeClr val="hlink"/>
                </a:solidFill>
                <a:hlinkClick r:id="rId9"/>
              </a:rPr>
              <a:t>Training for Change</a:t>
            </a:r>
            <a:r>
              <a:rPr lang="en" sz="1800"/>
              <a:t>, 350 internal trainings, and external allies and friends. A huge amount of this was learned from the unparalleled </a:t>
            </a:r>
            <a:r>
              <a:rPr lang="en" sz="1800" u="sng">
                <a:solidFill>
                  <a:schemeClr val="hlink"/>
                </a:solidFill>
                <a:hlinkClick r:id="rId10"/>
              </a:rPr>
              <a:t>Jeanne Rewa</a:t>
            </a:r>
            <a:r>
              <a:rPr lang="en" sz="1800"/>
              <a:t>. We’ve tried to note credit wherever possible.</a:t>
            </a:r>
            <a:endParaRPr sz="1800"/>
          </a:p>
        </p:txBody>
      </p:sp>
      <p:sp>
        <p:nvSpPr>
          <p:cNvPr id="3633" name="Google Shape;3633;p159"/>
          <p:cNvSpPr txBox="1"/>
          <p:nvPr>
            <p:ph type="title"/>
          </p:nvPr>
        </p:nvSpPr>
        <p:spPr>
          <a:xfrm>
            <a:off x="814275"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CREDITS AND COPYRIGHT INFO</a:t>
            </a:r>
            <a:endParaRPr/>
          </a:p>
        </p:txBody>
      </p:sp>
      <p:sp>
        <p:nvSpPr>
          <p:cNvPr id="3634" name="Google Shape;3634;p159"/>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635" name="Google Shape;3635;p159"/>
          <p:cNvPicPr preferRelativeResize="0"/>
          <p:nvPr/>
        </p:nvPicPr>
        <p:blipFill>
          <a:blip r:embed="rId11">
            <a:alphaModFix/>
          </a:blip>
          <a:stretch>
            <a:fillRect/>
          </a:stretch>
        </p:blipFill>
        <p:spPr>
          <a:xfrm>
            <a:off x="177475" y="772372"/>
            <a:ext cx="504700" cy="504700"/>
          </a:xfrm>
          <a:prstGeom prst="rect">
            <a:avLst/>
          </a:prstGeom>
          <a:noFill/>
          <a:ln>
            <a:noFill/>
          </a:ln>
        </p:spPr>
      </p:pic>
      <p:pic>
        <p:nvPicPr>
          <p:cNvPr id="3636" name="Google Shape;3636;p159"/>
          <p:cNvPicPr preferRelativeResize="0"/>
          <p:nvPr/>
        </p:nvPicPr>
        <p:blipFill>
          <a:blip r:embed="rId12">
            <a:alphaModFix/>
          </a:blip>
          <a:stretch>
            <a:fillRect/>
          </a:stretch>
        </p:blipFill>
        <p:spPr>
          <a:xfrm>
            <a:off x="7389775" y="4270525"/>
            <a:ext cx="1295950" cy="2248075"/>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0" name="Shape 3640"/>
        <p:cNvGrpSpPr/>
        <p:nvPr/>
      </p:nvGrpSpPr>
      <p:grpSpPr>
        <a:xfrm>
          <a:off x="0" y="0"/>
          <a:ext cx="0" cy="0"/>
          <a:chOff x="0" y="0"/>
          <a:chExt cx="0" cy="0"/>
        </a:xfrm>
      </p:grpSpPr>
      <p:sp>
        <p:nvSpPr>
          <p:cNvPr id="3641" name="Google Shape;3641;p160"/>
          <p:cNvSpPr txBox="1"/>
          <p:nvPr>
            <p:ph idx="12" type="sldNum"/>
          </p:nvPr>
        </p:nvSpPr>
        <p:spPr>
          <a:xfrm>
            <a:off x="7389400" y="62582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642" name="Google Shape;3642;p160"/>
          <p:cNvPicPr preferRelativeResize="0"/>
          <p:nvPr/>
        </p:nvPicPr>
        <p:blipFill>
          <a:blip r:embed="rId3">
            <a:alphaModFix/>
          </a:blip>
          <a:stretch>
            <a:fillRect/>
          </a:stretch>
        </p:blipFill>
        <p:spPr>
          <a:xfrm>
            <a:off x="1839" y="914400"/>
            <a:ext cx="1472184" cy="1472184"/>
          </a:xfrm>
          <a:prstGeom prst="rect">
            <a:avLst/>
          </a:prstGeom>
          <a:noFill/>
          <a:ln>
            <a:noFill/>
          </a:ln>
        </p:spPr>
      </p:pic>
      <p:pic>
        <p:nvPicPr>
          <p:cNvPr id="3643" name="Google Shape;3643;p160"/>
          <p:cNvPicPr preferRelativeResize="0"/>
          <p:nvPr/>
        </p:nvPicPr>
        <p:blipFill>
          <a:blip r:embed="rId4">
            <a:alphaModFix/>
          </a:blip>
          <a:stretch>
            <a:fillRect/>
          </a:stretch>
        </p:blipFill>
        <p:spPr>
          <a:xfrm>
            <a:off x="4613692" y="914395"/>
            <a:ext cx="1472184" cy="1472184"/>
          </a:xfrm>
          <a:prstGeom prst="rect">
            <a:avLst/>
          </a:prstGeom>
          <a:noFill/>
          <a:ln>
            <a:noFill/>
          </a:ln>
        </p:spPr>
      </p:pic>
      <p:pic>
        <p:nvPicPr>
          <p:cNvPr id="3644" name="Google Shape;3644;p160"/>
          <p:cNvPicPr preferRelativeResize="0"/>
          <p:nvPr/>
        </p:nvPicPr>
        <p:blipFill>
          <a:blip r:embed="rId5">
            <a:alphaModFix/>
          </a:blip>
          <a:stretch>
            <a:fillRect/>
          </a:stretch>
        </p:blipFill>
        <p:spPr>
          <a:xfrm>
            <a:off x="-76211" y="3684501"/>
            <a:ext cx="1483341" cy="1483339"/>
          </a:xfrm>
          <a:prstGeom prst="rect">
            <a:avLst/>
          </a:prstGeom>
          <a:noFill/>
          <a:ln>
            <a:noFill/>
          </a:ln>
        </p:spPr>
      </p:pic>
      <p:pic>
        <p:nvPicPr>
          <p:cNvPr id="3645" name="Google Shape;3645;p160"/>
          <p:cNvPicPr preferRelativeResize="0"/>
          <p:nvPr/>
        </p:nvPicPr>
        <p:blipFill>
          <a:blip r:embed="rId6">
            <a:alphaModFix/>
          </a:blip>
          <a:stretch>
            <a:fillRect/>
          </a:stretch>
        </p:blipFill>
        <p:spPr>
          <a:xfrm>
            <a:off x="-76211" y="5042616"/>
            <a:ext cx="1483341" cy="1483339"/>
          </a:xfrm>
          <a:prstGeom prst="rect">
            <a:avLst/>
          </a:prstGeom>
          <a:noFill/>
          <a:ln>
            <a:noFill/>
          </a:ln>
        </p:spPr>
      </p:pic>
      <p:pic>
        <p:nvPicPr>
          <p:cNvPr id="3646" name="Google Shape;3646;p160"/>
          <p:cNvPicPr preferRelativeResize="0"/>
          <p:nvPr/>
        </p:nvPicPr>
        <p:blipFill>
          <a:blip r:embed="rId7">
            <a:alphaModFix/>
          </a:blip>
          <a:stretch>
            <a:fillRect/>
          </a:stretch>
        </p:blipFill>
        <p:spPr>
          <a:xfrm>
            <a:off x="3038969" y="2302345"/>
            <a:ext cx="1470014" cy="1470013"/>
          </a:xfrm>
          <a:prstGeom prst="rect">
            <a:avLst/>
          </a:prstGeom>
          <a:noFill/>
          <a:ln>
            <a:noFill/>
          </a:ln>
        </p:spPr>
      </p:pic>
      <p:pic>
        <p:nvPicPr>
          <p:cNvPr id="3647" name="Google Shape;3647;p160"/>
          <p:cNvPicPr preferRelativeResize="0"/>
          <p:nvPr/>
        </p:nvPicPr>
        <p:blipFill>
          <a:blip r:embed="rId8">
            <a:alphaModFix/>
          </a:blip>
          <a:stretch>
            <a:fillRect/>
          </a:stretch>
        </p:blipFill>
        <p:spPr>
          <a:xfrm>
            <a:off x="1407137" y="2301262"/>
            <a:ext cx="1472184" cy="1472184"/>
          </a:xfrm>
          <a:prstGeom prst="rect">
            <a:avLst/>
          </a:prstGeom>
          <a:noFill/>
          <a:ln>
            <a:noFill/>
          </a:ln>
        </p:spPr>
      </p:pic>
      <p:pic>
        <p:nvPicPr>
          <p:cNvPr id="3648" name="Google Shape;3648;p160"/>
          <p:cNvPicPr preferRelativeResize="0"/>
          <p:nvPr/>
        </p:nvPicPr>
        <p:blipFill>
          <a:blip r:embed="rId9">
            <a:alphaModFix/>
          </a:blip>
          <a:stretch>
            <a:fillRect/>
          </a:stretch>
        </p:blipFill>
        <p:spPr>
          <a:xfrm>
            <a:off x="3141527" y="5053772"/>
            <a:ext cx="1472184" cy="1472184"/>
          </a:xfrm>
          <a:prstGeom prst="rect">
            <a:avLst/>
          </a:prstGeom>
          <a:noFill/>
          <a:ln>
            <a:noFill/>
          </a:ln>
        </p:spPr>
      </p:pic>
      <p:pic>
        <p:nvPicPr>
          <p:cNvPr id="3649" name="Google Shape;3649;p160"/>
          <p:cNvPicPr preferRelativeResize="0"/>
          <p:nvPr/>
        </p:nvPicPr>
        <p:blipFill>
          <a:blip r:embed="rId10">
            <a:alphaModFix/>
          </a:blip>
          <a:stretch>
            <a:fillRect/>
          </a:stretch>
        </p:blipFill>
        <p:spPr>
          <a:xfrm>
            <a:off x="4744817" y="5053772"/>
            <a:ext cx="1472184" cy="1472184"/>
          </a:xfrm>
          <a:prstGeom prst="rect">
            <a:avLst/>
          </a:prstGeom>
          <a:noFill/>
          <a:ln>
            <a:noFill/>
          </a:ln>
        </p:spPr>
      </p:pic>
      <p:pic>
        <p:nvPicPr>
          <p:cNvPr id="3650" name="Google Shape;3650;p160"/>
          <p:cNvPicPr preferRelativeResize="0"/>
          <p:nvPr/>
        </p:nvPicPr>
        <p:blipFill>
          <a:blip r:embed="rId11">
            <a:alphaModFix/>
          </a:blip>
          <a:stretch>
            <a:fillRect/>
          </a:stretch>
        </p:blipFill>
        <p:spPr>
          <a:xfrm>
            <a:off x="6376589" y="2301262"/>
            <a:ext cx="1472184" cy="1472184"/>
          </a:xfrm>
          <a:prstGeom prst="rect">
            <a:avLst/>
          </a:prstGeom>
          <a:noFill/>
          <a:ln>
            <a:noFill/>
          </a:ln>
        </p:spPr>
      </p:pic>
      <p:pic>
        <p:nvPicPr>
          <p:cNvPr id="3651" name="Google Shape;3651;p160"/>
          <p:cNvPicPr preferRelativeResize="0"/>
          <p:nvPr/>
        </p:nvPicPr>
        <p:blipFill>
          <a:blip r:embed="rId12">
            <a:alphaModFix/>
          </a:blip>
          <a:stretch>
            <a:fillRect/>
          </a:stretch>
        </p:blipFill>
        <p:spPr>
          <a:xfrm>
            <a:off x="1538236" y="5053772"/>
            <a:ext cx="1472184" cy="1472184"/>
          </a:xfrm>
          <a:prstGeom prst="rect">
            <a:avLst/>
          </a:prstGeom>
          <a:noFill/>
          <a:ln>
            <a:noFill/>
          </a:ln>
        </p:spPr>
      </p:pic>
      <p:pic>
        <p:nvPicPr>
          <p:cNvPr id="3652" name="Google Shape;3652;p160"/>
          <p:cNvPicPr preferRelativeResize="0"/>
          <p:nvPr/>
        </p:nvPicPr>
        <p:blipFill>
          <a:blip r:embed="rId13">
            <a:alphaModFix/>
          </a:blip>
          <a:stretch>
            <a:fillRect/>
          </a:stretch>
        </p:blipFill>
        <p:spPr>
          <a:xfrm>
            <a:off x="1407137" y="3695657"/>
            <a:ext cx="1472184" cy="1472184"/>
          </a:xfrm>
          <a:prstGeom prst="rect">
            <a:avLst/>
          </a:prstGeom>
          <a:noFill/>
          <a:ln>
            <a:noFill/>
          </a:ln>
        </p:spPr>
      </p:pic>
      <p:pic>
        <p:nvPicPr>
          <p:cNvPr id="3653" name="Google Shape;3653;p160"/>
          <p:cNvPicPr preferRelativeResize="0"/>
          <p:nvPr/>
        </p:nvPicPr>
        <p:blipFill>
          <a:blip r:embed="rId14">
            <a:alphaModFix/>
          </a:blip>
          <a:stretch>
            <a:fillRect/>
          </a:stretch>
        </p:blipFill>
        <p:spPr>
          <a:xfrm>
            <a:off x="3141532" y="3695657"/>
            <a:ext cx="1472184" cy="1472184"/>
          </a:xfrm>
          <a:prstGeom prst="rect">
            <a:avLst/>
          </a:prstGeom>
          <a:noFill/>
          <a:ln>
            <a:noFill/>
          </a:ln>
        </p:spPr>
      </p:pic>
      <p:pic>
        <p:nvPicPr>
          <p:cNvPr id="3654" name="Google Shape;3654;p160"/>
          <p:cNvPicPr preferRelativeResize="0"/>
          <p:nvPr/>
        </p:nvPicPr>
        <p:blipFill>
          <a:blip r:embed="rId15">
            <a:alphaModFix/>
          </a:blip>
          <a:stretch>
            <a:fillRect/>
          </a:stretch>
        </p:blipFill>
        <p:spPr>
          <a:xfrm>
            <a:off x="1394287" y="914390"/>
            <a:ext cx="1472184" cy="1472184"/>
          </a:xfrm>
          <a:prstGeom prst="rect">
            <a:avLst/>
          </a:prstGeom>
          <a:noFill/>
          <a:ln>
            <a:noFill/>
          </a:ln>
        </p:spPr>
      </p:pic>
      <p:pic>
        <p:nvPicPr>
          <p:cNvPr id="3655" name="Google Shape;3655;p160"/>
          <p:cNvPicPr preferRelativeResize="0"/>
          <p:nvPr/>
        </p:nvPicPr>
        <p:blipFill>
          <a:blip r:embed="rId16">
            <a:alphaModFix/>
          </a:blip>
          <a:stretch>
            <a:fillRect/>
          </a:stretch>
        </p:blipFill>
        <p:spPr>
          <a:xfrm>
            <a:off x="-18361" y="2301262"/>
            <a:ext cx="1472184" cy="1472184"/>
          </a:xfrm>
          <a:prstGeom prst="rect">
            <a:avLst/>
          </a:prstGeom>
          <a:noFill/>
          <a:ln>
            <a:noFill/>
          </a:ln>
        </p:spPr>
      </p:pic>
      <p:pic>
        <p:nvPicPr>
          <p:cNvPr id="3656" name="Google Shape;3656;p160"/>
          <p:cNvPicPr preferRelativeResize="0"/>
          <p:nvPr/>
        </p:nvPicPr>
        <p:blipFill>
          <a:blip r:embed="rId17">
            <a:alphaModFix/>
          </a:blip>
          <a:stretch>
            <a:fillRect/>
          </a:stretch>
        </p:blipFill>
        <p:spPr>
          <a:xfrm>
            <a:off x="6326164" y="3695657"/>
            <a:ext cx="1472184" cy="1472184"/>
          </a:xfrm>
          <a:prstGeom prst="rect">
            <a:avLst/>
          </a:prstGeom>
          <a:noFill/>
          <a:ln>
            <a:noFill/>
          </a:ln>
        </p:spPr>
      </p:pic>
      <p:pic>
        <p:nvPicPr>
          <p:cNvPr id="3657" name="Google Shape;3657;p160"/>
          <p:cNvPicPr preferRelativeResize="0"/>
          <p:nvPr/>
        </p:nvPicPr>
        <p:blipFill>
          <a:blip r:embed="rId18">
            <a:alphaModFix/>
          </a:blip>
          <a:stretch>
            <a:fillRect/>
          </a:stretch>
        </p:blipFill>
        <p:spPr>
          <a:xfrm>
            <a:off x="3044307" y="917005"/>
            <a:ext cx="1472184" cy="1466964"/>
          </a:xfrm>
          <a:prstGeom prst="rect">
            <a:avLst/>
          </a:prstGeom>
          <a:noFill/>
          <a:ln>
            <a:noFill/>
          </a:ln>
        </p:spPr>
      </p:pic>
      <p:pic>
        <p:nvPicPr>
          <p:cNvPr id="3658" name="Google Shape;3658;p160"/>
          <p:cNvPicPr preferRelativeResize="0"/>
          <p:nvPr/>
        </p:nvPicPr>
        <p:blipFill>
          <a:blip r:embed="rId19">
            <a:alphaModFix/>
          </a:blip>
          <a:stretch>
            <a:fillRect/>
          </a:stretch>
        </p:blipFill>
        <p:spPr>
          <a:xfrm>
            <a:off x="4744792" y="3695657"/>
            <a:ext cx="1472184" cy="1472184"/>
          </a:xfrm>
          <a:prstGeom prst="rect">
            <a:avLst/>
          </a:prstGeom>
          <a:noFill/>
          <a:ln>
            <a:noFill/>
          </a:ln>
        </p:spPr>
      </p:pic>
      <p:pic>
        <p:nvPicPr>
          <p:cNvPr id="3659" name="Google Shape;3659;p160"/>
          <p:cNvPicPr preferRelativeResize="0"/>
          <p:nvPr/>
        </p:nvPicPr>
        <p:blipFill>
          <a:blip r:embed="rId20">
            <a:alphaModFix/>
          </a:blip>
          <a:stretch>
            <a:fillRect/>
          </a:stretch>
        </p:blipFill>
        <p:spPr>
          <a:xfrm>
            <a:off x="4681480" y="2301262"/>
            <a:ext cx="1472184" cy="1472184"/>
          </a:xfrm>
          <a:prstGeom prst="rect">
            <a:avLst/>
          </a:prstGeom>
          <a:noFill/>
          <a:ln>
            <a:noFill/>
          </a:ln>
        </p:spPr>
      </p:pic>
      <p:sp>
        <p:nvSpPr>
          <p:cNvPr id="3660" name="Google Shape;3660;p160"/>
          <p:cNvSpPr txBox="1"/>
          <p:nvPr/>
        </p:nvSpPr>
        <p:spPr>
          <a:xfrm>
            <a:off x="5972125" y="1225733"/>
            <a:ext cx="2592000" cy="203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rgbClr val="3F5378"/>
                </a:solidFill>
                <a:latin typeface="Roboto Condensed"/>
                <a:ea typeface="Roboto Condensed"/>
                <a:cs typeface="Roboto Condensed"/>
                <a:sym typeface="Roboto Condensed"/>
              </a:rPr>
              <a:t>Asuman’s designed icons</a:t>
            </a:r>
            <a:endParaRPr sz="900">
              <a:solidFill>
                <a:srgbClr val="3F5378"/>
              </a:solidFill>
              <a:latin typeface="Roboto Condensed"/>
              <a:ea typeface="Roboto Condensed"/>
              <a:cs typeface="Roboto Condensed"/>
              <a:sym typeface="Roboto Condensed"/>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4" name="Shape 3664"/>
        <p:cNvGrpSpPr/>
        <p:nvPr/>
      </p:nvGrpSpPr>
      <p:grpSpPr>
        <a:xfrm>
          <a:off x="0" y="0"/>
          <a:ext cx="0" cy="0"/>
          <a:chOff x="0" y="0"/>
          <a:chExt cx="0" cy="0"/>
        </a:xfrm>
      </p:grpSpPr>
      <p:sp>
        <p:nvSpPr>
          <p:cNvPr id="3665" name="Google Shape;3665;p161"/>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666" name="Google Shape;3666;p161"/>
          <p:cNvPicPr preferRelativeResize="0"/>
          <p:nvPr/>
        </p:nvPicPr>
        <p:blipFill rotWithShape="1">
          <a:blip r:embed="rId3">
            <a:alphaModFix/>
          </a:blip>
          <a:srcRect b="10275" l="18355" r="18305" t="9699"/>
          <a:stretch/>
        </p:blipFill>
        <p:spPr>
          <a:xfrm>
            <a:off x="195254" y="978075"/>
            <a:ext cx="2445967" cy="2059041"/>
          </a:xfrm>
          <a:prstGeom prst="rect">
            <a:avLst/>
          </a:prstGeom>
          <a:noFill/>
          <a:ln>
            <a:noFill/>
          </a:ln>
        </p:spPr>
      </p:pic>
      <p:pic>
        <p:nvPicPr>
          <p:cNvPr id="3667" name="Google Shape;3667;p161"/>
          <p:cNvPicPr preferRelativeResize="0"/>
          <p:nvPr/>
        </p:nvPicPr>
        <p:blipFill rotWithShape="1">
          <a:blip r:embed="rId4">
            <a:alphaModFix/>
          </a:blip>
          <a:srcRect b="17467" l="25574" r="24011" t="14486"/>
          <a:stretch/>
        </p:blipFill>
        <p:spPr>
          <a:xfrm>
            <a:off x="2477324" y="1065389"/>
            <a:ext cx="1946774" cy="1971727"/>
          </a:xfrm>
          <a:prstGeom prst="rect">
            <a:avLst/>
          </a:prstGeom>
          <a:noFill/>
          <a:ln>
            <a:noFill/>
          </a:ln>
        </p:spPr>
      </p:pic>
      <p:pic>
        <p:nvPicPr>
          <p:cNvPr id="3668" name="Google Shape;3668;p161"/>
          <p:cNvPicPr preferRelativeResize="0"/>
          <p:nvPr/>
        </p:nvPicPr>
        <p:blipFill>
          <a:blip r:embed="rId5">
            <a:alphaModFix/>
          </a:blip>
          <a:stretch>
            <a:fillRect/>
          </a:stretch>
        </p:blipFill>
        <p:spPr>
          <a:xfrm>
            <a:off x="152400" y="2995352"/>
            <a:ext cx="2074975" cy="2547673"/>
          </a:xfrm>
          <a:prstGeom prst="rect">
            <a:avLst/>
          </a:prstGeom>
          <a:noFill/>
          <a:ln>
            <a:noFill/>
          </a:ln>
        </p:spPr>
      </p:pic>
      <p:pic>
        <p:nvPicPr>
          <p:cNvPr id="3669" name="Google Shape;3669;p161"/>
          <p:cNvPicPr preferRelativeResize="0"/>
          <p:nvPr/>
        </p:nvPicPr>
        <p:blipFill>
          <a:blip r:embed="rId6">
            <a:alphaModFix/>
          </a:blip>
          <a:stretch>
            <a:fillRect/>
          </a:stretch>
        </p:blipFill>
        <p:spPr>
          <a:xfrm>
            <a:off x="2552028" y="3439766"/>
            <a:ext cx="1943447" cy="1996594"/>
          </a:xfrm>
          <a:prstGeom prst="rect">
            <a:avLst/>
          </a:prstGeom>
          <a:noFill/>
          <a:ln>
            <a:noFill/>
          </a:ln>
        </p:spPr>
      </p:pic>
      <p:pic>
        <p:nvPicPr>
          <p:cNvPr id="3670" name="Google Shape;3670;p161"/>
          <p:cNvPicPr preferRelativeResize="0"/>
          <p:nvPr/>
        </p:nvPicPr>
        <p:blipFill>
          <a:blip r:embed="rId7">
            <a:alphaModFix/>
          </a:blip>
          <a:stretch>
            <a:fillRect/>
          </a:stretch>
        </p:blipFill>
        <p:spPr>
          <a:xfrm>
            <a:off x="5101300" y="3403229"/>
            <a:ext cx="1469402" cy="2069675"/>
          </a:xfrm>
          <a:prstGeom prst="rect">
            <a:avLst/>
          </a:prstGeom>
          <a:noFill/>
          <a:ln>
            <a:noFill/>
          </a:ln>
        </p:spPr>
      </p:pic>
      <p:pic>
        <p:nvPicPr>
          <p:cNvPr id="3671" name="Google Shape;3671;p161"/>
          <p:cNvPicPr preferRelativeResize="0"/>
          <p:nvPr/>
        </p:nvPicPr>
        <p:blipFill>
          <a:blip r:embed="rId8">
            <a:alphaModFix/>
          </a:blip>
          <a:stretch>
            <a:fillRect/>
          </a:stretch>
        </p:blipFill>
        <p:spPr>
          <a:xfrm>
            <a:off x="6000021" y="1016417"/>
            <a:ext cx="1469402" cy="2069675"/>
          </a:xfrm>
          <a:prstGeom prst="rect">
            <a:avLst/>
          </a:prstGeom>
          <a:noFill/>
          <a:ln>
            <a:noFill/>
          </a:ln>
        </p:spPr>
      </p:pic>
      <p:pic>
        <p:nvPicPr>
          <p:cNvPr id="3672" name="Google Shape;3672;p161"/>
          <p:cNvPicPr preferRelativeResize="0"/>
          <p:nvPr/>
        </p:nvPicPr>
        <p:blipFill>
          <a:blip r:embed="rId9">
            <a:alphaModFix/>
          </a:blip>
          <a:stretch>
            <a:fillRect/>
          </a:stretch>
        </p:blipFill>
        <p:spPr>
          <a:xfrm>
            <a:off x="6722450" y="3406374"/>
            <a:ext cx="1469402" cy="2075928"/>
          </a:xfrm>
          <a:prstGeom prst="rect">
            <a:avLst/>
          </a:prstGeom>
          <a:noFill/>
          <a:ln>
            <a:noFill/>
          </a:ln>
        </p:spPr>
      </p:pic>
      <p:pic>
        <p:nvPicPr>
          <p:cNvPr id="3673" name="Google Shape;3673;p161"/>
          <p:cNvPicPr preferRelativeResize="0"/>
          <p:nvPr/>
        </p:nvPicPr>
        <p:blipFill>
          <a:blip r:embed="rId10">
            <a:alphaModFix/>
          </a:blip>
          <a:stretch>
            <a:fillRect/>
          </a:stretch>
        </p:blipFill>
        <p:spPr>
          <a:xfrm>
            <a:off x="4413543" y="1013292"/>
            <a:ext cx="1469402" cy="2075928"/>
          </a:xfrm>
          <a:prstGeom prst="rect">
            <a:avLst/>
          </a:prstGeom>
          <a:noFill/>
          <a:ln>
            <a:noFill/>
          </a:ln>
        </p:spPr>
      </p:pic>
      <p:pic>
        <p:nvPicPr>
          <p:cNvPr id="3674" name="Google Shape;3674;p161"/>
          <p:cNvPicPr preferRelativeResize="0"/>
          <p:nvPr/>
        </p:nvPicPr>
        <p:blipFill>
          <a:blip r:embed="rId11">
            <a:alphaModFix/>
          </a:blip>
          <a:stretch>
            <a:fillRect/>
          </a:stretch>
        </p:blipFill>
        <p:spPr>
          <a:xfrm>
            <a:off x="7586496" y="1013289"/>
            <a:ext cx="1469402" cy="2075928"/>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8" name="Shape 3678"/>
        <p:cNvGrpSpPr/>
        <p:nvPr/>
      </p:nvGrpSpPr>
      <p:grpSpPr>
        <a:xfrm>
          <a:off x="0" y="0"/>
          <a:ext cx="0" cy="0"/>
          <a:chOff x="0" y="0"/>
          <a:chExt cx="0" cy="0"/>
        </a:xfrm>
      </p:grpSpPr>
      <p:sp>
        <p:nvSpPr>
          <p:cNvPr id="3679" name="Google Shape;3679;p162"/>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680" name="Google Shape;3680;p162"/>
          <p:cNvPicPr preferRelativeResize="0"/>
          <p:nvPr/>
        </p:nvPicPr>
        <p:blipFill>
          <a:blip r:embed="rId3">
            <a:alphaModFix/>
          </a:blip>
          <a:stretch>
            <a:fillRect/>
          </a:stretch>
        </p:blipFill>
        <p:spPr>
          <a:xfrm>
            <a:off x="152400" y="1029225"/>
            <a:ext cx="552450" cy="571500"/>
          </a:xfrm>
          <a:prstGeom prst="rect">
            <a:avLst/>
          </a:prstGeom>
          <a:noFill/>
          <a:ln>
            <a:noFill/>
          </a:ln>
        </p:spPr>
      </p:pic>
      <p:pic>
        <p:nvPicPr>
          <p:cNvPr id="3681" name="Google Shape;3681;p162"/>
          <p:cNvPicPr preferRelativeResize="0"/>
          <p:nvPr/>
        </p:nvPicPr>
        <p:blipFill>
          <a:blip r:embed="rId4">
            <a:alphaModFix/>
          </a:blip>
          <a:stretch>
            <a:fillRect/>
          </a:stretch>
        </p:blipFill>
        <p:spPr>
          <a:xfrm>
            <a:off x="857250" y="1029225"/>
            <a:ext cx="552450" cy="571500"/>
          </a:xfrm>
          <a:prstGeom prst="rect">
            <a:avLst/>
          </a:prstGeom>
          <a:noFill/>
          <a:ln>
            <a:noFill/>
          </a:ln>
        </p:spPr>
      </p:pic>
      <p:pic>
        <p:nvPicPr>
          <p:cNvPr id="3682" name="Google Shape;3682;p162"/>
          <p:cNvPicPr preferRelativeResize="0"/>
          <p:nvPr/>
        </p:nvPicPr>
        <p:blipFill>
          <a:blip r:embed="rId5">
            <a:alphaModFix/>
          </a:blip>
          <a:stretch>
            <a:fillRect/>
          </a:stretch>
        </p:blipFill>
        <p:spPr>
          <a:xfrm>
            <a:off x="152400" y="1755846"/>
            <a:ext cx="552450" cy="571500"/>
          </a:xfrm>
          <a:prstGeom prst="rect">
            <a:avLst/>
          </a:prstGeom>
          <a:noFill/>
          <a:ln>
            <a:noFill/>
          </a:ln>
        </p:spPr>
      </p:pic>
      <p:pic>
        <p:nvPicPr>
          <p:cNvPr id="3683" name="Google Shape;3683;p162"/>
          <p:cNvPicPr preferRelativeResize="0"/>
          <p:nvPr/>
        </p:nvPicPr>
        <p:blipFill>
          <a:blip r:embed="rId6">
            <a:alphaModFix/>
          </a:blip>
          <a:stretch>
            <a:fillRect/>
          </a:stretch>
        </p:blipFill>
        <p:spPr>
          <a:xfrm>
            <a:off x="1562100" y="1029225"/>
            <a:ext cx="552450" cy="571500"/>
          </a:xfrm>
          <a:prstGeom prst="rect">
            <a:avLst/>
          </a:prstGeom>
          <a:noFill/>
          <a:ln>
            <a:noFill/>
          </a:ln>
        </p:spPr>
      </p:pic>
      <p:pic>
        <p:nvPicPr>
          <p:cNvPr id="3684" name="Google Shape;3684;p162"/>
          <p:cNvPicPr preferRelativeResize="0"/>
          <p:nvPr/>
        </p:nvPicPr>
        <p:blipFill>
          <a:blip r:embed="rId7">
            <a:alphaModFix/>
          </a:blip>
          <a:stretch>
            <a:fillRect/>
          </a:stretch>
        </p:blipFill>
        <p:spPr>
          <a:xfrm>
            <a:off x="857250" y="1755846"/>
            <a:ext cx="552450" cy="571500"/>
          </a:xfrm>
          <a:prstGeom prst="rect">
            <a:avLst/>
          </a:prstGeom>
          <a:noFill/>
          <a:ln>
            <a:noFill/>
          </a:ln>
        </p:spPr>
      </p:pic>
      <p:pic>
        <p:nvPicPr>
          <p:cNvPr id="3685" name="Google Shape;3685;p162"/>
          <p:cNvPicPr preferRelativeResize="0"/>
          <p:nvPr/>
        </p:nvPicPr>
        <p:blipFill>
          <a:blip r:embed="rId8">
            <a:alphaModFix/>
          </a:blip>
          <a:stretch>
            <a:fillRect/>
          </a:stretch>
        </p:blipFill>
        <p:spPr>
          <a:xfrm>
            <a:off x="2266950" y="1029225"/>
            <a:ext cx="552450" cy="571500"/>
          </a:xfrm>
          <a:prstGeom prst="rect">
            <a:avLst/>
          </a:prstGeom>
          <a:noFill/>
          <a:ln>
            <a:noFill/>
          </a:ln>
        </p:spPr>
      </p:pic>
      <p:pic>
        <p:nvPicPr>
          <p:cNvPr id="3686" name="Google Shape;3686;p162"/>
          <p:cNvPicPr preferRelativeResize="0"/>
          <p:nvPr/>
        </p:nvPicPr>
        <p:blipFill>
          <a:blip r:embed="rId9">
            <a:alphaModFix/>
          </a:blip>
          <a:stretch>
            <a:fillRect/>
          </a:stretch>
        </p:blipFill>
        <p:spPr>
          <a:xfrm>
            <a:off x="152400" y="2482468"/>
            <a:ext cx="552450" cy="571500"/>
          </a:xfrm>
          <a:prstGeom prst="rect">
            <a:avLst/>
          </a:prstGeom>
          <a:noFill/>
          <a:ln>
            <a:noFill/>
          </a:ln>
        </p:spPr>
      </p:pic>
      <p:pic>
        <p:nvPicPr>
          <p:cNvPr id="3687" name="Google Shape;3687;p162"/>
          <p:cNvPicPr preferRelativeResize="0"/>
          <p:nvPr/>
        </p:nvPicPr>
        <p:blipFill>
          <a:blip r:embed="rId10">
            <a:alphaModFix/>
          </a:blip>
          <a:stretch>
            <a:fillRect/>
          </a:stretch>
        </p:blipFill>
        <p:spPr>
          <a:xfrm>
            <a:off x="1562100" y="1755846"/>
            <a:ext cx="552450" cy="571500"/>
          </a:xfrm>
          <a:prstGeom prst="rect">
            <a:avLst/>
          </a:prstGeom>
          <a:noFill/>
          <a:ln>
            <a:noFill/>
          </a:ln>
        </p:spPr>
      </p:pic>
      <p:pic>
        <p:nvPicPr>
          <p:cNvPr id="3688" name="Google Shape;3688;p162"/>
          <p:cNvPicPr preferRelativeResize="0"/>
          <p:nvPr/>
        </p:nvPicPr>
        <p:blipFill>
          <a:blip r:embed="rId11">
            <a:alphaModFix/>
          </a:blip>
          <a:stretch>
            <a:fillRect/>
          </a:stretch>
        </p:blipFill>
        <p:spPr>
          <a:xfrm>
            <a:off x="857250" y="2482468"/>
            <a:ext cx="552450" cy="571500"/>
          </a:xfrm>
          <a:prstGeom prst="rect">
            <a:avLst/>
          </a:prstGeom>
          <a:noFill/>
          <a:ln>
            <a:noFill/>
          </a:ln>
        </p:spPr>
      </p:pic>
      <p:pic>
        <p:nvPicPr>
          <p:cNvPr id="3689" name="Google Shape;3689;p162"/>
          <p:cNvPicPr preferRelativeResize="0"/>
          <p:nvPr/>
        </p:nvPicPr>
        <p:blipFill>
          <a:blip r:embed="rId12">
            <a:alphaModFix/>
          </a:blip>
          <a:stretch>
            <a:fillRect/>
          </a:stretch>
        </p:blipFill>
        <p:spPr>
          <a:xfrm>
            <a:off x="2971800" y="1029225"/>
            <a:ext cx="552450" cy="571500"/>
          </a:xfrm>
          <a:prstGeom prst="rect">
            <a:avLst/>
          </a:prstGeom>
          <a:noFill/>
          <a:ln>
            <a:noFill/>
          </a:ln>
        </p:spPr>
      </p:pic>
      <p:pic>
        <p:nvPicPr>
          <p:cNvPr id="3690" name="Google Shape;3690;p162"/>
          <p:cNvPicPr preferRelativeResize="0"/>
          <p:nvPr/>
        </p:nvPicPr>
        <p:blipFill>
          <a:blip r:embed="rId13">
            <a:alphaModFix/>
          </a:blip>
          <a:stretch>
            <a:fillRect/>
          </a:stretch>
        </p:blipFill>
        <p:spPr>
          <a:xfrm>
            <a:off x="2266950" y="1755846"/>
            <a:ext cx="552450" cy="571500"/>
          </a:xfrm>
          <a:prstGeom prst="rect">
            <a:avLst/>
          </a:prstGeom>
          <a:noFill/>
          <a:ln>
            <a:noFill/>
          </a:ln>
        </p:spPr>
      </p:pic>
      <p:pic>
        <p:nvPicPr>
          <p:cNvPr id="3691" name="Google Shape;3691;p162"/>
          <p:cNvPicPr preferRelativeResize="0"/>
          <p:nvPr/>
        </p:nvPicPr>
        <p:blipFill>
          <a:blip r:embed="rId14">
            <a:alphaModFix/>
          </a:blip>
          <a:stretch>
            <a:fillRect/>
          </a:stretch>
        </p:blipFill>
        <p:spPr>
          <a:xfrm>
            <a:off x="152400" y="3209089"/>
            <a:ext cx="552450" cy="571500"/>
          </a:xfrm>
          <a:prstGeom prst="rect">
            <a:avLst/>
          </a:prstGeom>
          <a:noFill/>
          <a:ln>
            <a:noFill/>
          </a:ln>
        </p:spPr>
      </p:pic>
      <p:pic>
        <p:nvPicPr>
          <p:cNvPr id="3692" name="Google Shape;3692;p162"/>
          <p:cNvPicPr preferRelativeResize="0"/>
          <p:nvPr/>
        </p:nvPicPr>
        <p:blipFill>
          <a:blip r:embed="rId15">
            <a:alphaModFix/>
          </a:blip>
          <a:stretch>
            <a:fillRect/>
          </a:stretch>
        </p:blipFill>
        <p:spPr>
          <a:xfrm>
            <a:off x="1562100" y="2482468"/>
            <a:ext cx="552450" cy="571500"/>
          </a:xfrm>
          <a:prstGeom prst="rect">
            <a:avLst/>
          </a:prstGeom>
          <a:noFill/>
          <a:ln>
            <a:noFill/>
          </a:ln>
        </p:spPr>
      </p:pic>
      <p:pic>
        <p:nvPicPr>
          <p:cNvPr id="3693" name="Google Shape;3693;p162"/>
          <p:cNvPicPr preferRelativeResize="0"/>
          <p:nvPr/>
        </p:nvPicPr>
        <p:blipFill>
          <a:blip r:embed="rId16">
            <a:alphaModFix/>
          </a:blip>
          <a:stretch>
            <a:fillRect/>
          </a:stretch>
        </p:blipFill>
        <p:spPr>
          <a:xfrm>
            <a:off x="3676650" y="1029225"/>
            <a:ext cx="552450" cy="571500"/>
          </a:xfrm>
          <a:prstGeom prst="rect">
            <a:avLst/>
          </a:prstGeom>
          <a:noFill/>
          <a:ln>
            <a:noFill/>
          </a:ln>
        </p:spPr>
      </p:pic>
      <p:pic>
        <p:nvPicPr>
          <p:cNvPr id="3694" name="Google Shape;3694;p162"/>
          <p:cNvPicPr preferRelativeResize="0"/>
          <p:nvPr/>
        </p:nvPicPr>
        <p:blipFill>
          <a:blip r:embed="rId17">
            <a:alphaModFix/>
          </a:blip>
          <a:stretch>
            <a:fillRect/>
          </a:stretch>
        </p:blipFill>
        <p:spPr>
          <a:xfrm>
            <a:off x="2971800" y="1743600"/>
            <a:ext cx="552450" cy="571500"/>
          </a:xfrm>
          <a:prstGeom prst="rect">
            <a:avLst/>
          </a:prstGeom>
          <a:noFill/>
          <a:ln>
            <a:noFill/>
          </a:ln>
        </p:spPr>
      </p:pic>
      <p:pic>
        <p:nvPicPr>
          <p:cNvPr id="3695" name="Google Shape;3695;p162"/>
          <p:cNvPicPr preferRelativeResize="0"/>
          <p:nvPr/>
        </p:nvPicPr>
        <p:blipFill>
          <a:blip r:embed="rId18">
            <a:alphaModFix/>
          </a:blip>
          <a:stretch>
            <a:fillRect/>
          </a:stretch>
        </p:blipFill>
        <p:spPr>
          <a:xfrm>
            <a:off x="857250" y="3209089"/>
            <a:ext cx="552450" cy="571500"/>
          </a:xfrm>
          <a:prstGeom prst="rect">
            <a:avLst/>
          </a:prstGeom>
          <a:noFill/>
          <a:ln>
            <a:noFill/>
          </a:ln>
        </p:spPr>
      </p:pic>
      <p:pic>
        <p:nvPicPr>
          <p:cNvPr id="3696" name="Google Shape;3696;p162"/>
          <p:cNvPicPr preferRelativeResize="0"/>
          <p:nvPr/>
        </p:nvPicPr>
        <p:blipFill>
          <a:blip r:embed="rId19">
            <a:alphaModFix/>
          </a:blip>
          <a:stretch>
            <a:fillRect/>
          </a:stretch>
        </p:blipFill>
        <p:spPr>
          <a:xfrm>
            <a:off x="2266950" y="2482468"/>
            <a:ext cx="552450" cy="571500"/>
          </a:xfrm>
          <a:prstGeom prst="rect">
            <a:avLst/>
          </a:prstGeom>
          <a:noFill/>
          <a:ln>
            <a:noFill/>
          </a:ln>
        </p:spPr>
      </p:pic>
      <p:pic>
        <p:nvPicPr>
          <p:cNvPr id="3697" name="Google Shape;3697;p162"/>
          <p:cNvPicPr preferRelativeResize="0"/>
          <p:nvPr/>
        </p:nvPicPr>
        <p:blipFill>
          <a:blip r:embed="rId20">
            <a:alphaModFix/>
          </a:blip>
          <a:stretch>
            <a:fillRect/>
          </a:stretch>
        </p:blipFill>
        <p:spPr>
          <a:xfrm>
            <a:off x="1562100" y="3209089"/>
            <a:ext cx="552450" cy="571500"/>
          </a:xfrm>
          <a:prstGeom prst="rect">
            <a:avLst/>
          </a:prstGeom>
          <a:noFill/>
          <a:ln>
            <a:noFill/>
          </a:ln>
        </p:spPr>
      </p:pic>
      <p:pic>
        <p:nvPicPr>
          <p:cNvPr id="3698" name="Google Shape;3698;p162"/>
          <p:cNvPicPr preferRelativeResize="0"/>
          <p:nvPr/>
        </p:nvPicPr>
        <p:blipFill>
          <a:blip r:embed="rId21">
            <a:alphaModFix/>
          </a:blip>
          <a:stretch>
            <a:fillRect/>
          </a:stretch>
        </p:blipFill>
        <p:spPr>
          <a:xfrm>
            <a:off x="3676650" y="1736796"/>
            <a:ext cx="552450" cy="571500"/>
          </a:xfrm>
          <a:prstGeom prst="rect">
            <a:avLst/>
          </a:prstGeom>
          <a:noFill/>
          <a:ln>
            <a:noFill/>
          </a:ln>
        </p:spPr>
      </p:pic>
      <p:pic>
        <p:nvPicPr>
          <p:cNvPr id="3699" name="Google Shape;3699;p162"/>
          <p:cNvPicPr preferRelativeResize="0"/>
          <p:nvPr/>
        </p:nvPicPr>
        <p:blipFill>
          <a:blip r:embed="rId22">
            <a:alphaModFix/>
          </a:blip>
          <a:stretch>
            <a:fillRect/>
          </a:stretch>
        </p:blipFill>
        <p:spPr>
          <a:xfrm>
            <a:off x="4381500" y="1029225"/>
            <a:ext cx="552450" cy="571500"/>
          </a:xfrm>
          <a:prstGeom prst="rect">
            <a:avLst/>
          </a:prstGeom>
          <a:noFill/>
          <a:ln>
            <a:noFill/>
          </a:ln>
        </p:spPr>
      </p:pic>
      <p:pic>
        <p:nvPicPr>
          <p:cNvPr id="3700" name="Google Shape;3700;p162"/>
          <p:cNvPicPr preferRelativeResize="0"/>
          <p:nvPr/>
        </p:nvPicPr>
        <p:blipFill>
          <a:blip r:embed="rId23">
            <a:alphaModFix/>
          </a:blip>
          <a:stretch>
            <a:fillRect/>
          </a:stretch>
        </p:blipFill>
        <p:spPr>
          <a:xfrm>
            <a:off x="3676650" y="3190039"/>
            <a:ext cx="552450" cy="571500"/>
          </a:xfrm>
          <a:prstGeom prst="rect">
            <a:avLst/>
          </a:prstGeom>
          <a:noFill/>
          <a:ln>
            <a:noFill/>
          </a:ln>
        </p:spPr>
      </p:pic>
      <p:pic>
        <p:nvPicPr>
          <p:cNvPr id="3701" name="Google Shape;3701;p162"/>
          <p:cNvPicPr preferRelativeResize="0"/>
          <p:nvPr/>
        </p:nvPicPr>
        <p:blipFill>
          <a:blip r:embed="rId24">
            <a:alphaModFix/>
          </a:blip>
          <a:stretch>
            <a:fillRect/>
          </a:stretch>
        </p:blipFill>
        <p:spPr>
          <a:xfrm>
            <a:off x="2971800" y="2457975"/>
            <a:ext cx="552450" cy="571500"/>
          </a:xfrm>
          <a:prstGeom prst="rect">
            <a:avLst/>
          </a:prstGeom>
          <a:noFill/>
          <a:ln>
            <a:noFill/>
          </a:ln>
        </p:spPr>
      </p:pic>
      <p:pic>
        <p:nvPicPr>
          <p:cNvPr id="3702" name="Google Shape;3702;p162"/>
          <p:cNvPicPr preferRelativeResize="0"/>
          <p:nvPr/>
        </p:nvPicPr>
        <p:blipFill>
          <a:blip r:embed="rId25">
            <a:alphaModFix/>
          </a:blip>
          <a:stretch>
            <a:fillRect/>
          </a:stretch>
        </p:blipFill>
        <p:spPr>
          <a:xfrm>
            <a:off x="2266950" y="3209089"/>
            <a:ext cx="552450" cy="571500"/>
          </a:xfrm>
          <a:prstGeom prst="rect">
            <a:avLst/>
          </a:prstGeom>
          <a:noFill/>
          <a:ln>
            <a:noFill/>
          </a:ln>
        </p:spPr>
      </p:pic>
      <p:pic>
        <p:nvPicPr>
          <p:cNvPr id="3703" name="Google Shape;3703;p162"/>
          <p:cNvPicPr preferRelativeResize="0"/>
          <p:nvPr/>
        </p:nvPicPr>
        <p:blipFill>
          <a:blip r:embed="rId26">
            <a:alphaModFix/>
          </a:blip>
          <a:stretch>
            <a:fillRect/>
          </a:stretch>
        </p:blipFill>
        <p:spPr>
          <a:xfrm>
            <a:off x="4381500" y="3191400"/>
            <a:ext cx="552450" cy="571500"/>
          </a:xfrm>
          <a:prstGeom prst="rect">
            <a:avLst/>
          </a:prstGeom>
          <a:noFill/>
          <a:ln>
            <a:noFill/>
          </a:ln>
        </p:spPr>
      </p:pic>
      <p:pic>
        <p:nvPicPr>
          <p:cNvPr id="3704" name="Google Shape;3704;p162"/>
          <p:cNvPicPr preferRelativeResize="0"/>
          <p:nvPr/>
        </p:nvPicPr>
        <p:blipFill>
          <a:blip r:embed="rId27">
            <a:alphaModFix/>
          </a:blip>
          <a:stretch>
            <a:fillRect/>
          </a:stretch>
        </p:blipFill>
        <p:spPr>
          <a:xfrm>
            <a:off x="4381500" y="1730900"/>
            <a:ext cx="533400" cy="542925"/>
          </a:xfrm>
          <a:prstGeom prst="rect">
            <a:avLst/>
          </a:prstGeom>
          <a:noFill/>
          <a:ln>
            <a:noFill/>
          </a:ln>
        </p:spPr>
      </p:pic>
      <p:pic>
        <p:nvPicPr>
          <p:cNvPr id="3705" name="Google Shape;3705;p162"/>
          <p:cNvPicPr preferRelativeResize="0"/>
          <p:nvPr/>
        </p:nvPicPr>
        <p:blipFill>
          <a:blip r:embed="rId28">
            <a:alphaModFix/>
          </a:blip>
          <a:stretch>
            <a:fillRect/>
          </a:stretch>
        </p:blipFill>
        <p:spPr>
          <a:xfrm>
            <a:off x="3676650" y="2444368"/>
            <a:ext cx="581025" cy="609600"/>
          </a:xfrm>
          <a:prstGeom prst="rect">
            <a:avLst/>
          </a:prstGeom>
          <a:noFill/>
          <a:ln>
            <a:noFill/>
          </a:ln>
        </p:spPr>
      </p:pic>
      <p:pic>
        <p:nvPicPr>
          <p:cNvPr id="3706" name="Google Shape;3706;p162"/>
          <p:cNvPicPr preferRelativeResize="0"/>
          <p:nvPr/>
        </p:nvPicPr>
        <p:blipFill>
          <a:blip r:embed="rId29">
            <a:alphaModFix/>
          </a:blip>
          <a:stretch>
            <a:fillRect/>
          </a:stretch>
        </p:blipFill>
        <p:spPr>
          <a:xfrm>
            <a:off x="5051638" y="1029225"/>
            <a:ext cx="581025" cy="609600"/>
          </a:xfrm>
          <a:prstGeom prst="rect">
            <a:avLst/>
          </a:prstGeom>
          <a:noFill/>
          <a:ln>
            <a:noFill/>
          </a:ln>
        </p:spPr>
      </p:pic>
      <p:pic>
        <p:nvPicPr>
          <p:cNvPr id="3707" name="Google Shape;3707;p162"/>
          <p:cNvPicPr preferRelativeResize="0"/>
          <p:nvPr/>
        </p:nvPicPr>
        <p:blipFill>
          <a:blip r:embed="rId30">
            <a:alphaModFix/>
          </a:blip>
          <a:stretch>
            <a:fillRect/>
          </a:stretch>
        </p:blipFill>
        <p:spPr>
          <a:xfrm>
            <a:off x="5051638" y="3269981"/>
            <a:ext cx="581025" cy="609600"/>
          </a:xfrm>
          <a:prstGeom prst="rect">
            <a:avLst/>
          </a:prstGeom>
          <a:noFill/>
          <a:ln>
            <a:noFill/>
          </a:ln>
        </p:spPr>
      </p:pic>
      <p:pic>
        <p:nvPicPr>
          <p:cNvPr id="3708" name="Google Shape;3708;p162"/>
          <p:cNvPicPr preferRelativeResize="0"/>
          <p:nvPr/>
        </p:nvPicPr>
        <p:blipFill>
          <a:blip r:embed="rId31">
            <a:alphaModFix/>
          </a:blip>
          <a:stretch>
            <a:fillRect/>
          </a:stretch>
        </p:blipFill>
        <p:spPr>
          <a:xfrm>
            <a:off x="2971800" y="3172350"/>
            <a:ext cx="581025" cy="609600"/>
          </a:xfrm>
          <a:prstGeom prst="rect">
            <a:avLst/>
          </a:prstGeom>
          <a:noFill/>
          <a:ln>
            <a:noFill/>
          </a:ln>
        </p:spPr>
      </p:pic>
      <p:pic>
        <p:nvPicPr>
          <p:cNvPr id="3709" name="Google Shape;3709;p162"/>
          <p:cNvPicPr preferRelativeResize="0"/>
          <p:nvPr/>
        </p:nvPicPr>
        <p:blipFill>
          <a:blip r:embed="rId32">
            <a:alphaModFix/>
          </a:blip>
          <a:stretch>
            <a:fillRect/>
          </a:stretch>
        </p:blipFill>
        <p:spPr>
          <a:xfrm>
            <a:off x="152400" y="3935711"/>
            <a:ext cx="581025" cy="609600"/>
          </a:xfrm>
          <a:prstGeom prst="rect">
            <a:avLst/>
          </a:prstGeom>
          <a:noFill/>
          <a:ln>
            <a:noFill/>
          </a:ln>
        </p:spPr>
      </p:pic>
      <p:pic>
        <p:nvPicPr>
          <p:cNvPr id="3710" name="Google Shape;3710;p162"/>
          <p:cNvPicPr preferRelativeResize="0"/>
          <p:nvPr/>
        </p:nvPicPr>
        <p:blipFill>
          <a:blip r:embed="rId33">
            <a:alphaModFix/>
          </a:blip>
          <a:stretch>
            <a:fillRect/>
          </a:stretch>
        </p:blipFill>
        <p:spPr>
          <a:xfrm>
            <a:off x="857250" y="3935711"/>
            <a:ext cx="581025" cy="609600"/>
          </a:xfrm>
          <a:prstGeom prst="rect">
            <a:avLst/>
          </a:prstGeom>
          <a:noFill/>
          <a:ln>
            <a:noFill/>
          </a:ln>
        </p:spPr>
      </p:pic>
      <p:pic>
        <p:nvPicPr>
          <p:cNvPr id="3711" name="Google Shape;3711;p162"/>
          <p:cNvPicPr preferRelativeResize="0"/>
          <p:nvPr/>
        </p:nvPicPr>
        <p:blipFill>
          <a:blip r:embed="rId34">
            <a:alphaModFix/>
          </a:blip>
          <a:stretch>
            <a:fillRect/>
          </a:stretch>
        </p:blipFill>
        <p:spPr>
          <a:xfrm>
            <a:off x="152400" y="4700432"/>
            <a:ext cx="581025" cy="609600"/>
          </a:xfrm>
          <a:prstGeom prst="rect">
            <a:avLst/>
          </a:prstGeom>
          <a:noFill/>
          <a:ln>
            <a:noFill/>
          </a:ln>
        </p:spPr>
      </p:pic>
      <p:pic>
        <p:nvPicPr>
          <p:cNvPr id="3712" name="Google Shape;3712;p162"/>
          <p:cNvPicPr preferRelativeResize="0"/>
          <p:nvPr/>
        </p:nvPicPr>
        <p:blipFill>
          <a:blip r:embed="rId35">
            <a:alphaModFix/>
          </a:blip>
          <a:stretch>
            <a:fillRect/>
          </a:stretch>
        </p:blipFill>
        <p:spPr>
          <a:xfrm>
            <a:off x="1562100" y="3935711"/>
            <a:ext cx="581025" cy="609600"/>
          </a:xfrm>
          <a:prstGeom prst="rect">
            <a:avLst/>
          </a:prstGeom>
          <a:noFill/>
          <a:ln>
            <a:noFill/>
          </a:ln>
        </p:spPr>
      </p:pic>
      <p:pic>
        <p:nvPicPr>
          <p:cNvPr id="3713" name="Google Shape;3713;p162"/>
          <p:cNvPicPr preferRelativeResize="0"/>
          <p:nvPr/>
        </p:nvPicPr>
        <p:blipFill>
          <a:blip r:embed="rId36">
            <a:alphaModFix/>
          </a:blip>
          <a:stretch>
            <a:fillRect/>
          </a:stretch>
        </p:blipFill>
        <p:spPr>
          <a:xfrm>
            <a:off x="857250" y="4700432"/>
            <a:ext cx="581025" cy="609600"/>
          </a:xfrm>
          <a:prstGeom prst="rect">
            <a:avLst/>
          </a:prstGeom>
          <a:noFill/>
          <a:ln>
            <a:noFill/>
          </a:ln>
        </p:spPr>
      </p:pic>
      <p:pic>
        <p:nvPicPr>
          <p:cNvPr id="3714" name="Google Shape;3714;p162"/>
          <p:cNvPicPr preferRelativeResize="0"/>
          <p:nvPr/>
        </p:nvPicPr>
        <p:blipFill>
          <a:blip r:embed="rId37">
            <a:alphaModFix/>
          </a:blip>
          <a:stretch>
            <a:fillRect/>
          </a:stretch>
        </p:blipFill>
        <p:spPr>
          <a:xfrm>
            <a:off x="2266950" y="3935711"/>
            <a:ext cx="581025" cy="609600"/>
          </a:xfrm>
          <a:prstGeom prst="rect">
            <a:avLst/>
          </a:prstGeom>
          <a:noFill/>
          <a:ln>
            <a:noFill/>
          </a:ln>
        </p:spPr>
      </p:pic>
      <p:pic>
        <p:nvPicPr>
          <p:cNvPr id="3715" name="Google Shape;3715;p162"/>
          <p:cNvPicPr preferRelativeResize="0"/>
          <p:nvPr/>
        </p:nvPicPr>
        <p:blipFill>
          <a:blip r:embed="rId38">
            <a:alphaModFix/>
          </a:blip>
          <a:stretch>
            <a:fillRect/>
          </a:stretch>
        </p:blipFill>
        <p:spPr>
          <a:xfrm>
            <a:off x="5051638" y="4766994"/>
            <a:ext cx="581025" cy="609600"/>
          </a:xfrm>
          <a:prstGeom prst="rect">
            <a:avLst/>
          </a:prstGeom>
          <a:noFill/>
          <a:ln>
            <a:noFill/>
          </a:ln>
        </p:spPr>
      </p:pic>
      <p:pic>
        <p:nvPicPr>
          <p:cNvPr id="3716" name="Google Shape;3716;p162"/>
          <p:cNvPicPr preferRelativeResize="0"/>
          <p:nvPr/>
        </p:nvPicPr>
        <p:blipFill>
          <a:blip r:embed="rId39">
            <a:alphaModFix/>
          </a:blip>
          <a:stretch>
            <a:fillRect/>
          </a:stretch>
        </p:blipFill>
        <p:spPr>
          <a:xfrm>
            <a:off x="1562100" y="4700432"/>
            <a:ext cx="581025" cy="609600"/>
          </a:xfrm>
          <a:prstGeom prst="rect">
            <a:avLst/>
          </a:prstGeom>
          <a:noFill/>
          <a:ln>
            <a:noFill/>
          </a:ln>
        </p:spPr>
      </p:pic>
      <p:pic>
        <p:nvPicPr>
          <p:cNvPr id="3717" name="Google Shape;3717;p162"/>
          <p:cNvPicPr preferRelativeResize="0"/>
          <p:nvPr/>
        </p:nvPicPr>
        <p:blipFill>
          <a:blip r:embed="rId40">
            <a:alphaModFix/>
          </a:blip>
          <a:stretch>
            <a:fillRect/>
          </a:stretch>
        </p:blipFill>
        <p:spPr>
          <a:xfrm>
            <a:off x="5051638" y="5491688"/>
            <a:ext cx="581025" cy="609600"/>
          </a:xfrm>
          <a:prstGeom prst="rect">
            <a:avLst/>
          </a:prstGeom>
          <a:noFill/>
          <a:ln>
            <a:noFill/>
          </a:ln>
        </p:spPr>
      </p:pic>
      <p:pic>
        <p:nvPicPr>
          <p:cNvPr id="3718" name="Google Shape;3718;p162"/>
          <p:cNvPicPr preferRelativeResize="0"/>
          <p:nvPr/>
        </p:nvPicPr>
        <p:blipFill>
          <a:blip r:embed="rId41">
            <a:alphaModFix/>
          </a:blip>
          <a:stretch>
            <a:fillRect/>
          </a:stretch>
        </p:blipFill>
        <p:spPr>
          <a:xfrm>
            <a:off x="2971800" y="3924825"/>
            <a:ext cx="581025" cy="609600"/>
          </a:xfrm>
          <a:prstGeom prst="rect">
            <a:avLst/>
          </a:prstGeom>
          <a:noFill/>
          <a:ln>
            <a:noFill/>
          </a:ln>
        </p:spPr>
      </p:pic>
      <p:pic>
        <p:nvPicPr>
          <p:cNvPr id="3719" name="Google Shape;3719;p162"/>
          <p:cNvPicPr preferRelativeResize="0"/>
          <p:nvPr/>
        </p:nvPicPr>
        <p:blipFill>
          <a:blip r:embed="rId42">
            <a:alphaModFix/>
          </a:blip>
          <a:stretch>
            <a:fillRect/>
          </a:stretch>
        </p:blipFill>
        <p:spPr>
          <a:xfrm>
            <a:off x="2266950" y="4700432"/>
            <a:ext cx="581025" cy="609600"/>
          </a:xfrm>
          <a:prstGeom prst="rect">
            <a:avLst/>
          </a:prstGeom>
          <a:noFill/>
          <a:ln>
            <a:noFill/>
          </a:ln>
        </p:spPr>
      </p:pic>
      <p:pic>
        <p:nvPicPr>
          <p:cNvPr id="3720" name="Google Shape;3720;p162"/>
          <p:cNvPicPr preferRelativeResize="0"/>
          <p:nvPr/>
        </p:nvPicPr>
        <p:blipFill>
          <a:blip r:embed="rId43">
            <a:alphaModFix/>
          </a:blip>
          <a:stretch>
            <a:fillRect/>
          </a:stretch>
        </p:blipFill>
        <p:spPr>
          <a:xfrm>
            <a:off x="1562100" y="5465154"/>
            <a:ext cx="638175" cy="657225"/>
          </a:xfrm>
          <a:prstGeom prst="rect">
            <a:avLst/>
          </a:prstGeom>
          <a:noFill/>
          <a:ln>
            <a:noFill/>
          </a:ln>
        </p:spPr>
      </p:pic>
      <p:pic>
        <p:nvPicPr>
          <p:cNvPr id="3721" name="Google Shape;3721;p162"/>
          <p:cNvPicPr preferRelativeResize="0"/>
          <p:nvPr/>
        </p:nvPicPr>
        <p:blipFill>
          <a:blip r:embed="rId44">
            <a:alphaModFix/>
          </a:blip>
          <a:stretch>
            <a:fillRect/>
          </a:stretch>
        </p:blipFill>
        <p:spPr>
          <a:xfrm>
            <a:off x="152400" y="5465154"/>
            <a:ext cx="638175" cy="657225"/>
          </a:xfrm>
          <a:prstGeom prst="rect">
            <a:avLst/>
          </a:prstGeom>
          <a:noFill/>
          <a:ln>
            <a:noFill/>
          </a:ln>
        </p:spPr>
      </p:pic>
      <p:pic>
        <p:nvPicPr>
          <p:cNvPr id="3722" name="Google Shape;3722;p162"/>
          <p:cNvPicPr preferRelativeResize="0"/>
          <p:nvPr/>
        </p:nvPicPr>
        <p:blipFill>
          <a:blip r:embed="rId45">
            <a:alphaModFix/>
          </a:blip>
          <a:stretch>
            <a:fillRect/>
          </a:stretch>
        </p:blipFill>
        <p:spPr>
          <a:xfrm>
            <a:off x="3676650" y="3897611"/>
            <a:ext cx="638175" cy="657225"/>
          </a:xfrm>
          <a:prstGeom prst="rect">
            <a:avLst/>
          </a:prstGeom>
          <a:noFill/>
          <a:ln>
            <a:noFill/>
          </a:ln>
        </p:spPr>
      </p:pic>
      <p:pic>
        <p:nvPicPr>
          <p:cNvPr id="3723" name="Google Shape;3723;p162"/>
          <p:cNvPicPr preferRelativeResize="0"/>
          <p:nvPr/>
        </p:nvPicPr>
        <p:blipFill>
          <a:blip r:embed="rId46">
            <a:alphaModFix/>
          </a:blip>
          <a:stretch>
            <a:fillRect/>
          </a:stretch>
        </p:blipFill>
        <p:spPr>
          <a:xfrm>
            <a:off x="2971800" y="4677300"/>
            <a:ext cx="638175" cy="657225"/>
          </a:xfrm>
          <a:prstGeom prst="rect">
            <a:avLst/>
          </a:prstGeom>
          <a:noFill/>
          <a:ln>
            <a:noFill/>
          </a:ln>
        </p:spPr>
      </p:pic>
      <p:pic>
        <p:nvPicPr>
          <p:cNvPr id="3724" name="Google Shape;3724;p162"/>
          <p:cNvPicPr preferRelativeResize="0"/>
          <p:nvPr/>
        </p:nvPicPr>
        <p:blipFill>
          <a:blip r:embed="rId47">
            <a:alphaModFix/>
          </a:blip>
          <a:stretch>
            <a:fillRect/>
          </a:stretch>
        </p:blipFill>
        <p:spPr>
          <a:xfrm>
            <a:off x="857250" y="5465154"/>
            <a:ext cx="638175" cy="657225"/>
          </a:xfrm>
          <a:prstGeom prst="rect">
            <a:avLst/>
          </a:prstGeom>
          <a:noFill/>
          <a:ln>
            <a:noFill/>
          </a:ln>
        </p:spPr>
      </p:pic>
      <p:pic>
        <p:nvPicPr>
          <p:cNvPr id="3725" name="Google Shape;3725;p162"/>
          <p:cNvPicPr preferRelativeResize="0"/>
          <p:nvPr/>
        </p:nvPicPr>
        <p:blipFill>
          <a:blip r:embed="rId48">
            <a:alphaModFix/>
          </a:blip>
          <a:stretch>
            <a:fillRect/>
          </a:stretch>
        </p:blipFill>
        <p:spPr>
          <a:xfrm>
            <a:off x="2266950" y="5465154"/>
            <a:ext cx="638175" cy="657225"/>
          </a:xfrm>
          <a:prstGeom prst="rect">
            <a:avLst/>
          </a:prstGeom>
          <a:noFill/>
          <a:ln>
            <a:noFill/>
          </a:ln>
        </p:spPr>
      </p:pic>
      <p:pic>
        <p:nvPicPr>
          <p:cNvPr id="3726" name="Google Shape;3726;p162"/>
          <p:cNvPicPr preferRelativeResize="0"/>
          <p:nvPr/>
        </p:nvPicPr>
        <p:blipFill>
          <a:blip r:embed="rId49">
            <a:alphaModFix/>
          </a:blip>
          <a:stretch>
            <a:fillRect/>
          </a:stretch>
        </p:blipFill>
        <p:spPr>
          <a:xfrm>
            <a:off x="3676650" y="4690907"/>
            <a:ext cx="638175" cy="657225"/>
          </a:xfrm>
          <a:prstGeom prst="rect">
            <a:avLst/>
          </a:prstGeom>
          <a:noFill/>
          <a:ln>
            <a:noFill/>
          </a:ln>
        </p:spPr>
      </p:pic>
      <p:pic>
        <p:nvPicPr>
          <p:cNvPr id="3727" name="Google Shape;3727;p162"/>
          <p:cNvPicPr preferRelativeResize="0"/>
          <p:nvPr/>
        </p:nvPicPr>
        <p:blipFill>
          <a:blip r:embed="rId50">
            <a:alphaModFix/>
          </a:blip>
          <a:stretch>
            <a:fillRect/>
          </a:stretch>
        </p:blipFill>
        <p:spPr>
          <a:xfrm>
            <a:off x="4381500" y="3893075"/>
            <a:ext cx="638175" cy="657225"/>
          </a:xfrm>
          <a:prstGeom prst="rect">
            <a:avLst/>
          </a:prstGeom>
          <a:noFill/>
          <a:ln>
            <a:noFill/>
          </a:ln>
        </p:spPr>
      </p:pic>
      <p:pic>
        <p:nvPicPr>
          <p:cNvPr id="3728" name="Google Shape;3728;p162"/>
          <p:cNvPicPr preferRelativeResize="0"/>
          <p:nvPr/>
        </p:nvPicPr>
        <p:blipFill>
          <a:blip r:embed="rId51">
            <a:alphaModFix/>
          </a:blip>
          <a:stretch>
            <a:fillRect/>
          </a:stretch>
        </p:blipFill>
        <p:spPr>
          <a:xfrm>
            <a:off x="2971800" y="5477400"/>
            <a:ext cx="638175" cy="657225"/>
          </a:xfrm>
          <a:prstGeom prst="rect">
            <a:avLst/>
          </a:prstGeom>
          <a:noFill/>
          <a:ln>
            <a:noFill/>
          </a:ln>
        </p:spPr>
      </p:pic>
      <p:pic>
        <p:nvPicPr>
          <p:cNvPr id="3729" name="Google Shape;3729;p162"/>
          <p:cNvPicPr preferRelativeResize="0"/>
          <p:nvPr/>
        </p:nvPicPr>
        <p:blipFill>
          <a:blip r:embed="rId52">
            <a:alphaModFix/>
          </a:blip>
          <a:stretch>
            <a:fillRect/>
          </a:stretch>
        </p:blipFill>
        <p:spPr>
          <a:xfrm>
            <a:off x="4381500" y="4680475"/>
            <a:ext cx="638175" cy="657225"/>
          </a:xfrm>
          <a:prstGeom prst="rect">
            <a:avLst/>
          </a:prstGeom>
          <a:noFill/>
          <a:ln>
            <a:noFill/>
          </a:ln>
        </p:spPr>
      </p:pic>
      <p:pic>
        <p:nvPicPr>
          <p:cNvPr id="3730" name="Google Shape;3730;p162"/>
          <p:cNvPicPr preferRelativeResize="0"/>
          <p:nvPr/>
        </p:nvPicPr>
        <p:blipFill>
          <a:blip r:embed="rId53">
            <a:alphaModFix/>
          </a:blip>
          <a:stretch>
            <a:fillRect/>
          </a:stretch>
        </p:blipFill>
        <p:spPr>
          <a:xfrm>
            <a:off x="3676650" y="5484204"/>
            <a:ext cx="638175" cy="657225"/>
          </a:xfrm>
          <a:prstGeom prst="rect">
            <a:avLst/>
          </a:prstGeom>
          <a:noFill/>
          <a:ln>
            <a:noFill/>
          </a:ln>
        </p:spPr>
      </p:pic>
      <p:pic>
        <p:nvPicPr>
          <p:cNvPr id="3731" name="Google Shape;3731;p162"/>
          <p:cNvPicPr preferRelativeResize="0"/>
          <p:nvPr/>
        </p:nvPicPr>
        <p:blipFill>
          <a:blip r:embed="rId54">
            <a:alphaModFix/>
          </a:blip>
          <a:stretch>
            <a:fillRect/>
          </a:stretch>
        </p:blipFill>
        <p:spPr>
          <a:xfrm>
            <a:off x="5051638" y="3994675"/>
            <a:ext cx="638175" cy="657225"/>
          </a:xfrm>
          <a:prstGeom prst="rect">
            <a:avLst/>
          </a:prstGeom>
          <a:noFill/>
          <a:ln>
            <a:noFill/>
          </a:ln>
        </p:spPr>
      </p:pic>
      <p:pic>
        <p:nvPicPr>
          <p:cNvPr id="3732" name="Google Shape;3732;p162"/>
          <p:cNvPicPr preferRelativeResize="0"/>
          <p:nvPr/>
        </p:nvPicPr>
        <p:blipFill>
          <a:blip r:embed="rId55">
            <a:alphaModFix/>
          </a:blip>
          <a:stretch>
            <a:fillRect/>
          </a:stretch>
        </p:blipFill>
        <p:spPr>
          <a:xfrm>
            <a:off x="4381500" y="5467875"/>
            <a:ext cx="638175" cy="657225"/>
          </a:xfrm>
          <a:prstGeom prst="rect">
            <a:avLst/>
          </a:prstGeom>
          <a:noFill/>
          <a:ln>
            <a:noFill/>
          </a:ln>
        </p:spPr>
      </p:pic>
      <p:pic>
        <p:nvPicPr>
          <p:cNvPr id="3733" name="Google Shape;3733;p162"/>
          <p:cNvPicPr preferRelativeResize="0"/>
          <p:nvPr/>
        </p:nvPicPr>
        <p:blipFill>
          <a:blip r:embed="rId56">
            <a:alphaModFix/>
          </a:blip>
          <a:stretch>
            <a:fillRect/>
          </a:stretch>
        </p:blipFill>
        <p:spPr>
          <a:xfrm>
            <a:off x="5051638" y="1753919"/>
            <a:ext cx="638175" cy="657225"/>
          </a:xfrm>
          <a:prstGeom prst="rect">
            <a:avLst/>
          </a:prstGeom>
          <a:noFill/>
          <a:ln>
            <a:noFill/>
          </a:ln>
        </p:spPr>
      </p:pic>
      <p:pic>
        <p:nvPicPr>
          <p:cNvPr id="3734" name="Google Shape;3734;p162"/>
          <p:cNvPicPr preferRelativeResize="0"/>
          <p:nvPr/>
        </p:nvPicPr>
        <p:blipFill>
          <a:blip r:embed="rId57">
            <a:alphaModFix/>
          </a:blip>
          <a:stretch>
            <a:fillRect/>
          </a:stretch>
        </p:blipFill>
        <p:spPr>
          <a:xfrm>
            <a:off x="4381500" y="2404000"/>
            <a:ext cx="638175" cy="657225"/>
          </a:xfrm>
          <a:prstGeom prst="rect">
            <a:avLst/>
          </a:prstGeom>
          <a:noFill/>
          <a:ln>
            <a:noFill/>
          </a:ln>
        </p:spPr>
      </p:pic>
      <p:pic>
        <p:nvPicPr>
          <p:cNvPr id="3735" name="Google Shape;3735;p162"/>
          <p:cNvPicPr preferRelativeResize="0"/>
          <p:nvPr/>
        </p:nvPicPr>
        <p:blipFill>
          <a:blip r:embed="rId58">
            <a:alphaModFix/>
          </a:blip>
          <a:stretch>
            <a:fillRect/>
          </a:stretch>
        </p:blipFill>
        <p:spPr>
          <a:xfrm>
            <a:off x="5051638" y="2526238"/>
            <a:ext cx="638175" cy="628650"/>
          </a:xfrm>
          <a:prstGeom prst="rect">
            <a:avLst/>
          </a:prstGeom>
          <a:noFill/>
          <a:ln>
            <a:noFill/>
          </a:ln>
        </p:spPr>
      </p:pic>
      <p:pic>
        <p:nvPicPr>
          <p:cNvPr id="3736" name="Google Shape;3736;p162"/>
          <p:cNvPicPr preferRelativeResize="0"/>
          <p:nvPr/>
        </p:nvPicPr>
        <p:blipFill>
          <a:blip r:embed="rId59">
            <a:alphaModFix/>
          </a:blip>
          <a:stretch>
            <a:fillRect/>
          </a:stretch>
        </p:blipFill>
        <p:spPr>
          <a:xfrm>
            <a:off x="5721800" y="987163"/>
            <a:ext cx="638175" cy="628650"/>
          </a:xfrm>
          <a:prstGeom prst="rect">
            <a:avLst/>
          </a:prstGeom>
          <a:noFill/>
          <a:ln>
            <a:noFill/>
          </a:ln>
        </p:spPr>
      </p:pic>
      <p:pic>
        <p:nvPicPr>
          <p:cNvPr id="3737" name="Google Shape;3737;p162"/>
          <p:cNvPicPr preferRelativeResize="0"/>
          <p:nvPr/>
        </p:nvPicPr>
        <p:blipFill>
          <a:blip r:embed="rId60">
            <a:alphaModFix/>
          </a:blip>
          <a:stretch>
            <a:fillRect/>
          </a:stretch>
        </p:blipFill>
        <p:spPr>
          <a:xfrm>
            <a:off x="6512375" y="987163"/>
            <a:ext cx="638175" cy="628650"/>
          </a:xfrm>
          <a:prstGeom prst="rect">
            <a:avLst/>
          </a:prstGeom>
          <a:noFill/>
          <a:ln>
            <a:noFill/>
          </a:ln>
        </p:spPr>
      </p:pic>
      <p:pic>
        <p:nvPicPr>
          <p:cNvPr id="3738" name="Google Shape;3738;p162"/>
          <p:cNvPicPr preferRelativeResize="0"/>
          <p:nvPr/>
        </p:nvPicPr>
        <p:blipFill>
          <a:blip r:embed="rId61">
            <a:alphaModFix/>
          </a:blip>
          <a:stretch>
            <a:fillRect/>
          </a:stretch>
        </p:blipFill>
        <p:spPr>
          <a:xfrm>
            <a:off x="5721800" y="1768213"/>
            <a:ext cx="638175" cy="628650"/>
          </a:xfrm>
          <a:prstGeom prst="rect">
            <a:avLst/>
          </a:prstGeom>
          <a:noFill/>
          <a:ln>
            <a:noFill/>
          </a:ln>
        </p:spPr>
      </p:pic>
      <p:pic>
        <p:nvPicPr>
          <p:cNvPr id="3739" name="Google Shape;3739;p162"/>
          <p:cNvPicPr preferRelativeResize="0"/>
          <p:nvPr/>
        </p:nvPicPr>
        <p:blipFill>
          <a:blip r:embed="rId62">
            <a:alphaModFix/>
          </a:blip>
          <a:stretch>
            <a:fillRect/>
          </a:stretch>
        </p:blipFill>
        <p:spPr>
          <a:xfrm>
            <a:off x="7302950" y="987163"/>
            <a:ext cx="638175" cy="628650"/>
          </a:xfrm>
          <a:prstGeom prst="rect">
            <a:avLst/>
          </a:prstGeom>
          <a:noFill/>
          <a:ln>
            <a:noFill/>
          </a:ln>
        </p:spPr>
      </p:pic>
      <p:pic>
        <p:nvPicPr>
          <p:cNvPr id="3740" name="Google Shape;3740;p162"/>
          <p:cNvPicPr preferRelativeResize="0"/>
          <p:nvPr/>
        </p:nvPicPr>
        <p:blipFill>
          <a:blip r:embed="rId63">
            <a:alphaModFix/>
          </a:blip>
          <a:stretch>
            <a:fillRect/>
          </a:stretch>
        </p:blipFill>
        <p:spPr>
          <a:xfrm>
            <a:off x="6512375" y="1768213"/>
            <a:ext cx="638175" cy="628650"/>
          </a:xfrm>
          <a:prstGeom prst="rect">
            <a:avLst/>
          </a:prstGeom>
          <a:noFill/>
          <a:ln>
            <a:noFill/>
          </a:ln>
        </p:spPr>
      </p:pic>
      <p:pic>
        <p:nvPicPr>
          <p:cNvPr id="3741" name="Google Shape;3741;p162"/>
          <p:cNvPicPr preferRelativeResize="0"/>
          <p:nvPr/>
        </p:nvPicPr>
        <p:blipFill>
          <a:blip r:embed="rId64">
            <a:alphaModFix/>
          </a:blip>
          <a:stretch>
            <a:fillRect/>
          </a:stretch>
        </p:blipFill>
        <p:spPr>
          <a:xfrm>
            <a:off x="5721800" y="2549263"/>
            <a:ext cx="638175" cy="628650"/>
          </a:xfrm>
          <a:prstGeom prst="rect">
            <a:avLst/>
          </a:prstGeom>
          <a:noFill/>
          <a:ln>
            <a:noFill/>
          </a:ln>
        </p:spPr>
      </p:pic>
      <p:pic>
        <p:nvPicPr>
          <p:cNvPr id="3742" name="Google Shape;3742;p162"/>
          <p:cNvPicPr preferRelativeResize="0"/>
          <p:nvPr/>
        </p:nvPicPr>
        <p:blipFill>
          <a:blip r:embed="rId65">
            <a:alphaModFix/>
          </a:blip>
          <a:stretch>
            <a:fillRect/>
          </a:stretch>
        </p:blipFill>
        <p:spPr>
          <a:xfrm>
            <a:off x="8093525" y="987163"/>
            <a:ext cx="638175" cy="628650"/>
          </a:xfrm>
          <a:prstGeom prst="rect">
            <a:avLst/>
          </a:prstGeom>
          <a:noFill/>
          <a:ln>
            <a:noFill/>
          </a:ln>
        </p:spPr>
      </p:pic>
      <p:pic>
        <p:nvPicPr>
          <p:cNvPr id="3743" name="Google Shape;3743;p162"/>
          <p:cNvPicPr preferRelativeResize="0"/>
          <p:nvPr/>
        </p:nvPicPr>
        <p:blipFill>
          <a:blip r:embed="rId66">
            <a:alphaModFix/>
          </a:blip>
          <a:stretch>
            <a:fillRect/>
          </a:stretch>
        </p:blipFill>
        <p:spPr>
          <a:xfrm>
            <a:off x="7302950" y="1768213"/>
            <a:ext cx="638175" cy="628650"/>
          </a:xfrm>
          <a:prstGeom prst="rect">
            <a:avLst/>
          </a:prstGeom>
          <a:noFill/>
          <a:ln>
            <a:noFill/>
          </a:ln>
        </p:spPr>
      </p:pic>
      <p:pic>
        <p:nvPicPr>
          <p:cNvPr id="3744" name="Google Shape;3744;p162"/>
          <p:cNvPicPr preferRelativeResize="0"/>
          <p:nvPr/>
        </p:nvPicPr>
        <p:blipFill>
          <a:blip r:embed="rId67">
            <a:alphaModFix/>
          </a:blip>
          <a:stretch>
            <a:fillRect/>
          </a:stretch>
        </p:blipFill>
        <p:spPr>
          <a:xfrm>
            <a:off x="6512375" y="2549263"/>
            <a:ext cx="638175" cy="628650"/>
          </a:xfrm>
          <a:prstGeom prst="rect">
            <a:avLst/>
          </a:prstGeom>
          <a:noFill/>
          <a:ln>
            <a:noFill/>
          </a:ln>
        </p:spPr>
      </p:pic>
      <p:pic>
        <p:nvPicPr>
          <p:cNvPr id="3745" name="Google Shape;3745;p162"/>
          <p:cNvPicPr preferRelativeResize="0"/>
          <p:nvPr/>
        </p:nvPicPr>
        <p:blipFill>
          <a:blip r:embed="rId68">
            <a:alphaModFix/>
          </a:blip>
          <a:stretch>
            <a:fillRect/>
          </a:stretch>
        </p:blipFill>
        <p:spPr>
          <a:xfrm>
            <a:off x="8093525" y="1768213"/>
            <a:ext cx="638175" cy="628650"/>
          </a:xfrm>
          <a:prstGeom prst="rect">
            <a:avLst/>
          </a:prstGeom>
          <a:noFill/>
          <a:ln>
            <a:noFill/>
          </a:ln>
        </p:spPr>
      </p:pic>
      <p:pic>
        <p:nvPicPr>
          <p:cNvPr id="3746" name="Google Shape;3746;p162"/>
          <p:cNvPicPr preferRelativeResize="0"/>
          <p:nvPr/>
        </p:nvPicPr>
        <p:blipFill>
          <a:blip r:embed="rId69">
            <a:alphaModFix/>
          </a:blip>
          <a:stretch>
            <a:fillRect/>
          </a:stretch>
        </p:blipFill>
        <p:spPr>
          <a:xfrm>
            <a:off x="7302950" y="2549263"/>
            <a:ext cx="638175" cy="628650"/>
          </a:xfrm>
          <a:prstGeom prst="rect">
            <a:avLst/>
          </a:prstGeom>
          <a:noFill/>
          <a:ln>
            <a:noFill/>
          </a:ln>
        </p:spPr>
      </p:pic>
      <p:pic>
        <p:nvPicPr>
          <p:cNvPr id="3747" name="Google Shape;3747;p162"/>
          <p:cNvPicPr preferRelativeResize="0"/>
          <p:nvPr/>
        </p:nvPicPr>
        <p:blipFill>
          <a:blip r:embed="rId70">
            <a:alphaModFix/>
          </a:blip>
          <a:stretch>
            <a:fillRect/>
          </a:stretch>
        </p:blipFill>
        <p:spPr>
          <a:xfrm>
            <a:off x="8093525" y="2549263"/>
            <a:ext cx="638175" cy="628650"/>
          </a:xfrm>
          <a:prstGeom prst="rect">
            <a:avLst/>
          </a:prstGeom>
          <a:noFill/>
          <a:ln>
            <a:noFill/>
          </a:ln>
        </p:spPr>
      </p:pic>
      <p:pic>
        <p:nvPicPr>
          <p:cNvPr id="3748" name="Google Shape;3748;p162"/>
          <p:cNvPicPr preferRelativeResize="0"/>
          <p:nvPr/>
        </p:nvPicPr>
        <p:blipFill>
          <a:blip r:embed="rId71">
            <a:alphaModFix/>
          </a:blip>
          <a:stretch>
            <a:fillRect/>
          </a:stretch>
        </p:blipFill>
        <p:spPr>
          <a:xfrm>
            <a:off x="6512375" y="3270000"/>
            <a:ext cx="638175" cy="628650"/>
          </a:xfrm>
          <a:prstGeom prst="rect">
            <a:avLst/>
          </a:prstGeom>
          <a:noFill/>
          <a:ln>
            <a:noFill/>
          </a:ln>
        </p:spPr>
      </p:pic>
      <p:pic>
        <p:nvPicPr>
          <p:cNvPr id="3749" name="Google Shape;3749;p162"/>
          <p:cNvPicPr preferRelativeResize="0"/>
          <p:nvPr/>
        </p:nvPicPr>
        <p:blipFill>
          <a:blip r:embed="rId72">
            <a:alphaModFix/>
          </a:blip>
          <a:stretch>
            <a:fillRect/>
          </a:stretch>
        </p:blipFill>
        <p:spPr>
          <a:xfrm>
            <a:off x="6512375" y="4051050"/>
            <a:ext cx="638175" cy="628650"/>
          </a:xfrm>
          <a:prstGeom prst="rect">
            <a:avLst/>
          </a:prstGeom>
          <a:noFill/>
          <a:ln>
            <a:noFill/>
          </a:ln>
        </p:spPr>
      </p:pic>
      <p:pic>
        <p:nvPicPr>
          <p:cNvPr id="3750" name="Google Shape;3750;p162"/>
          <p:cNvPicPr preferRelativeResize="0"/>
          <p:nvPr/>
        </p:nvPicPr>
        <p:blipFill>
          <a:blip r:embed="rId73">
            <a:alphaModFix/>
          </a:blip>
          <a:stretch>
            <a:fillRect/>
          </a:stretch>
        </p:blipFill>
        <p:spPr>
          <a:xfrm>
            <a:off x="7302950" y="3270000"/>
            <a:ext cx="638175" cy="628650"/>
          </a:xfrm>
          <a:prstGeom prst="rect">
            <a:avLst/>
          </a:prstGeom>
          <a:noFill/>
          <a:ln>
            <a:noFill/>
          </a:ln>
        </p:spPr>
      </p:pic>
      <p:pic>
        <p:nvPicPr>
          <p:cNvPr id="3751" name="Google Shape;3751;p162"/>
          <p:cNvPicPr preferRelativeResize="0"/>
          <p:nvPr/>
        </p:nvPicPr>
        <p:blipFill>
          <a:blip r:embed="rId74">
            <a:alphaModFix/>
          </a:blip>
          <a:stretch>
            <a:fillRect/>
          </a:stretch>
        </p:blipFill>
        <p:spPr>
          <a:xfrm>
            <a:off x="7302950" y="4051050"/>
            <a:ext cx="638175" cy="628650"/>
          </a:xfrm>
          <a:prstGeom prst="rect">
            <a:avLst/>
          </a:prstGeom>
          <a:noFill/>
          <a:ln>
            <a:noFill/>
          </a:ln>
        </p:spPr>
      </p:pic>
      <p:pic>
        <p:nvPicPr>
          <p:cNvPr id="3752" name="Google Shape;3752;p162"/>
          <p:cNvPicPr preferRelativeResize="0"/>
          <p:nvPr/>
        </p:nvPicPr>
        <p:blipFill>
          <a:blip r:embed="rId75">
            <a:alphaModFix/>
          </a:blip>
          <a:stretch>
            <a:fillRect/>
          </a:stretch>
        </p:blipFill>
        <p:spPr>
          <a:xfrm>
            <a:off x="6512375" y="4832100"/>
            <a:ext cx="638175" cy="628650"/>
          </a:xfrm>
          <a:prstGeom prst="rect">
            <a:avLst/>
          </a:prstGeom>
          <a:noFill/>
          <a:ln>
            <a:noFill/>
          </a:ln>
        </p:spPr>
      </p:pic>
      <p:pic>
        <p:nvPicPr>
          <p:cNvPr id="3753" name="Google Shape;3753;p162"/>
          <p:cNvPicPr preferRelativeResize="0"/>
          <p:nvPr/>
        </p:nvPicPr>
        <p:blipFill>
          <a:blip r:embed="rId76">
            <a:alphaModFix/>
          </a:blip>
          <a:stretch>
            <a:fillRect/>
          </a:stretch>
        </p:blipFill>
        <p:spPr>
          <a:xfrm>
            <a:off x="8093525" y="3270000"/>
            <a:ext cx="638175" cy="628650"/>
          </a:xfrm>
          <a:prstGeom prst="rect">
            <a:avLst/>
          </a:prstGeom>
          <a:noFill/>
          <a:ln>
            <a:noFill/>
          </a:ln>
        </p:spPr>
      </p:pic>
      <p:pic>
        <p:nvPicPr>
          <p:cNvPr id="3754" name="Google Shape;3754;p162"/>
          <p:cNvPicPr preferRelativeResize="0"/>
          <p:nvPr/>
        </p:nvPicPr>
        <p:blipFill>
          <a:blip r:embed="rId77">
            <a:alphaModFix/>
          </a:blip>
          <a:stretch>
            <a:fillRect/>
          </a:stretch>
        </p:blipFill>
        <p:spPr>
          <a:xfrm>
            <a:off x="5753438" y="4740025"/>
            <a:ext cx="638175" cy="628650"/>
          </a:xfrm>
          <a:prstGeom prst="rect">
            <a:avLst/>
          </a:prstGeom>
          <a:noFill/>
          <a:ln>
            <a:noFill/>
          </a:ln>
        </p:spPr>
      </p:pic>
      <p:pic>
        <p:nvPicPr>
          <p:cNvPr id="3755" name="Google Shape;3755;p162"/>
          <p:cNvPicPr preferRelativeResize="0"/>
          <p:nvPr/>
        </p:nvPicPr>
        <p:blipFill>
          <a:blip r:embed="rId78">
            <a:alphaModFix/>
          </a:blip>
          <a:stretch>
            <a:fillRect/>
          </a:stretch>
        </p:blipFill>
        <p:spPr>
          <a:xfrm>
            <a:off x="8093525" y="4051050"/>
            <a:ext cx="638175" cy="628650"/>
          </a:xfrm>
          <a:prstGeom prst="rect">
            <a:avLst/>
          </a:prstGeom>
          <a:noFill/>
          <a:ln>
            <a:noFill/>
          </a:ln>
        </p:spPr>
      </p:pic>
      <p:pic>
        <p:nvPicPr>
          <p:cNvPr id="3756" name="Google Shape;3756;p162"/>
          <p:cNvPicPr preferRelativeResize="0"/>
          <p:nvPr/>
        </p:nvPicPr>
        <p:blipFill>
          <a:blip r:embed="rId79">
            <a:alphaModFix/>
          </a:blip>
          <a:stretch>
            <a:fillRect/>
          </a:stretch>
        </p:blipFill>
        <p:spPr>
          <a:xfrm>
            <a:off x="5782013" y="3990725"/>
            <a:ext cx="638175" cy="657225"/>
          </a:xfrm>
          <a:prstGeom prst="rect">
            <a:avLst/>
          </a:prstGeom>
          <a:noFill/>
          <a:ln>
            <a:noFill/>
          </a:ln>
        </p:spPr>
      </p:pic>
      <p:pic>
        <p:nvPicPr>
          <p:cNvPr id="3757" name="Google Shape;3757;p162"/>
          <p:cNvPicPr preferRelativeResize="0"/>
          <p:nvPr/>
        </p:nvPicPr>
        <p:blipFill>
          <a:blip r:embed="rId80">
            <a:alphaModFix/>
          </a:blip>
          <a:stretch>
            <a:fillRect/>
          </a:stretch>
        </p:blipFill>
        <p:spPr>
          <a:xfrm>
            <a:off x="5721800" y="3270000"/>
            <a:ext cx="638175" cy="628650"/>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1" name="Shape 3761"/>
        <p:cNvGrpSpPr/>
        <p:nvPr/>
      </p:nvGrpSpPr>
      <p:grpSpPr>
        <a:xfrm>
          <a:off x="0" y="0"/>
          <a:ext cx="0" cy="0"/>
          <a:chOff x="0" y="0"/>
          <a:chExt cx="0" cy="0"/>
        </a:xfrm>
      </p:grpSpPr>
      <p:sp>
        <p:nvSpPr>
          <p:cNvPr id="3762" name="Google Shape;3762;p163"/>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763" name="Google Shape;3763;p163"/>
          <p:cNvPicPr preferRelativeResize="0"/>
          <p:nvPr/>
        </p:nvPicPr>
        <p:blipFill>
          <a:blip r:embed="rId3">
            <a:alphaModFix/>
          </a:blip>
          <a:stretch>
            <a:fillRect/>
          </a:stretch>
        </p:blipFill>
        <p:spPr>
          <a:xfrm>
            <a:off x="152400" y="1217125"/>
            <a:ext cx="638175" cy="657225"/>
          </a:xfrm>
          <a:prstGeom prst="rect">
            <a:avLst/>
          </a:prstGeom>
          <a:noFill/>
          <a:ln>
            <a:noFill/>
          </a:ln>
        </p:spPr>
      </p:pic>
      <p:pic>
        <p:nvPicPr>
          <p:cNvPr id="3764" name="Google Shape;3764;p163"/>
          <p:cNvPicPr preferRelativeResize="0"/>
          <p:nvPr/>
        </p:nvPicPr>
        <p:blipFill>
          <a:blip r:embed="rId4">
            <a:alphaModFix/>
          </a:blip>
          <a:stretch>
            <a:fillRect/>
          </a:stretch>
        </p:blipFill>
        <p:spPr>
          <a:xfrm>
            <a:off x="942975" y="1217125"/>
            <a:ext cx="638175" cy="657225"/>
          </a:xfrm>
          <a:prstGeom prst="rect">
            <a:avLst/>
          </a:prstGeom>
          <a:noFill/>
          <a:ln>
            <a:noFill/>
          </a:ln>
        </p:spPr>
      </p:pic>
      <p:pic>
        <p:nvPicPr>
          <p:cNvPr id="3765" name="Google Shape;3765;p163"/>
          <p:cNvPicPr preferRelativeResize="0"/>
          <p:nvPr/>
        </p:nvPicPr>
        <p:blipFill>
          <a:blip r:embed="rId5">
            <a:alphaModFix/>
          </a:blip>
          <a:stretch>
            <a:fillRect/>
          </a:stretch>
        </p:blipFill>
        <p:spPr>
          <a:xfrm>
            <a:off x="152400" y="2024380"/>
            <a:ext cx="638175" cy="657225"/>
          </a:xfrm>
          <a:prstGeom prst="rect">
            <a:avLst/>
          </a:prstGeom>
          <a:noFill/>
          <a:ln>
            <a:noFill/>
          </a:ln>
        </p:spPr>
      </p:pic>
      <p:pic>
        <p:nvPicPr>
          <p:cNvPr id="3766" name="Google Shape;3766;p163"/>
          <p:cNvPicPr preferRelativeResize="0"/>
          <p:nvPr/>
        </p:nvPicPr>
        <p:blipFill>
          <a:blip r:embed="rId6">
            <a:alphaModFix/>
          </a:blip>
          <a:stretch>
            <a:fillRect/>
          </a:stretch>
        </p:blipFill>
        <p:spPr>
          <a:xfrm>
            <a:off x="1733550" y="1217125"/>
            <a:ext cx="638175" cy="657225"/>
          </a:xfrm>
          <a:prstGeom prst="rect">
            <a:avLst/>
          </a:prstGeom>
          <a:noFill/>
          <a:ln>
            <a:noFill/>
          </a:ln>
        </p:spPr>
      </p:pic>
      <p:pic>
        <p:nvPicPr>
          <p:cNvPr id="3767" name="Google Shape;3767;p163"/>
          <p:cNvPicPr preferRelativeResize="0"/>
          <p:nvPr/>
        </p:nvPicPr>
        <p:blipFill>
          <a:blip r:embed="rId7">
            <a:alphaModFix/>
          </a:blip>
          <a:stretch>
            <a:fillRect/>
          </a:stretch>
        </p:blipFill>
        <p:spPr>
          <a:xfrm>
            <a:off x="942975" y="2030095"/>
            <a:ext cx="638175" cy="657225"/>
          </a:xfrm>
          <a:prstGeom prst="rect">
            <a:avLst/>
          </a:prstGeom>
          <a:noFill/>
          <a:ln>
            <a:noFill/>
          </a:ln>
        </p:spPr>
      </p:pic>
      <p:pic>
        <p:nvPicPr>
          <p:cNvPr id="3768" name="Google Shape;3768;p163"/>
          <p:cNvPicPr preferRelativeResize="0"/>
          <p:nvPr/>
        </p:nvPicPr>
        <p:blipFill>
          <a:blip r:embed="rId8">
            <a:alphaModFix/>
          </a:blip>
          <a:stretch>
            <a:fillRect/>
          </a:stretch>
        </p:blipFill>
        <p:spPr>
          <a:xfrm>
            <a:off x="2524125" y="1217125"/>
            <a:ext cx="638175" cy="657225"/>
          </a:xfrm>
          <a:prstGeom prst="rect">
            <a:avLst/>
          </a:prstGeom>
          <a:noFill/>
          <a:ln>
            <a:noFill/>
          </a:ln>
        </p:spPr>
      </p:pic>
      <p:pic>
        <p:nvPicPr>
          <p:cNvPr id="3769" name="Google Shape;3769;p163"/>
          <p:cNvPicPr preferRelativeResize="0"/>
          <p:nvPr/>
        </p:nvPicPr>
        <p:blipFill>
          <a:blip r:embed="rId9">
            <a:alphaModFix/>
          </a:blip>
          <a:stretch>
            <a:fillRect/>
          </a:stretch>
        </p:blipFill>
        <p:spPr>
          <a:xfrm>
            <a:off x="152400" y="2831635"/>
            <a:ext cx="638175" cy="657225"/>
          </a:xfrm>
          <a:prstGeom prst="rect">
            <a:avLst/>
          </a:prstGeom>
          <a:noFill/>
          <a:ln>
            <a:noFill/>
          </a:ln>
        </p:spPr>
      </p:pic>
      <p:pic>
        <p:nvPicPr>
          <p:cNvPr id="3770" name="Google Shape;3770;p163"/>
          <p:cNvPicPr preferRelativeResize="0"/>
          <p:nvPr/>
        </p:nvPicPr>
        <p:blipFill>
          <a:blip r:embed="rId10">
            <a:alphaModFix/>
          </a:blip>
          <a:stretch>
            <a:fillRect/>
          </a:stretch>
        </p:blipFill>
        <p:spPr>
          <a:xfrm>
            <a:off x="1733550" y="2030095"/>
            <a:ext cx="638175" cy="657225"/>
          </a:xfrm>
          <a:prstGeom prst="rect">
            <a:avLst/>
          </a:prstGeom>
          <a:noFill/>
          <a:ln>
            <a:noFill/>
          </a:ln>
        </p:spPr>
      </p:pic>
      <p:pic>
        <p:nvPicPr>
          <p:cNvPr id="3771" name="Google Shape;3771;p163"/>
          <p:cNvPicPr preferRelativeResize="0"/>
          <p:nvPr/>
        </p:nvPicPr>
        <p:blipFill>
          <a:blip r:embed="rId11">
            <a:alphaModFix/>
          </a:blip>
          <a:stretch>
            <a:fillRect/>
          </a:stretch>
        </p:blipFill>
        <p:spPr>
          <a:xfrm>
            <a:off x="942975" y="2843065"/>
            <a:ext cx="638175" cy="657225"/>
          </a:xfrm>
          <a:prstGeom prst="rect">
            <a:avLst/>
          </a:prstGeom>
          <a:noFill/>
          <a:ln>
            <a:noFill/>
          </a:ln>
        </p:spPr>
      </p:pic>
      <p:pic>
        <p:nvPicPr>
          <p:cNvPr id="3772" name="Google Shape;3772;p163"/>
          <p:cNvPicPr preferRelativeResize="0"/>
          <p:nvPr/>
        </p:nvPicPr>
        <p:blipFill>
          <a:blip r:embed="rId12">
            <a:alphaModFix/>
          </a:blip>
          <a:stretch>
            <a:fillRect/>
          </a:stretch>
        </p:blipFill>
        <p:spPr>
          <a:xfrm>
            <a:off x="3314700" y="1217125"/>
            <a:ext cx="638175" cy="657225"/>
          </a:xfrm>
          <a:prstGeom prst="rect">
            <a:avLst/>
          </a:prstGeom>
          <a:noFill/>
          <a:ln>
            <a:noFill/>
          </a:ln>
        </p:spPr>
      </p:pic>
      <p:pic>
        <p:nvPicPr>
          <p:cNvPr id="3773" name="Google Shape;3773;p163"/>
          <p:cNvPicPr preferRelativeResize="0"/>
          <p:nvPr/>
        </p:nvPicPr>
        <p:blipFill>
          <a:blip r:embed="rId13">
            <a:alphaModFix/>
          </a:blip>
          <a:stretch>
            <a:fillRect/>
          </a:stretch>
        </p:blipFill>
        <p:spPr>
          <a:xfrm>
            <a:off x="2524125" y="2035810"/>
            <a:ext cx="638175" cy="657225"/>
          </a:xfrm>
          <a:prstGeom prst="rect">
            <a:avLst/>
          </a:prstGeom>
          <a:noFill/>
          <a:ln>
            <a:noFill/>
          </a:ln>
        </p:spPr>
      </p:pic>
      <p:pic>
        <p:nvPicPr>
          <p:cNvPr id="3774" name="Google Shape;3774;p163"/>
          <p:cNvPicPr preferRelativeResize="0"/>
          <p:nvPr/>
        </p:nvPicPr>
        <p:blipFill>
          <a:blip r:embed="rId14">
            <a:alphaModFix/>
          </a:blip>
          <a:stretch>
            <a:fillRect/>
          </a:stretch>
        </p:blipFill>
        <p:spPr>
          <a:xfrm>
            <a:off x="1733550" y="2843065"/>
            <a:ext cx="638175" cy="657225"/>
          </a:xfrm>
          <a:prstGeom prst="rect">
            <a:avLst/>
          </a:prstGeom>
          <a:noFill/>
          <a:ln>
            <a:noFill/>
          </a:ln>
        </p:spPr>
      </p:pic>
      <p:pic>
        <p:nvPicPr>
          <p:cNvPr id="3775" name="Google Shape;3775;p163"/>
          <p:cNvPicPr preferRelativeResize="0"/>
          <p:nvPr/>
        </p:nvPicPr>
        <p:blipFill>
          <a:blip r:embed="rId15">
            <a:alphaModFix/>
          </a:blip>
          <a:stretch>
            <a:fillRect/>
          </a:stretch>
        </p:blipFill>
        <p:spPr>
          <a:xfrm>
            <a:off x="152400" y="3638890"/>
            <a:ext cx="638175" cy="657225"/>
          </a:xfrm>
          <a:prstGeom prst="rect">
            <a:avLst/>
          </a:prstGeom>
          <a:noFill/>
          <a:ln>
            <a:noFill/>
          </a:ln>
        </p:spPr>
      </p:pic>
      <p:pic>
        <p:nvPicPr>
          <p:cNvPr id="3776" name="Google Shape;3776;p163"/>
          <p:cNvPicPr preferRelativeResize="0"/>
          <p:nvPr/>
        </p:nvPicPr>
        <p:blipFill>
          <a:blip r:embed="rId16">
            <a:alphaModFix/>
          </a:blip>
          <a:stretch>
            <a:fillRect/>
          </a:stretch>
        </p:blipFill>
        <p:spPr>
          <a:xfrm>
            <a:off x="3314700" y="2035810"/>
            <a:ext cx="638175" cy="657225"/>
          </a:xfrm>
          <a:prstGeom prst="rect">
            <a:avLst/>
          </a:prstGeom>
          <a:noFill/>
          <a:ln>
            <a:noFill/>
          </a:ln>
        </p:spPr>
      </p:pic>
      <p:pic>
        <p:nvPicPr>
          <p:cNvPr id="3777" name="Google Shape;3777;p163"/>
          <p:cNvPicPr preferRelativeResize="0"/>
          <p:nvPr/>
        </p:nvPicPr>
        <p:blipFill>
          <a:blip r:embed="rId17">
            <a:alphaModFix/>
          </a:blip>
          <a:stretch>
            <a:fillRect/>
          </a:stretch>
        </p:blipFill>
        <p:spPr>
          <a:xfrm>
            <a:off x="4105275" y="1217125"/>
            <a:ext cx="638175" cy="657225"/>
          </a:xfrm>
          <a:prstGeom prst="rect">
            <a:avLst/>
          </a:prstGeom>
          <a:noFill/>
          <a:ln>
            <a:noFill/>
          </a:ln>
        </p:spPr>
      </p:pic>
      <p:pic>
        <p:nvPicPr>
          <p:cNvPr id="3778" name="Google Shape;3778;p163"/>
          <p:cNvPicPr preferRelativeResize="0"/>
          <p:nvPr/>
        </p:nvPicPr>
        <p:blipFill>
          <a:blip r:embed="rId18">
            <a:alphaModFix/>
          </a:blip>
          <a:stretch>
            <a:fillRect/>
          </a:stretch>
        </p:blipFill>
        <p:spPr>
          <a:xfrm>
            <a:off x="942975" y="3656035"/>
            <a:ext cx="638175" cy="657225"/>
          </a:xfrm>
          <a:prstGeom prst="rect">
            <a:avLst/>
          </a:prstGeom>
          <a:noFill/>
          <a:ln>
            <a:noFill/>
          </a:ln>
        </p:spPr>
      </p:pic>
      <p:pic>
        <p:nvPicPr>
          <p:cNvPr id="3779" name="Google Shape;3779;p163"/>
          <p:cNvPicPr preferRelativeResize="0"/>
          <p:nvPr/>
        </p:nvPicPr>
        <p:blipFill>
          <a:blip r:embed="rId19">
            <a:alphaModFix/>
          </a:blip>
          <a:stretch>
            <a:fillRect/>
          </a:stretch>
        </p:blipFill>
        <p:spPr>
          <a:xfrm>
            <a:off x="2524125" y="2854495"/>
            <a:ext cx="638175" cy="657225"/>
          </a:xfrm>
          <a:prstGeom prst="rect">
            <a:avLst/>
          </a:prstGeom>
          <a:noFill/>
          <a:ln>
            <a:noFill/>
          </a:ln>
        </p:spPr>
      </p:pic>
      <p:pic>
        <p:nvPicPr>
          <p:cNvPr id="3780" name="Google Shape;3780;p163"/>
          <p:cNvPicPr preferRelativeResize="0"/>
          <p:nvPr/>
        </p:nvPicPr>
        <p:blipFill>
          <a:blip r:embed="rId20">
            <a:alphaModFix/>
          </a:blip>
          <a:stretch>
            <a:fillRect/>
          </a:stretch>
        </p:blipFill>
        <p:spPr>
          <a:xfrm>
            <a:off x="1733550" y="3656035"/>
            <a:ext cx="638175" cy="657225"/>
          </a:xfrm>
          <a:prstGeom prst="rect">
            <a:avLst/>
          </a:prstGeom>
          <a:noFill/>
          <a:ln>
            <a:noFill/>
          </a:ln>
        </p:spPr>
      </p:pic>
      <p:pic>
        <p:nvPicPr>
          <p:cNvPr id="3781" name="Google Shape;3781;p163"/>
          <p:cNvPicPr preferRelativeResize="0"/>
          <p:nvPr/>
        </p:nvPicPr>
        <p:blipFill>
          <a:blip r:embed="rId21">
            <a:alphaModFix/>
          </a:blip>
          <a:stretch>
            <a:fillRect/>
          </a:stretch>
        </p:blipFill>
        <p:spPr>
          <a:xfrm>
            <a:off x="4105275" y="2049800"/>
            <a:ext cx="638175" cy="657225"/>
          </a:xfrm>
          <a:prstGeom prst="rect">
            <a:avLst/>
          </a:prstGeom>
          <a:noFill/>
          <a:ln>
            <a:noFill/>
          </a:ln>
        </p:spPr>
      </p:pic>
      <p:pic>
        <p:nvPicPr>
          <p:cNvPr id="3782" name="Google Shape;3782;p163"/>
          <p:cNvPicPr preferRelativeResize="0"/>
          <p:nvPr/>
        </p:nvPicPr>
        <p:blipFill>
          <a:blip r:embed="rId22">
            <a:alphaModFix/>
          </a:blip>
          <a:stretch>
            <a:fillRect/>
          </a:stretch>
        </p:blipFill>
        <p:spPr>
          <a:xfrm>
            <a:off x="152400" y="4446145"/>
            <a:ext cx="638175" cy="657225"/>
          </a:xfrm>
          <a:prstGeom prst="rect">
            <a:avLst/>
          </a:prstGeom>
          <a:noFill/>
          <a:ln>
            <a:noFill/>
          </a:ln>
        </p:spPr>
      </p:pic>
      <p:pic>
        <p:nvPicPr>
          <p:cNvPr id="3783" name="Google Shape;3783;p163"/>
          <p:cNvPicPr preferRelativeResize="0"/>
          <p:nvPr/>
        </p:nvPicPr>
        <p:blipFill>
          <a:blip r:embed="rId23">
            <a:alphaModFix/>
          </a:blip>
          <a:stretch>
            <a:fillRect/>
          </a:stretch>
        </p:blipFill>
        <p:spPr>
          <a:xfrm>
            <a:off x="3314700" y="2854495"/>
            <a:ext cx="638175" cy="628650"/>
          </a:xfrm>
          <a:prstGeom prst="rect">
            <a:avLst/>
          </a:prstGeom>
          <a:noFill/>
          <a:ln>
            <a:noFill/>
          </a:ln>
        </p:spPr>
      </p:pic>
      <p:pic>
        <p:nvPicPr>
          <p:cNvPr id="3784" name="Google Shape;3784;p163"/>
          <p:cNvPicPr preferRelativeResize="0"/>
          <p:nvPr/>
        </p:nvPicPr>
        <p:blipFill>
          <a:blip r:embed="rId24">
            <a:alphaModFix/>
          </a:blip>
          <a:stretch>
            <a:fillRect/>
          </a:stretch>
        </p:blipFill>
        <p:spPr>
          <a:xfrm>
            <a:off x="4865275" y="1217125"/>
            <a:ext cx="638175" cy="628650"/>
          </a:xfrm>
          <a:prstGeom prst="rect">
            <a:avLst/>
          </a:prstGeom>
          <a:noFill/>
          <a:ln>
            <a:noFill/>
          </a:ln>
        </p:spPr>
      </p:pic>
      <p:pic>
        <p:nvPicPr>
          <p:cNvPr id="3785" name="Google Shape;3785;p163"/>
          <p:cNvPicPr preferRelativeResize="0"/>
          <p:nvPr/>
        </p:nvPicPr>
        <p:blipFill>
          <a:blip r:embed="rId25">
            <a:alphaModFix/>
          </a:blip>
          <a:stretch>
            <a:fillRect/>
          </a:stretch>
        </p:blipFill>
        <p:spPr>
          <a:xfrm>
            <a:off x="2524125" y="3673180"/>
            <a:ext cx="638175" cy="628650"/>
          </a:xfrm>
          <a:prstGeom prst="rect">
            <a:avLst/>
          </a:prstGeom>
          <a:noFill/>
          <a:ln>
            <a:noFill/>
          </a:ln>
        </p:spPr>
      </p:pic>
      <p:pic>
        <p:nvPicPr>
          <p:cNvPr id="3786" name="Google Shape;3786;p163"/>
          <p:cNvPicPr preferRelativeResize="0"/>
          <p:nvPr/>
        </p:nvPicPr>
        <p:blipFill>
          <a:blip r:embed="rId26">
            <a:alphaModFix/>
          </a:blip>
          <a:stretch>
            <a:fillRect/>
          </a:stretch>
        </p:blipFill>
        <p:spPr>
          <a:xfrm>
            <a:off x="942975" y="4469005"/>
            <a:ext cx="638175" cy="628650"/>
          </a:xfrm>
          <a:prstGeom prst="rect">
            <a:avLst/>
          </a:prstGeom>
          <a:noFill/>
          <a:ln>
            <a:noFill/>
          </a:ln>
        </p:spPr>
      </p:pic>
      <p:pic>
        <p:nvPicPr>
          <p:cNvPr id="3787" name="Google Shape;3787;p163"/>
          <p:cNvPicPr preferRelativeResize="0"/>
          <p:nvPr/>
        </p:nvPicPr>
        <p:blipFill>
          <a:blip r:embed="rId27">
            <a:alphaModFix/>
          </a:blip>
          <a:stretch>
            <a:fillRect/>
          </a:stretch>
        </p:blipFill>
        <p:spPr>
          <a:xfrm>
            <a:off x="4865275" y="2018665"/>
            <a:ext cx="638175" cy="628650"/>
          </a:xfrm>
          <a:prstGeom prst="rect">
            <a:avLst/>
          </a:prstGeom>
          <a:noFill/>
          <a:ln>
            <a:noFill/>
          </a:ln>
        </p:spPr>
      </p:pic>
      <p:pic>
        <p:nvPicPr>
          <p:cNvPr id="3788" name="Google Shape;3788;p163"/>
          <p:cNvPicPr preferRelativeResize="0"/>
          <p:nvPr/>
        </p:nvPicPr>
        <p:blipFill>
          <a:blip r:embed="rId28">
            <a:alphaModFix/>
          </a:blip>
          <a:stretch>
            <a:fillRect/>
          </a:stretch>
        </p:blipFill>
        <p:spPr>
          <a:xfrm>
            <a:off x="4105275" y="2882475"/>
            <a:ext cx="638175" cy="628650"/>
          </a:xfrm>
          <a:prstGeom prst="rect">
            <a:avLst/>
          </a:prstGeom>
          <a:noFill/>
          <a:ln>
            <a:noFill/>
          </a:ln>
        </p:spPr>
      </p:pic>
      <p:pic>
        <p:nvPicPr>
          <p:cNvPr id="3789" name="Google Shape;3789;p163"/>
          <p:cNvPicPr preferRelativeResize="0"/>
          <p:nvPr/>
        </p:nvPicPr>
        <p:blipFill>
          <a:blip r:embed="rId29">
            <a:alphaModFix/>
          </a:blip>
          <a:stretch>
            <a:fillRect/>
          </a:stretch>
        </p:blipFill>
        <p:spPr>
          <a:xfrm>
            <a:off x="3314700" y="3644605"/>
            <a:ext cx="638175" cy="628650"/>
          </a:xfrm>
          <a:prstGeom prst="rect">
            <a:avLst/>
          </a:prstGeom>
          <a:noFill/>
          <a:ln>
            <a:noFill/>
          </a:ln>
        </p:spPr>
      </p:pic>
      <p:pic>
        <p:nvPicPr>
          <p:cNvPr id="3790" name="Google Shape;3790;p163"/>
          <p:cNvPicPr preferRelativeResize="0"/>
          <p:nvPr/>
        </p:nvPicPr>
        <p:blipFill>
          <a:blip r:embed="rId30">
            <a:alphaModFix/>
          </a:blip>
          <a:stretch>
            <a:fillRect/>
          </a:stretch>
        </p:blipFill>
        <p:spPr>
          <a:xfrm>
            <a:off x="4105275" y="5323350"/>
            <a:ext cx="638175" cy="628650"/>
          </a:xfrm>
          <a:prstGeom prst="rect">
            <a:avLst/>
          </a:prstGeom>
          <a:noFill/>
          <a:ln>
            <a:noFill/>
          </a:ln>
        </p:spPr>
      </p:pic>
      <p:pic>
        <p:nvPicPr>
          <p:cNvPr id="3791" name="Google Shape;3791;p163"/>
          <p:cNvPicPr preferRelativeResize="0"/>
          <p:nvPr/>
        </p:nvPicPr>
        <p:blipFill>
          <a:blip r:embed="rId31">
            <a:alphaModFix/>
          </a:blip>
          <a:stretch>
            <a:fillRect/>
          </a:stretch>
        </p:blipFill>
        <p:spPr>
          <a:xfrm>
            <a:off x="1733550" y="4469005"/>
            <a:ext cx="638175" cy="628650"/>
          </a:xfrm>
          <a:prstGeom prst="rect">
            <a:avLst/>
          </a:prstGeom>
          <a:noFill/>
          <a:ln>
            <a:noFill/>
          </a:ln>
        </p:spPr>
      </p:pic>
      <p:pic>
        <p:nvPicPr>
          <p:cNvPr id="3792" name="Google Shape;3792;p163"/>
          <p:cNvPicPr preferRelativeResize="0"/>
          <p:nvPr/>
        </p:nvPicPr>
        <p:blipFill>
          <a:blip r:embed="rId32">
            <a:alphaModFix/>
          </a:blip>
          <a:stretch>
            <a:fillRect/>
          </a:stretch>
        </p:blipFill>
        <p:spPr>
          <a:xfrm>
            <a:off x="4865275" y="4423285"/>
            <a:ext cx="638175" cy="657225"/>
          </a:xfrm>
          <a:prstGeom prst="rect">
            <a:avLst/>
          </a:prstGeom>
          <a:noFill/>
          <a:ln>
            <a:noFill/>
          </a:ln>
        </p:spPr>
      </p:pic>
      <p:pic>
        <p:nvPicPr>
          <p:cNvPr id="3793" name="Google Shape;3793;p163"/>
          <p:cNvPicPr preferRelativeResize="0"/>
          <p:nvPr/>
        </p:nvPicPr>
        <p:blipFill>
          <a:blip r:embed="rId33">
            <a:alphaModFix/>
          </a:blip>
          <a:stretch>
            <a:fillRect/>
          </a:stretch>
        </p:blipFill>
        <p:spPr>
          <a:xfrm>
            <a:off x="3314700" y="4434715"/>
            <a:ext cx="638175" cy="657225"/>
          </a:xfrm>
          <a:prstGeom prst="rect">
            <a:avLst/>
          </a:prstGeom>
          <a:noFill/>
          <a:ln>
            <a:noFill/>
          </a:ln>
        </p:spPr>
      </p:pic>
      <p:pic>
        <p:nvPicPr>
          <p:cNvPr id="3794" name="Google Shape;3794;p163"/>
          <p:cNvPicPr preferRelativeResize="0"/>
          <p:nvPr/>
        </p:nvPicPr>
        <p:blipFill>
          <a:blip r:embed="rId34">
            <a:alphaModFix/>
          </a:blip>
          <a:stretch>
            <a:fillRect/>
          </a:stretch>
        </p:blipFill>
        <p:spPr>
          <a:xfrm>
            <a:off x="4895850" y="5309050"/>
            <a:ext cx="638175" cy="657225"/>
          </a:xfrm>
          <a:prstGeom prst="rect">
            <a:avLst/>
          </a:prstGeom>
          <a:noFill/>
          <a:ln>
            <a:noFill/>
          </a:ln>
        </p:spPr>
      </p:pic>
      <p:pic>
        <p:nvPicPr>
          <p:cNvPr id="3795" name="Google Shape;3795;p163"/>
          <p:cNvPicPr preferRelativeResize="0"/>
          <p:nvPr/>
        </p:nvPicPr>
        <p:blipFill>
          <a:blip r:embed="rId35">
            <a:alphaModFix/>
          </a:blip>
          <a:stretch>
            <a:fillRect/>
          </a:stretch>
        </p:blipFill>
        <p:spPr>
          <a:xfrm>
            <a:off x="4105275" y="4490675"/>
            <a:ext cx="638175" cy="657225"/>
          </a:xfrm>
          <a:prstGeom prst="rect">
            <a:avLst/>
          </a:prstGeom>
          <a:noFill/>
          <a:ln>
            <a:noFill/>
          </a:ln>
        </p:spPr>
      </p:pic>
      <p:pic>
        <p:nvPicPr>
          <p:cNvPr id="3796" name="Google Shape;3796;p163"/>
          <p:cNvPicPr preferRelativeResize="0"/>
          <p:nvPr/>
        </p:nvPicPr>
        <p:blipFill>
          <a:blip r:embed="rId36">
            <a:alphaModFix/>
          </a:blip>
          <a:stretch>
            <a:fillRect/>
          </a:stretch>
        </p:blipFill>
        <p:spPr>
          <a:xfrm>
            <a:off x="152400" y="5253400"/>
            <a:ext cx="638175" cy="628650"/>
          </a:xfrm>
          <a:prstGeom prst="rect">
            <a:avLst/>
          </a:prstGeom>
          <a:noFill/>
          <a:ln>
            <a:noFill/>
          </a:ln>
        </p:spPr>
      </p:pic>
      <p:pic>
        <p:nvPicPr>
          <p:cNvPr id="3797" name="Google Shape;3797;p163"/>
          <p:cNvPicPr preferRelativeResize="0"/>
          <p:nvPr/>
        </p:nvPicPr>
        <p:blipFill>
          <a:blip r:embed="rId37">
            <a:alphaModFix/>
          </a:blip>
          <a:stretch>
            <a:fillRect/>
          </a:stretch>
        </p:blipFill>
        <p:spPr>
          <a:xfrm>
            <a:off x="942975" y="5253400"/>
            <a:ext cx="638175" cy="628650"/>
          </a:xfrm>
          <a:prstGeom prst="rect">
            <a:avLst/>
          </a:prstGeom>
          <a:noFill/>
          <a:ln>
            <a:noFill/>
          </a:ln>
        </p:spPr>
      </p:pic>
      <p:pic>
        <p:nvPicPr>
          <p:cNvPr id="3798" name="Google Shape;3798;p163"/>
          <p:cNvPicPr preferRelativeResize="0"/>
          <p:nvPr/>
        </p:nvPicPr>
        <p:blipFill>
          <a:blip r:embed="rId38">
            <a:alphaModFix/>
          </a:blip>
          <a:stretch>
            <a:fillRect/>
          </a:stretch>
        </p:blipFill>
        <p:spPr>
          <a:xfrm>
            <a:off x="1733550" y="5253400"/>
            <a:ext cx="638175" cy="628650"/>
          </a:xfrm>
          <a:prstGeom prst="rect">
            <a:avLst/>
          </a:prstGeom>
          <a:noFill/>
          <a:ln>
            <a:noFill/>
          </a:ln>
        </p:spPr>
      </p:pic>
      <p:pic>
        <p:nvPicPr>
          <p:cNvPr id="3799" name="Google Shape;3799;p163"/>
          <p:cNvPicPr preferRelativeResize="0"/>
          <p:nvPr/>
        </p:nvPicPr>
        <p:blipFill>
          <a:blip r:embed="rId39">
            <a:alphaModFix/>
          </a:blip>
          <a:stretch>
            <a:fillRect/>
          </a:stretch>
        </p:blipFill>
        <p:spPr>
          <a:xfrm>
            <a:off x="4105275" y="3686575"/>
            <a:ext cx="638175" cy="628650"/>
          </a:xfrm>
          <a:prstGeom prst="rect">
            <a:avLst/>
          </a:prstGeom>
          <a:noFill/>
          <a:ln>
            <a:noFill/>
          </a:ln>
        </p:spPr>
      </p:pic>
      <p:pic>
        <p:nvPicPr>
          <p:cNvPr id="3800" name="Google Shape;3800;p163"/>
          <p:cNvPicPr preferRelativeResize="0"/>
          <p:nvPr/>
        </p:nvPicPr>
        <p:blipFill>
          <a:blip r:embed="rId40">
            <a:alphaModFix/>
          </a:blip>
          <a:stretch>
            <a:fillRect/>
          </a:stretch>
        </p:blipFill>
        <p:spPr>
          <a:xfrm>
            <a:off x="2524125" y="5253400"/>
            <a:ext cx="638175" cy="628650"/>
          </a:xfrm>
          <a:prstGeom prst="rect">
            <a:avLst/>
          </a:prstGeom>
          <a:noFill/>
          <a:ln>
            <a:noFill/>
          </a:ln>
        </p:spPr>
      </p:pic>
      <p:pic>
        <p:nvPicPr>
          <p:cNvPr id="3801" name="Google Shape;3801;p163"/>
          <p:cNvPicPr preferRelativeResize="0"/>
          <p:nvPr/>
        </p:nvPicPr>
        <p:blipFill>
          <a:blip r:embed="rId41">
            <a:alphaModFix/>
          </a:blip>
          <a:stretch>
            <a:fillRect/>
          </a:stretch>
        </p:blipFill>
        <p:spPr>
          <a:xfrm>
            <a:off x="4865275" y="3621745"/>
            <a:ext cx="638175" cy="628650"/>
          </a:xfrm>
          <a:prstGeom prst="rect">
            <a:avLst/>
          </a:prstGeom>
          <a:noFill/>
          <a:ln>
            <a:noFill/>
          </a:ln>
        </p:spPr>
      </p:pic>
      <p:pic>
        <p:nvPicPr>
          <p:cNvPr id="3802" name="Google Shape;3802;p163"/>
          <p:cNvPicPr preferRelativeResize="0"/>
          <p:nvPr/>
        </p:nvPicPr>
        <p:blipFill>
          <a:blip r:embed="rId42">
            <a:alphaModFix/>
          </a:blip>
          <a:stretch>
            <a:fillRect/>
          </a:stretch>
        </p:blipFill>
        <p:spPr>
          <a:xfrm>
            <a:off x="4865275" y="2820205"/>
            <a:ext cx="638175" cy="628650"/>
          </a:xfrm>
          <a:prstGeom prst="rect">
            <a:avLst/>
          </a:prstGeom>
          <a:noFill/>
          <a:ln>
            <a:noFill/>
          </a:ln>
        </p:spPr>
      </p:pic>
      <p:pic>
        <p:nvPicPr>
          <p:cNvPr id="3803" name="Google Shape;3803;p163"/>
          <p:cNvPicPr preferRelativeResize="0"/>
          <p:nvPr/>
        </p:nvPicPr>
        <p:blipFill>
          <a:blip r:embed="rId43">
            <a:alphaModFix/>
          </a:blip>
          <a:stretch>
            <a:fillRect/>
          </a:stretch>
        </p:blipFill>
        <p:spPr>
          <a:xfrm>
            <a:off x="3314700" y="5253400"/>
            <a:ext cx="638175" cy="628650"/>
          </a:xfrm>
          <a:prstGeom prst="rect">
            <a:avLst/>
          </a:prstGeom>
          <a:noFill/>
          <a:ln>
            <a:noFill/>
          </a:ln>
        </p:spPr>
      </p:pic>
      <p:pic>
        <p:nvPicPr>
          <p:cNvPr id="3804" name="Google Shape;3804;p163"/>
          <p:cNvPicPr preferRelativeResize="0"/>
          <p:nvPr/>
        </p:nvPicPr>
        <p:blipFill>
          <a:blip r:embed="rId44">
            <a:alphaModFix/>
          </a:blip>
          <a:stretch>
            <a:fillRect/>
          </a:stretch>
        </p:blipFill>
        <p:spPr>
          <a:xfrm>
            <a:off x="2524125" y="4463290"/>
            <a:ext cx="638175" cy="628650"/>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8" name="Shape 3808"/>
        <p:cNvGrpSpPr/>
        <p:nvPr/>
      </p:nvGrpSpPr>
      <p:grpSpPr>
        <a:xfrm>
          <a:off x="0" y="0"/>
          <a:ext cx="0" cy="0"/>
          <a:chOff x="0" y="0"/>
          <a:chExt cx="0" cy="0"/>
        </a:xfrm>
      </p:grpSpPr>
      <p:sp>
        <p:nvSpPr>
          <p:cNvPr id="3809" name="Google Shape;3809;p164"/>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810" name="Google Shape;3810;p164"/>
          <p:cNvPicPr preferRelativeResize="0"/>
          <p:nvPr/>
        </p:nvPicPr>
        <p:blipFill>
          <a:blip r:embed="rId3">
            <a:alphaModFix/>
          </a:blip>
          <a:stretch>
            <a:fillRect/>
          </a:stretch>
        </p:blipFill>
        <p:spPr>
          <a:xfrm>
            <a:off x="152400" y="1076200"/>
            <a:ext cx="657225" cy="657225"/>
          </a:xfrm>
          <a:prstGeom prst="rect">
            <a:avLst/>
          </a:prstGeom>
          <a:noFill/>
          <a:ln>
            <a:noFill/>
          </a:ln>
        </p:spPr>
      </p:pic>
      <p:pic>
        <p:nvPicPr>
          <p:cNvPr id="3811" name="Google Shape;3811;p164"/>
          <p:cNvPicPr preferRelativeResize="0"/>
          <p:nvPr/>
        </p:nvPicPr>
        <p:blipFill>
          <a:blip r:embed="rId4">
            <a:alphaModFix/>
          </a:blip>
          <a:stretch>
            <a:fillRect/>
          </a:stretch>
        </p:blipFill>
        <p:spPr>
          <a:xfrm>
            <a:off x="962025" y="1076200"/>
            <a:ext cx="657225" cy="657225"/>
          </a:xfrm>
          <a:prstGeom prst="rect">
            <a:avLst/>
          </a:prstGeom>
          <a:noFill/>
          <a:ln>
            <a:noFill/>
          </a:ln>
        </p:spPr>
      </p:pic>
      <p:pic>
        <p:nvPicPr>
          <p:cNvPr id="3812" name="Google Shape;3812;p164"/>
          <p:cNvPicPr preferRelativeResize="0"/>
          <p:nvPr/>
        </p:nvPicPr>
        <p:blipFill>
          <a:blip r:embed="rId5">
            <a:alphaModFix/>
          </a:blip>
          <a:stretch>
            <a:fillRect/>
          </a:stretch>
        </p:blipFill>
        <p:spPr>
          <a:xfrm>
            <a:off x="152400" y="1885825"/>
            <a:ext cx="657225" cy="657225"/>
          </a:xfrm>
          <a:prstGeom prst="rect">
            <a:avLst/>
          </a:prstGeom>
          <a:noFill/>
          <a:ln>
            <a:noFill/>
          </a:ln>
        </p:spPr>
      </p:pic>
      <p:pic>
        <p:nvPicPr>
          <p:cNvPr id="3813" name="Google Shape;3813;p164"/>
          <p:cNvPicPr preferRelativeResize="0"/>
          <p:nvPr/>
        </p:nvPicPr>
        <p:blipFill>
          <a:blip r:embed="rId6">
            <a:alphaModFix/>
          </a:blip>
          <a:stretch>
            <a:fillRect/>
          </a:stretch>
        </p:blipFill>
        <p:spPr>
          <a:xfrm>
            <a:off x="1771650" y="1076200"/>
            <a:ext cx="657225" cy="657225"/>
          </a:xfrm>
          <a:prstGeom prst="rect">
            <a:avLst/>
          </a:prstGeom>
          <a:noFill/>
          <a:ln>
            <a:noFill/>
          </a:ln>
        </p:spPr>
      </p:pic>
      <p:pic>
        <p:nvPicPr>
          <p:cNvPr id="3814" name="Google Shape;3814;p164"/>
          <p:cNvPicPr preferRelativeResize="0"/>
          <p:nvPr/>
        </p:nvPicPr>
        <p:blipFill>
          <a:blip r:embed="rId7">
            <a:alphaModFix/>
          </a:blip>
          <a:stretch>
            <a:fillRect/>
          </a:stretch>
        </p:blipFill>
        <p:spPr>
          <a:xfrm>
            <a:off x="962025" y="1885825"/>
            <a:ext cx="657225" cy="657225"/>
          </a:xfrm>
          <a:prstGeom prst="rect">
            <a:avLst/>
          </a:prstGeom>
          <a:noFill/>
          <a:ln>
            <a:noFill/>
          </a:ln>
        </p:spPr>
      </p:pic>
      <p:pic>
        <p:nvPicPr>
          <p:cNvPr id="3815" name="Google Shape;3815;p164"/>
          <p:cNvPicPr preferRelativeResize="0"/>
          <p:nvPr/>
        </p:nvPicPr>
        <p:blipFill>
          <a:blip r:embed="rId8">
            <a:alphaModFix/>
          </a:blip>
          <a:stretch>
            <a:fillRect/>
          </a:stretch>
        </p:blipFill>
        <p:spPr>
          <a:xfrm>
            <a:off x="152400" y="2695450"/>
            <a:ext cx="657225" cy="657225"/>
          </a:xfrm>
          <a:prstGeom prst="rect">
            <a:avLst/>
          </a:prstGeom>
          <a:noFill/>
          <a:ln>
            <a:noFill/>
          </a:ln>
        </p:spPr>
      </p:pic>
      <p:pic>
        <p:nvPicPr>
          <p:cNvPr id="3816" name="Google Shape;3816;p164"/>
          <p:cNvPicPr preferRelativeResize="0"/>
          <p:nvPr/>
        </p:nvPicPr>
        <p:blipFill>
          <a:blip r:embed="rId9">
            <a:alphaModFix/>
          </a:blip>
          <a:stretch>
            <a:fillRect/>
          </a:stretch>
        </p:blipFill>
        <p:spPr>
          <a:xfrm>
            <a:off x="2581275" y="1076200"/>
            <a:ext cx="657225" cy="657225"/>
          </a:xfrm>
          <a:prstGeom prst="rect">
            <a:avLst/>
          </a:prstGeom>
          <a:noFill/>
          <a:ln>
            <a:noFill/>
          </a:ln>
        </p:spPr>
      </p:pic>
      <p:pic>
        <p:nvPicPr>
          <p:cNvPr id="3817" name="Google Shape;3817;p164"/>
          <p:cNvPicPr preferRelativeResize="0"/>
          <p:nvPr/>
        </p:nvPicPr>
        <p:blipFill>
          <a:blip r:embed="rId10">
            <a:alphaModFix/>
          </a:blip>
          <a:stretch>
            <a:fillRect/>
          </a:stretch>
        </p:blipFill>
        <p:spPr>
          <a:xfrm>
            <a:off x="1771650" y="1885825"/>
            <a:ext cx="657225" cy="657225"/>
          </a:xfrm>
          <a:prstGeom prst="rect">
            <a:avLst/>
          </a:prstGeom>
          <a:noFill/>
          <a:ln>
            <a:noFill/>
          </a:ln>
        </p:spPr>
      </p:pic>
      <p:pic>
        <p:nvPicPr>
          <p:cNvPr id="3818" name="Google Shape;3818;p164"/>
          <p:cNvPicPr preferRelativeResize="0"/>
          <p:nvPr/>
        </p:nvPicPr>
        <p:blipFill>
          <a:blip r:embed="rId11">
            <a:alphaModFix/>
          </a:blip>
          <a:stretch>
            <a:fillRect/>
          </a:stretch>
        </p:blipFill>
        <p:spPr>
          <a:xfrm>
            <a:off x="962025" y="2695450"/>
            <a:ext cx="657225" cy="657225"/>
          </a:xfrm>
          <a:prstGeom prst="rect">
            <a:avLst/>
          </a:prstGeom>
          <a:noFill/>
          <a:ln>
            <a:noFill/>
          </a:ln>
        </p:spPr>
      </p:pic>
      <p:pic>
        <p:nvPicPr>
          <p:cNvPr id="3819" name="Google Shape;3819;p164"/>
          <p:cNvPicPr preferRelativeResize="0"/>
          <p:nvPr/>
        </p:nvPicPr>
        <p:blipFill>
          <a:blip r:embed="rId12">
            <a:alphaModFix/>
          </a:blip>
          <a:stretch>
            <a:fillRect/>
          </a:stretch>
        </p:blipFill>
        <p:spPr>
          <a:xfrm>
            <a:off x="3390900" y="1076200"/>
            <a:ext cx="657225" cy="657225"/>
          </a:xfrm>
          <a:prstGeom prst="rect">
            <a:avLst/>
          </a:prstGeom>
          <a:noFill/>
          <a:ln>
            <a:noFill/>
          </a:ln>
        </p:spPr>
      </p:pic>
      <p:pic>
        <p:nvPicPr>
          <p:cNvPr id="3820" name="Google Shape;3820;p164"/>
          <p:cNvPicPr preferRelativeResize="0"/>
          <p:nvPr/>
        </p:nvPicPr>
        <p:blipFill>
          <a:blip r:embed="rId13">
            <a:alphaModFix/>
          </a:blip>
          <a:stretch>
            <a:fillRect/>
          </a:stretch>
        </p:blipFill>
        <p:spPr>
          <a:xfrm>
            <a:off x="2581275" y="1885825"/>
            <a:ext cx="657225" cy="657225"/>
          </a:xfrm>
          <a:prstGeom prst="rect">
            <a:avLst/>
          </a:prstGeom>
          <a:noFill/>
          <a:ln>
            <a:noFill/>
          </a:ln>
        </p:spPr>
      </p:pic>
      <p:pic>
        <p:nvPicPr>
          <p:cNvPr id="3821" name="Google Shape;3821;p164"/>
          <p:cNvPicPr preferRelativeResize="0"/>
          <p:nvPr/>
        </p:nvPicPr>
        <p:blipFill>
          <a:blip r:embed="rId14">
            <a:alphaModFix/>
          </a:blip>
          <a:stretch>
            <a:fillRect/>
          </a:stretch>
        </p:blipFill>
        <p:spPr>
          <a:xfrm>
            <a:off x="1771650" y="2695450"/>
            <a:ext cx="657225" cy="657225"/>
          </a:xfrm>
          <a:prstGeom prst="rect">
            <a:avLst/>
          </a:prstGeom>
          <a:noFill/>
          <a:ln>
            <a:noFill/>
          </a:ln>
        </p:spPr>
      </p:pic>
      <p:pic>
        <p:nvPicPr>
          <p:cNvPr id="3822" name="Google Shape;3822;p164"/>
          <p:cNvPicPr preferRelativeResize="0"/>
          <p:nvPr/>
        </p:nvPicPr>
        <p:blipFill>
          <a:blip r:embed="rId15">
            <a:alphaModFix/>
          </a:blip>
          <a:stretch>
            <a:fillRect/>
          </a:stretch>
        </p:blipFill>
        <p:spPr>
          <a:xfrm>
            <a:off x="152400" y="3505075"/>
            <a:ext cx="657225" cy="657225"/>
          </a:xfrm>
          <a:prstGeom prst="rect">
            <a:avLst/>
          </a:prstGeom>
          <a:noFill/>
          <a:ln>
            <a:noFill/>
          </a:ln>
        </p:spPr>
      </p:pic>
      <p:pic>
        <p:nvPicPr>
          <p:cNvPr id="3823" name="Google Shape;3823;p164"/>
          <p:cNvPicPr preferRelativeResize="0"/>
          <p:nvPr/>
        </p:nvPicPr>
        <p:blipFill>
          <a:blip r:embed="rId16">
            <a:alphaModFix/>
          </a:blip>
          <a:stretch>
            <a:fillRect/>
          </a:stretch>
        </p:blipFill>
        <p:spPr>
          <a:xfrm>
            <a:off x="3390900" y="1885825"/>
            <a:ext cx="657225" cy="657225"/>
          </a:xfrm>
          <a:prstGeom prst="rect">
            <a:avLst/>
          </a:prstGeom>
          <a:noFill/>
          <a:ln>
            <a:noFill/>
          </a:ln>
        </p:spPr>
      </p:pic>
      <p:pic>
        <p:nvPicPr>
          <p:cNvPr id="3824" name="Google Shape;3824;p164"/>
          <p:cNvPicPr preferRelativeResize="0"/>
          <p:nvPr/>
        </p:nvPicPr>
        <p:blipFill>
          <a:blip r:embed="rId17">
            <a:alphaModFix/>
          </a:blip>
          <a:stretch>
            <a:fillRect/>
          </a:stretch>
        </p:blipFill>
        <p:spPr>
          <a:xfrm>
            <a:off x="4200525" y="1076200"/>
            <a:ext cx="657225" cy="657225"/>
          </a:xfrm>
          <a:prstGeom prst="rect">
            <a:avLst/>
          </a:prstGeom>
          <a:noFill/>
          <a:ln>
            <a:noFill/>
          </a:ln>
        </p:spPr>
      </p:pic>
      <p:pic>
        <p:nvPicPr>
          <p:cNvPr id="3825" name="Google Shape;3825;p164"/>
          <p:cNvPicPr preferRelativeResize="0"/>
          <p:nvPr/>
        </p:nvPicPr>
        <p:blipFill>
          <a:blip r:embed="rId18">
            <a:alphaModFix/>
          </a:blip>
          <a:stretch>
            <a:fillRect/>
          </a:stretch>
        </p:blipFill>
        <p:spPr>
          <a:xfrm>
            <a:off x="962025" y="3505075"/>
            <a:ext cx="657225" cy="657225"/>
          </a:xfrm>
          <a:prstGeom prst="rect">
            <a:avLst/>
          </a:prstGeom>
          <a:noFill/>
          <a:ln>
            <a:noFill/>
          </a:ln>
        </p:spPr>
      </p:pic>
      <p:pic>
        <p:nvPicPr>
          <p:cNvPr id="3826" name="Google Shape;3826;p164"/>
          <p:cNvPicPr preferRelativeResize="0"/>
          <p:nvPr/>
        </p:nvPicPr>
        <p:blipFill>
          <a:blip r:embed="rId19">
            <a:alphaModFix/>
          </a:blip>
          <a:stretch>
            <a:fillRect/>
          </a:stretch>
        </p:blipFill>
        <p:spPr>
          <a:xfrm>
            <a:off x="2581275" y="2695450"/>
            <a:ext cx="657225" cy="657225"/>
          </a:xfrm>
          <a:prstGeom prst="rect">
            <a:avLst/>
          </a:prstGeom>
          <a:noFill/>
          <a:ln>
            <a:noFill/>
          </a:ln>
        </p:spPr>
      </p:pic>
      <p:pic>
        <p:nvPicPr>
          <p:cNvPr id="3827" name="Google Shape;3827;p164"/>
          <p:cNvPicPr preferRelativeResize="0"/>
          <p:nvPr/>
        </p:nvPicPr>
        <p:blipFill>
          <a:blip r:embed="rId20">
            <a:alphaModFix/>
          </a:blip>
          <a:stretch>
            <a:fillRect/>
          </a:stretch>
        </p:blipFill>
        <p:spPr>
          <a:xfrm>
            <a:off x="1771650" y="3505075"/>
            <a:ext cx="657225" cy="657225"/>
          </a:xfrm>
          <a:prstGeom prst="rect">
            <a:avLst/>
          </a:prstGeom>
          <a:noFill/>
          <a:ln>
            <a:noFill/>
          </a:ln>
        </p:spPr>
      </p:pic>
      <p:pic>
        <p:nvPicPr>
          <p:cNvPr id="3828" name="Google Shape;3828;p164"/>
          <p:cNvPicPr preferRelativeResize="0"/>
          <p:nvPr/>
        </p:nvPicPr>
        <p:blipFill>
          <a:blip r:embed="rId21">
            <a:alphaModFix/>
          </a:blip>
          <a:stretch>
            <a:fillRect/>
          </a:stretch>
        </p:blipFill>
        <p:spPr>
          <a:xfrm>
            <a:off x="4972050" y="2695450"/>
            <a:ext cx="657225" cy="657225"/>
          </a:xfrm>
          <a:prstGeom prst="rect">
            <a:avLst/>
          </a:prstGeom>
          <a:noFill/>
          <a:ln>
            <a:noFill/>
          </a:ln>
        </p:spPr>
      </p:pic>
      <p:pic>
        <p:nvPicPr>
          <p:cNvPr id="3829" name="Google Shape;3829;p164"/>
          <p:cNvPicPr preferRelativeResize="0"/>
          <p:nvPr/>
        </p:nvPicPr>
        <p:blipFill>
          <a:blip r:embed="rId22">
            <a:alphaModFix/>
          </a:blip>
          <a:stretch>
            <a:fillRect/>
          </a:stretch>
        </p:blipFill>
        <p:spPr>
          <a:xfrm>
            <a:off x="4200525" y="1885825"/>
            <a:ext cx="657225" cy="657225"/>
          </a:xfrm>
          <a:prstGeom prst="rect">
            <a:avLst/>
          </a:prstGeom>
          <a:noFill/>
          <a:ln>
            <a:noFill/>
          </a:ln>
        </p:spPr>
      </p:pic>
      <p:pic>
        <p:nvPicPr>
          <p:cNvPr id="3830" name="Google Shape;3830;p164"/>
          <p:cNvPicPr preferRelativeResize="0"/>
          <p:nvPr/>
        </p:nvPicPr>
        <p:blipFill>
          <a:blip r:embed="rId23">
            <a:alphaModFix/>
          </a:blip>
          <a:stretch>
            <a:fillRect/>
          </a:stretch>
        </p:blipFill>
        <p:spPr>
          <a:xfrm>
            <a:off x="3390900" y="2695450"/>
            <a:ext cx="657225" cy="657225"/>
          </a:xfrm>
          <a:prstGeom prst="rect">
            <a:avLst/>
          </a:prstGeom>
          <a:noFill/>
          <a:ln>
            <a:noFill/>
          </a:ln>
        </p:spPr>
      </p:pic>
      <p:pic>
        <p:nvPicPr>
          <p:cNvPr id="3831" name="Google Shape;3831;p164"/>
          <p:cNvPicPr preferRelativeResize="0"/>
          <p:nvPr/>
        </p:nvPicPr>
        <p:blipFill>
          <a:blip r:embed="rId24">
            <a:alphaModFix/>
          </a:blip>
          <a:stretch>
            <a:fillRect/>
          </a:stretch>
        </p:blipFill>
        <p:spPr>
          <a:xfrm>
            <a:off x="4972050" y="1076200"/>
            <a:ext cx="657225" cy="657225"/>
          </a:xfrm>
          <a:prstGeom prst="rect">
            <a:avLst/>
          </a:prstGeom>
          <a:noFill/>
          <a:ln>
            <a:noFill/>
          </a:ln>
        </p:spPr>
      </p:pic>
      <p:pic>
        <p:nvPicPr>
          <p:cNvPr id="3832" name="Google Shape;3832;p164"/>
          <p:cNvPicPr preferRelativeResize="0"/>
          <p:nvPr/>
        </p:nvPicPr>
        <p:blipFill>
          <a:blip r:embed="rId25">
            <a:alphaModFix/>
          </a:blip>
          <a:stretch>
            <a:fillRect/>
          </a:stretch>
        </p:blipFill>
        <p:spPr>
          <a:xfrm>
            <a:off x="2581275" y="3505075"/>
            <a:ext cx="657225" cy="657225"/>
          </a:xfrm>
          <a:prstGeom prst="rect">
            <a:avLst/>
          </a:prstGeom>
          <a:noFill/>
          <a:ln>
            <a:noFill/>
          </a:ln>
        </p:spPr>
      </p:pic>
      <p:pic>
        <p:nvPicPr>
          <p:cNvPr id="3833" name="Google Shape;3833;p164"/>
          <p:cNvPicPr preferRelativeResize="0"/>
          <p:nvPr/>
        </p:nvPicPr>
        <p:blipFill>
          <a:blip r:embed="rId26">
            <a:alphaModFix/>
          </a:blip>
          <a:stretch>
            <a:fillRect/>
          </a:stretch>
        </p:blipFill>
        <p:spPr>
          <a:xfrm>
            <a:off x="5762625" y="2695450"/>
            <a:ext cx="657225" cy="657225"/>
          </a:xfrm>
          <a:prstGeom prst="rect">
            <a:avLst/>
          </a:prstGeom>
          <a:noFill/>
          <a:ln>
            <a:noFill/>
          </a:ln>
        </p:spPr>
      </p:pic>
      <p:pic>
        <p:nvPicPr>
          <p:cNvPr id="3834" name="Google Shape;3834;p164"/>
          <p:cNvPicPr preferRelativeResize="0"/>
          <p:nvPr/>
        </p:nvPicPr>
        <p:blipFill>
          <a:blip r:embed="rId27">
            <a:alphaModFix/>
          </a:blip>
          <a:stretch>
            <a:fillRect/>
          </a:stretch>
        </p:blipFill>
        <p:spPr>
          <a:xfrm>
            <a:off x="4200525" y="2695450"/>
            <a:ext cx="657225" cy="657225"/>
          </a:xfrm>
          <a:prstGeom prst="rect">
            <a:avLst/>
          </a:prstGeom>
          <a:noFill/>
          <a:ln>
            <a:noFill/>
          </a:ln>
        </p:spPr>
      </p:pic>
      <p:pic>
        <p:nvPicPr>
          <p:cNvPr id="3835" name="Google Shape;3835;p164"/>
          <p:cNvPicPr preferRelativeResize="0"/>
          <p:nvPr/>
        </p:nvPicPr>
        <p:blipFill>
          <a:blip r:embed="rId28">
            <a:alphaModFix/>
          </a:blip>
          <a:stretch>
            <a:fillRect/>
          </a:stretch>
        </p:blipFill>
        <p:spPr>
          <a:xfrm>
            <a:off x="4972050" y="1885825"/>
            <a:ext cx="657225" cy="657225"/>
          </a:xfrm>
          <a:prstGeom prst="rect">
            <a:avLst/>
          </a:prstGeom>
          <a:noFill/>
          <a:ln>
            <a:noFill/>
          </a:ln>
        </p:spPr>
      </p:pic>
      <p:pic>
        <p:nvPicPr>
          <p:cNvPr id="3836" name="Google Shape;3836;p164"/>
          <p:cNvPicPr preferRelativeResize="0"/>
          <p:nvPr/>
        </p:nvPicPr>
        <p:blipFill>
          <a:blip r:embed="rId29">
            <a:alphaModFix/>
          </a:blip>
          <a:stretch>
            <a:fillRect/>
          </a:stretch>
        </p:blipFill>
        <p:spPr>
          <a:xfrm>
            <a:off x="3390900" y="3505075"/>
            <a:ext cx="657225" cy="657225"/>
          </a:xfrm>
          <a:prstGeom prst="rect">
            <a:avLst/>
          </a:prstGeom>
          <a:noFill/>
          <a:ln>
            <a:noFill/>
          </a:ln>
        </p:spPr>
      </p:pic>
      <p:pic>
        <p:nvPicPr>
          <p:cNvPr id="3837" name="Google Shape;3837;p164"/>
          <p:cNvPicPr preferRelativeResize="0"/>
          <p:nvPr/>
        </p:nvPicPr>
        <p:blipFill>
          <a:blip r:embed="rId30">
            <a:alphaModFix/>
          </a:blip>
          <a:stretch>
            <a:fillRect/>
          </a:stretch>
        </p:blipFill>
        <p:spPr>
          <a:xfrm>
            <a:off x="5762625" y="1885825"/>
            <a:ext cx="657225" cy="657225"/>
          </a:xfrm>
          <a:prstGeom prst="rect">
            <a:avLst/>
          </a:prstGeom>
          <a:noFill/>
          <a:ln>
            <a:noFill/>
          </a:ln>
        </p:spPr>
      </p:pic>
      <p:pic>
        <p:nvPicPr>
          <p:cNvPr id="3838" name="Google Shape;3838;p164"/>
          <p:cNvPicPr preferRelativeResize="0"/>
          <p:nvPr/>
        </p:nvPicPr>
        <p:blipFill>
          <a:blip r:embed="rId31">
            <a:alphaModFix/>
          </a:blip>
          <a:stretch>
            <a:fillRect/>
          </a:stretch>
        </p:blipFill>
        <p:spPr>
          <a:xfrm>
            <a:off x="5762625" y="1076200"/>
            <a:ext cx="657225" cy="657225"/>
          </a:xfrm>
          <a:prstGeom prst="rect">
            <a:avLst/>
          </a:prstGeom>
          <a:noFill/>
          <a:ln>
            <a:noFill/>
          </a:ln>
        </p:spPr>
      </p:pic>
      <p:pic>
        <p:nvPicPr>
          <p:cNvPr id="3839" name="Google Shape;3839;p164"/>
          <p:cNvPicPr preferRelativeResize="0"/>
          <p:nvPr/>
        </p:nvPicPr>
        <p:blipFill>
          <a:blip r:embed="rId32">
            <a:alphaModFix/>
          </a:blip>
          <a:stretch>
            <a:fillRect/>
          </a:stretch>
        </p:blipFill>
        <p:spPr>
          <a:xfrm>
            <a:off x="152400" y="4239025"/>
            <a:ext cx="657225" cy="657225"/>
          </a:xfrm>
          <a:prstGeom prst="rect">
            <a:avLst/>
          </a:prstGeom>
          <a:noFill/>
          <a:ln>
            <a:noFill/>
          </a:ln>
        </p:spPr>
      </p:pic>
      <p:pic>
        <p:nvPicPr>
          <p:cNvPr id="3840" name="Google Shape;3840;p164"/>
          <p:cNvPicPr preferRelativeResize="0"/>
          <p:nvPr/>
        </p:nvPicPr>
        <p:blipFill>
          <a:blip r:embed="rId33">
            <a:alphaModFix/>
          </a:blip>
          <a:stretch>
            <a:fillRect/>
          </a:stretch>
        </p:blipFill>
        <p:spPr>
          <a:xfrm>
            <a:off x="962025" y="4239025"/>
            <a:ext cx="657225" cy="657225"/>
          </a:xfrm>
          <a:prstGeom prst="rect">
            <a:avLst/>
          </a:prstGeom>
          <a:noFill/>
          <a:ln>
            <a:noFill/>
          </a:ln>
        </p:spPr>
      </p:pic>
      <p:pic>
        <p:nvPicPr>
          <p:cNvPr id="3841" name="Google Shape;3841;p164"/>
          <p:cNvPicPr preferRelativeResize="0"/>
          <p:nvPr/>
        </p:nvPicPr>
        <p:blipFill>
          <a:blip r:embed="rId34">
            <a:alphaModFix/>
          </a:blip>
          <a:stretch>
            <a:fillRect/>
          </a:stretch>
        </p:blipFill>
        <p:spPr>
          <a:xfrm>
            <a:off x="152400" y="5048650"/>
            <a:ext cx="657225" cy="657225"/>
          </a:xfrm>
          <a:prstGeom prst="rect">
            <a:avLst/>
          </a:prstGeom>
          <a:noFill/>
          <a:ln>
            <a:noFill/>
          </a:ln>
        </p:spPr>
      </p:pic>
      <p:pic>
        <p:nvPicPr>
          <p:cNvPr id="3842" name="Google Shape;3842;p164"/>
          <p:cNvPicPr preferRelativeResize="0"/>
          <p:nvPr/>
        </p:nvPicPr>
        <p:blipFill>
          <a:blip r:embed="rId35">
            <a:alphaModFix/>
          </a:blip>
          <a:stretch>
            <a:fillRect/>
          </a:stretch>
        </p:blipFill>
        <p:spPr>
          <a:xfrm>
            <a:off x="1771650" y="4239025"/>
            <a:ext cx="657225" cy="657225"/>
          </a:xfrm>
          <a:prstGeom prst="rect">
            <a:avLst/>
          </a:prstGeom>
          <a:noFill/>
          <a:ln>
            <a:noFill/>
          </a:ln>
        </p:spPr>
      </p:pic>
      <p:pic>
        <p:nvPicPr>
          <p:cNvPr id="3843" name="Google Shape;3843;p164"/>
          <p:cNvPicPr preferRelativeResize="0"/>
          <p:nvPr/>
        </p:nvPicPr>
        <p:blipFill>
          <a:blip r:embed="rId36">
            <a:alphaModFix/>
          </a:blip>
          <a:stretch>
            <a:fillRect/>
          </a:stretch>
        </p:blipFill>
        <p:spPr>
          <a:xfrm>
            <a:off x="962025" y="5048650"/>
            <a:ext cx="657225" cy="657225"/>
          </a:xfrm>
          <a:prstGeom prst="rect">
            <a:avLst/>
          </a:prstGeom>
          <a:noFill/>
          <a:ln>
            <a:noFill/>
          </a:ln>
        </p:spPr>
      </p:pic>
      <p:pic>
        <p:nvPicPr>
          <p:cNvPr id="3844" name="Google Shape;3844;p164"/>
          <p:cNvPicPr preferRelativeResize="0"/>
          <p:nvPr/>
        </p:nvPicPr>
        <p:blipFill>
          <a:blip r:embed="rId37">
            <a:alphaModFix/>
          </a:blip>
          <a:stretch>
            <a:fillRect/>
          </a:stretch>
        </p:blipFill>
        <p:spPr>
          <a:xfrm>
            <a:off x="152400" y="5858275"/>
            <a:ext cx="657225" cy="657225"/>
          </a:xfrm>
          <a:prstGeom prst="rect">
            <a:avLst/>
          </a:prstGeom>
          <a:noFill/>
          <a:ln>
            <a:noFill/>
          </a:ln>
        </p:spPr>
      </p:pic>
      <p:pic>
        <p:nvPicPr>
          <p:cNvPr id="3845" name="Google Shape;3845;p164"/>
          <p:cNvPicPr preferRelativeResize="0"/>
          <p:nvPr/>
        </p:nvPicPr>
        <p:blipFill>
          <a:blip r:embed="rId38">
            <a:alphaModFix/>
          </a:blip>
          <a:stretch>
            <a:fillRect/>
          </a:stretch>
        </p:blipFill>
        <p:spPr>
          <a:xfrm>
            <a:off x="2581275" y="4239025"/>
            <a:ext cx="657225" cy="657225"/>
          </a:xfrm>
          <a:prstGeom prst="rect">
            <a:avLst/>
          </a:prstGeom>
          <a:noFill/>
          <a:ln>
            <a:noFill/>
          </a:ln>
        </p:spPr>
      </p:pic>
      <p:pic>
        <p:nvPicPr>
          <p:cNvPr id="3846" name="Google Shape;3846;p164"/>
          <p:cNvPicPr preferRelativeResize="0"/>
          <p:nvPr/>
        </p:nvPicPr>
        <p:blipFill>
          <a:blip r:embed="rId39">
            <a:alphaModFix/>
          </a:blip>
          <a:stretch>
            <a:fillRect/>
          </a:stretch>
        </p:blipFill>
        <p:spPr>
          <a:xfrm>
            <a:off x="1771650" y="5048650"/>
            <a:ext cx="657225" cy="657225"/>
          </a:xfrm>
          <a:prstGeom prst="rect">
            <a:avLst/>
          </a:prstGeom>
          <a:noFill/>
          <a:ln>
            <a:noFill/>
          </a:ln>
        </p:spPr>
      </p:pic>
      <p:pic>
        <p:nvPicPr>
          <p:cNvPr id="3847" name="Google Shape;3847;p164"/>
          <p:cNvPicPr preferRelativeResize="0"/>
          <p:nvPr/>
        </p:nvPicPr>
        <p:blipFill>
          <a:blip r:embed="rId40">
            <a:alphaModFix/>
          </a:blip>
          <a:stretch>
            <a:fillRect/>
          </a:stretch>
        </p:blipFill>
        <p:spPr>
          <a:xfrm>
            <a:off x="962025" y="5858275"/>
            <a:ext cx="657225" cy="657225"/>
          </a:xfrm>
          <a:prstGeom prst="rect">
            <a:avLst/>
          </a:prstGeom>
          <a:noFill/>
          <a:ln>
            <a:noFill/>
          </a:ln>
        </p:spPr>
      </p:pic>
      <p:pic>
        <p:nvPicPr>
          <p:cNvPr id="3848" name="Google Shape;3848;p164"/>
          <p:cNvPicPr preferRelativeResize="0"/>
          <p:nvPr/>
        </p:nvPicPr>
        <p:blipFill>
          <a:blip r:embed="rId41">
            <a:alphaModFix/>
          </a:blip>
          <a:stretch>
            <a:fillRect/>
          </a:stretch>
        </p:blipFill>
        <p:spPr>
          <a:xfrm>
            <a:off x="3390900" y="4239025"/>
            <a:ext cx="657225" cy="657225"/>
          </a:xfrm>
          <a:prstGeom prst="rect">
            <a:avLst/>
          </a:prstGeom>
          <a:noFill/>
          <a:ln>
            <a:noFill/>
          </a:ln>
        </p:spPr>
      </p:pic>
      <p:pic>
        <p:nvPicPr>
          <p:cNvPr id="3849" name="Google Shape;3849;p164"/>
          <p:cNvPicPr preferRelativeResize="0"/>
          <p:nvPr/>
        </p:nvPicPr>
        <p:blipFill>
          <a:blip r:embed="rId42">
            <a:alphaModFix/>
          </a:blip>
          <a:stretch>
            <a:fillRect/>
          </a:stretch>
        </p:blipFill>
        <p:spPr>
          <a:xfrm>
            <a:off x="2581275" y="5048650"/>
            <a:ext cx="657225" cy="657225"/>
          </a:xfrm>
          <a:prstGeom prst="rect">
            <a:avLst/>
          </a:prstGeom>
          <a:noFill/>
          <a:ln>
            <a:noFill/>
          </a:ln>
        </p:spPr>
      </p:pic>
      <p:pic>
        <p:nvPicPr>
          <p:cNvPr id="3850" name="Google Shape;3850;p164"/>
          <p:cNvPicPr preferRelativeResize="0"/>
          <p:nvPr/>
        </p:nvPicPr>
        <p:blipFill>
          <a:blip r:embed="rId43">
            <a:alphaModFix/>
          </a:blip>
          <a:stretch>
            <a:fillRect/>
          </a:stretch>
        </p:blipFill>
        <p:spPr>
          <a:xfrm>
            <a:off x="1771650" y="5858275"/>
            <a:ext cx="638175" cy="638175"/>
          </a:xfrm>
          <a:prstGeom prst="rect">
            <a:avLst/>
          </a:prstGeom>
          <a:noFill/>
          <a:ln>
            <a:noFill/>
          </a:ln>
        </p:spPr>
      </p:pic>
      <p:pic>
        <p:nvPicPr>
          <p:cNvPr id="3851" name="Google Shape;3851;p164"/>
          <p:cNvPicPr preferRelativeResize="0"/>
          <p:nvPr/>
        </p:nvPicPr>
        <p:blipFill>
          <a:blip r:embed="rId44">
            <a:alphaModFix/>
          </a:blip>
          <a:stretch>
            <a:fillRect/>
          </a:stretch>
        </p:blipFill>
        <p:spPr>
          <a:xfrm>
            <a:off x="3390900" y="5048650"/>
            <a:ext cx="638175" cy="638175"/>
          </a:xfrm>
          <a:prstGeom prst="rect">
            <a:avLst/>
          </a:prstGeom>
          <a:noFill/>
          <a:ln>
            <a:noFill/>
          </a:ln>
        </p:spPr>
      </p:pic>
      <p:pic>
        <p:nvPicPr>
          <p:cNvPr id="3852" name="Google Shape;3852;p164"/>
          <p:cNvPicPr preferRelativeResize="0"/>
          <p:nvPr/>
        </p:nvPicPr>
        <p:blipFill>
          <a:blip r:embed="rId45">
            <a:alphaModFix/>
          </a:blip>
          <a:stretch>
            <a:fillRect/>
          </a:stretch>
        </p:blipFill>
        <p:spPr>
          <a:xfrm>
            <a:off x="4200525" y="4239025"/>
            <a:ext cx="638175" cy="638175"/>
          </a:xfrm>
          <a:prstGeom prst="rect">
            <a:avLst/>
          </a:prstGeom>
          <a:noFill/>
          <a:ln>
            <a:noFill/>
          </a:ln>
        </p:spPr>
      </p:pic>
      <p:pic>
        <p:nvPicPr>
          <p:cNvPr id="3853" name="Google Shape;3853;p164"/>
          <p:cNvPicPr preferRelativeResize="0"/>
          <p:nvPr/>
        </p:nvPicPr>
        <p:blipFill>
          <a:blip r:embed="rId46">
            <a:alphaModFix/>
          </a:blip>
          <a:stretch>
            <a:fillRect/>
          </a:stretch>
        </p:blipFill>
        <p:spPr>
          <a:xfrm>
            <a:off x="2562225" y="5858275"/>
            <a:ext cx="638175" cy="638175"/>
          </a:xfrm>
          <a:prstGeom prst="rect">
            <a:avLst/>
          </a:prstGeom>
          <a:noFill/>
          <a:ln>
            <a:noFill/>
          </a:ln>
        </p:spPr>
      </p:pic>
      <p:pic>
        <p:nvPicPr>
          <p:cNvPr id="3854" name="Google Shape;3854;p164"/>
          <p:cNvPicPr preferRelativeResize="0"/>
          <p:nvPr/>
        </p:nvPicPr>
        <p:blipFill>
          <a:blip r:embed="rId47">
            <a:alphaModFix/>
          </a:blip>
          <a:stretch>
            <a:fillRect/>
          </a:stretch>
        </p:blipFill>
        <p:spPr>
          <a:xfrm>
            <a:off x="4181475" y="5048650"/>
            <a:ext cx="638175" cy="638175"/>
          </a:xfrm>
          <a:prstGeom prst="rect">
            <a:avLst/>
          </a:prstGeom>
          <a:noFill/>
          <a:ln>
            <a:noFill/>
          </a:ln>
        </p:spPr>
      </p:pic>
      <p:pic>
        <p:nvPicPr>
          <p:cNvPr id="3855" name="Google Shape;3855;p164"/>
          <p:cNvPicPr preferRelativeResize="0"/>
          <p:nvPr/>
        </p:nvPicPr>
        <p:blipFill>
          <a:blip r:embed="rId48">
            <a:alphaModFix/>
          </a:blip>
          <a:stretch>
            <a:fillRect/>
          </a:stretch>
        </p:blipFill>
        <p:spPr>
          <a:xfrm>
            <a:off x="3352800" y="5858275"/>
            <a:ext cx="638175" cy="638175"/>
          </a:xfrm>
          <a:prstGeom prst="rect">
            <a:avLst/>
          </a:prstGeom>
          <a:noFill/>
          <a:ln>
            <a:noFill/>
          </a:ln>
        </p:spPr>
      </p:pic>
      <p:pic>
        <p:nvPicPr>
          <p:cNvPr id="3856" name="Google Shape;3856;p164"/>
          <p:cNvPicPr preferRelativeResize="0"/>
          <p:nvPr/>
        </p:nvPicPr>
        <p:blipFill>
          <a:blip r:embed="rId49">
            <a:alphaModFix/>
          </a:blip>
          <a:stretch>
            <a:fillRect/>
          </a:stretch>
        </p:blipFill>
        <p:spPr>
          <a:xfrm>
            <a:off x="4972050" y="4239025"/>
            <a:ext cx="638175" cy="638175"/>
          </a:xfrm>
          <a:prstGeom prst="rect">
            <a:avLst/>
          </a:prstGeom>
          <a:noFill/>
          <a:ln>
            <a:noFill/>
          </a:ln>
        </p:spPr>
      </p:pic>
      <p:pic>
        <p:nvPicPr>
          <p:cNvPr id="3857" name="Google Shape;3857;p164"/>
          <p:cNvPicPr preferRelativeResize="0"/>
          <p:nvPr/>
        </p:nvPicPr>
        <p:blipFill>
          <a:blip r:embed="rId50">
            <a:alphaModFix/>
          </a:blip>
          <a:stretch>
            <a:fillRect/>
          </a:stretch>
        </p:blipFill>
        <p:spPr>
          <a:xfrm>
            <a:off x="4143375" y="5839225"/>
            <a:ext cx="638175" cy="638175"/>
          </a:xfrm>
          <a:prstGeom prst="rect">
            <a:avLst/>
          </a:prstGeom>
          <a:noFill/>
          <a:ln>
            <a:noFill/>
          </a:ln>
        </p:spPr>
      </p:pic>
      <p:pic>
        <p:nvPicPr>
          <p:cNvPr id="3858" name="Google Shape;3858;p164"/>
          <p:cNvPicPr preferRelativeResize="0"/>
          <p:nvPr/>
        </p:nvPicPr>
        <p:blipFill>
          <a:blip r:embed="rId51">
            <a:alphaModFix/>
          </a:blip>
          <a:stretch>
            <a:fillRect/>
          </a:stretch>
        </p:blipFill>
        <p:spPr>
          <a:xfrm>
            <a:off x="4972050" y="5029600"/>
            <a:ext cx="638175" cy="638175"/>
          </a:xfrm>
          <a:prstGeom prst="rect">
            <a:avLst/>
          </a:prstGeom>
          <a:noFill/>
          <a:ln>
            <a:noFill/>
          </a:ln>
        </p:spPr>
      </p:pic>
      <p:pic>
        <p:nvPicPr>
          <p:cNvPr id="3859" name="Google Shape;3859;p164"/>
          <p:cNvPicPr preferRelativeResize="0"/>
          <p:nvPr/>
        </p:nvPicPr>
        <p:blipFill>
          <a:blip r:embed="rId52">
            <a:alphaModFix/>
          </a:blip>
          <a:stretch>
            <a:fillRect/>
          </a:stretch>
        </p:blipFill>
        <p:spPr>
          <a:xfrm>
            <a:off x="5762625" y="4239025"/>
            <a:ext cx="638175" cy="638175"/>
          </a:xfrm>
          <a:prstGeom prst="rect">
            <a:avLst/>
          </a:prstGeom>
          <a:noFill/>
          <a:ln>
            <a:noFill/>
          </a:ln>
        </p:spPr>
      </p:pic>
      <p:pic>
        <p:nvPicPr>
          <p:cNvPr id="3860" name="Google Shape;3860;p164"/>
          <p:cNvPicPr preferRelativeResize="0"/>
          <p:nvPr/>
        </p:nvPicPr>
        <p:blipFill>
          <a:blip r:embed="rId53">
            <a:alphaModFix/>
          </a:blip>
          <a:stretch>
            <a:fillRect/>
          </a:stretch>
        </p:blipFill>
        <p:spPr>
          <a:xfrm>
            <a:off x="4257675" y="3486288"/>
            <a:ext cx="638175" cy="638175"/>
          </a:xfrm>
          <a:prstGeom prst="rect">
            <a:avLst/>
          </a:prstGeom>
          <a:noFill/>
          <a:ln>
            <a:noFill/>
          </a:ln>
        </p:spPr>
      </p:pic>
      <p:pic>
        <p:nvPicPr>
          <p:cNvPr id="3861" name="Google Shape;3861;p164"/>
          <p:cNvPicPr preferRelativeResize="0"/>
          <p:nvPr/>
        </p:nvPicPr>
        <p:blipFill>
          <a:blip r:embed="rId54">
            <a:alphaModFix/>
          </a:blip>
          <a:stretch>
            <a:fillRect/>
          </a:stretch>
        </p:blipFill>
        <p:spPr>
          <a:xfrm>
            <a:off x="4972050" y="3486288"/>
            <a:ext cx="638175" cy="638175"/>
          </a:xfrm>
          <a:prstGeom prst="rect">
            <a:avLst/>
          </a:prstGeom>
          <a:noFill/>
          <a:ln>
            <a:noFill/>
          </a:ln>
        </p:spPr>
      </p:pic>
      <p:pic>
        <p:nvPicPr>
          <p:cNvPr id="3862" name="Google Shape;3862;p164"/>
          <p:cNvPicPr preferRelativeResize="0"/>
          <p:nvPr/>
        </p:nvPicPr>
        <p:blipFill>
          <a:blip r:embed="rId55">
            <a:alphaModFix/>
          </a:blip>
          <a:stretch>
            <a:fillRect/>
          </a:stretch>
        </p:blipFill>
        <p:spPr>
          <a:xfrm>
            <a:off x="5762625" y="3467238"/>
            <a:ext cx="638175" cy="638175"/>
          </a:xfrm>
          <a:prstGeom prst="rect">
            <a:avLst/>
          </a:prstGeom>
          <a:noFill/>
          <a:ln>
            <a:noFill/>
          </a:ln>
        </p:spPr>
      </p:pic>
      <p:pic>
        <p:nvPicPr>
          <p:cNvPr id="3863" name="Google Shape;3863;p164"/>
          <p:cNvPicPr preferRelativeResize="0"/>
          <p:nvPr/>
        </p:nvPicPr>
        <p:blipFill>
          <a:blip r:embed="rId56">
            <a:alphaModFix/>
          </a:blip>
          <a:stretch>
            <a:fillRect/>
          </a:stretch>
        </p:blipFill>
        <p:spPr>
          <a:xfrm>
            <a:off x="5762625" y="5010800"/>
            <a:ext cx="647700" cy="647700"/>
          </a:xfrm>
          <a:prstGeom prst="rect">
            <a:avLst/>
          </a:prstGeom>
          <a:noFill/>
          <a:ln>
            <a:noFill/>
          </a:ln>
        </p:spPr>
      </p:pic>
      <p:pic>
        <p:nvPicPr>
          <p:cNvPr id="3864" name="Google Shape;3864;p164"/>
          <p:cNvPicPr preferRelativeResize="0"/>
          <p:nvPr/>
        </p:nvPicPr>
        <p:blipFill>
          <a:blip r:embed="rId57">
            <a:alphaModFix/>
          </a:blip>
          <a:stretch>
            <a:fillRect/>
          </a:stretch>
        </p:blipFill>
        <p:spPr>
          <a:xfrm>
            <a:off x="4972050" y="5820175"/>
            <a:ext cx="647700" cy="647700"/>
          </a:xfrm>
          <a:prstGeom prst="rect">
            <a:avLst/>
          </a:prstGeom>
          <a:noFill/>
          <a:ln>
            <a:noFill/>
          </a:ln>
        </p:spPr>
      </p:pic>
      <p:pic>
        <p:nvPicPr>
          <p:cNvPr id="3865" name="Google Shape;3865;p164"/>
          <p:cNvPicPr preferRelativeResize="0"/>
          <p:nvPr/>
        </p:nvPicPr>
        <p:blipFill>
          <a:blip r:embed="rId58">
            <a:alphaModFix/>
          </a:blip>
          <a:stretch>
            <a:fillRect/>
          </a:stretch>
        </p:blipFill>
        <p:spPr>
          <a:xfrm>
            <a:off x="5762625" y="5820175"/>
            <a:ext cx="647700" cy="647700"/>
          </a:xfrm>
          <a:prstGeom prst="rect">
            <a:avLst/>
          </a:prstGeom>
          <a:noFill/>
          <a:ln>
            <a:noFill/>
          </a:ln>
        </p:spPr>
      </p:pic>
      <p:pic>
        <p:nvPicPr>
          <p:cNvPr id="3866" name="Google Shape;3866;p164"/>
          <p:cNvPicPr preferRelativeResize="0"/>
          <p:nvPr/>
        </p:nvPicPr>
        <p:blipFill>
          <a:blip r:embed="rId59">
            <a:alphaModFix/>
          </a:blip>
          <a:stretch>
            <a:fillRect/>
          </a:stretch>
        </p:blipFill>
        <p:spPr>
          <a:xfrm>
            <a:off x="7162800" y="3467250"/>
            <a:ext cx="638175" cy="638175"/>
          </a:xfrm>
          <a:prstGeom prst="rect">
            <a:avLst/>
          </a:prstGeom>
          <a:noFill/>
          <a:ln>
            <a:noFill/>
          </a:ln>
        </p:spPr>
      </p:pic>
      <p:pic>
        <p:nvPicPr>
          <p:cNvPr id="3867" name="Google Shape;3867;p164"/>
          <p:cNvPicPr preferRelativeResize="0"/>
          <p:nvPr/>
        </p:nvPicPr>
        <p:blipFill>
          <a:blip r:embed="rId60">
            <a:alphaModFix/>
          </a:blip>
          <a:stretch>
            <a:fillRect/>
          </a:stretch>
        </p:blipFill>
        <p:spPr>
          <a:xfrm>
            <a:off x="7162800" y="1900150"/>
            <a:ext cx="638175" cy="638175"/>
          </a:xfrm>
          <a:prstGeom prst="rect">
            <a:avLst/>
          </a:prstGeom>
          <a:noFill/>
          <a:ln>
            <a:noFill/>
          </a:ln>
        </p:spPr>
      </p:pic>
      <p:pic>
        <p:nvPicPr>
          <p:cNvPr id="3868" name="Google Shape;3868;p164"/>
          <p:cNvPicPr preferRelativeResize="0"/>
          <p:nvPr/>
        </p:nvPicPr>
        <p:blipFill>
          <a:blip r:embed="rId61">
            <a:alphaModFix/>
          </a:blip>
          <a:stretch>
            <a:fillRect/>
          </a:stretch>
        </p:blipFill>
        <p:spPr>
          <a:xfrm>
            <a:off x="6477000" y="1881100"/>
            <a:ext cx="638175" cy="638175"/>
          </a:xfrm>
          <a:prstGeom prst="rect">
            <a:avLst/>
          </a:prstGeom>
          <a:noFill/>
          <a:ln>
            <a:noFill/>
          </a:ln>
        </p:spPr>
      </p:pic>
      <p:pic>
        <p:nvPicPr>
          <p:cNvPr id="3869" name="Google Shape;3869;p164"/>
          <p:cNvPicPr preferRelativeResize="0"/>
          <p:nvPr/>
        </p:nvPicPr>
        <p:blipFill>
          <a:blip r:embed="rId62">
            <a:alphaModFix/>
          </a:blip>
          <a:stretch>
            <a:fillRect/>
          </a:stretch>
        </p:blipFill>
        <p:spPr>
          <a:xfrm>
            <a:off x="7162800" y="1076200"/>
            <a:ext cx="638175" cy="638175"/>
          </a:xfrm>
          <a:prstGeom prst="rect">
            <a:avLst/>
          </a:prstGeom>
          <a:noFill/>
          <a:ln>
            <a:noFill/>
          </a:ln>
        </p:spPr>
      </p:pic>
      <p:pic>
        <p:nvPicPr>
          <p:cNvPr id="3870" name="Google Shape;3870;p164"/>
          <p:cNvPicPr preferRelativeResize="0"/>
          <p:nvPr/>
        </p:nvPicPr>
        <p:blipFill>
          <a:blip r:embed="rId63">
            <a:alphaModFix/>
          </a:blip>
          <a:stretch>
            <a:fillRect/>
          </a:stretch>
        </p:blipFill>
        <p:spPr>
          <a:xfrm>
            <a:off x="6477000" y="1076200"/>
            <a:ext cx="638175" cy="638175"/>
          </a:xfrm>
          <a:prstGeom prst="rect">
            <a:avLst/>
          </a:prstGeom>
          <a:noFill/>
          <a:ln>
            <a:noFill/>
          </a:ln>
        </p:spPr>
      </p:pic>
      <p:pic>
        <p:nvPicPr>
          <p:cNvPr id="3871" name="Google Shape;3871;p164"/>
          <p:cNvPicPr preferRelativeResize="0"/>
          <p:nvPr/>
        </p:nvPicPr>
        <p:blipFill>
          <a:blip r:embed="rId64">
            <a:alphaModFix/>
          </a:blip>
          <a:stretch>
            <a:fillRect/>
          </a:stretch>
        </p:blipFill>
        <p:spPr>
          <a:xfrm>
            <a:off x="6477000" y="3486300"/>
            <a:ext cx="638175" cy="638175"/>
          </a:xfrm>
          <a:prstGeom prst="rect">
            <a:avLst/>
          </a:prstGeom>
          <a:noFill/>
          <a:ln>
            <a:noFill/>
          </a:ln>
        </p:spPr>
      </p:pic>
      <p:pic>
        <p:nvPicPr>
          <p:cNvPr id="3872" name="Google Shape;3872;p164"/>
          <p:cNvPicPr preferRelativeResize="0"/>
          <p:nvPr/>
        </p:nvPicPr>
        <p:blipFill>
          <a:blip r:embed="rId65">
            <a:alphaModFix/>
          </a:blip>
          <a:stretch>
            <a:fillRect/>
          </a:stretch>
        </p:blipFill>
        <p:spPr>
          <a:xfrm>
            <a:off x="7162800" y="2718775"/>
            <a:ext cx="628650" cy="628650"/>
          </a:xfrm>
          <a:prstGeom prst="rect">
            <a:avLst/>
          </a:prstGeom>
          <a:noFill/>
          <a:ln>
            <a:noFill/>
          </a:ln>
        </p:spPr>
      </p:pic>
      <p:pic>
        <p:nvPicPr>
          <p:cNvPr id="3873" name="Google Shape;3873;p164"/>
          <p:cNvPicPr preferRelativeResize="0"/>
          <p:nvPr/>
        </p:nvPicPr>
        <p:blipFill>
          <a:blip r:embed="rId66">
            <a:alphaModFix/>
          </a:blip>
          <a:stretch>
            <a:fillRect/>
          </a:stretch>
        </p:blipFill>
        <p:spPr>
          <a:xfrm>
            <a:off x="6477000" y="2728300"/>
            <a:ext cx="628650" cy="62865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7" name="Shape 3877"/>
        <p:cNvGrpSpPr/>
        <p:nvPr/>
      </p:nvGrpSpPr>
      <p:grpSpPr>
        <a:xfrm>
          <a:off x="0" y="0"/>
          <a:ext cx="0" cy="0"/>
          <a:chOff x="0" y="0"/>
          <a:chExt cx="0" cy="0"/>
        </a:xfrm>
      </p:grpSpPr>
      <p:sp>
        <p:nvSpPr>
          <p:cNvPr id="3878" name="Google Shape;3878;p165"/>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879" name="Google Shape;3879;p165"/>
          <p:cNvPicPr preferRelativeResize="0"/>
          <p:nvPr/>
        </p:nvPicPr>
        <p:blipFill>
          <a:blip r:embed="rId3">
            <a:alphaModFix/>
          </a:blip>
          <a:stretch>
            <a:fillRect/>
          </a:stretch>
        </p:blipFill>
        <p:spPr>
          <a:xfrm>
            <a:off x="152400" y="966600"/>
            <a:ext cx="647700" cy="647700"/>
          </a:xfrm>
          <a:prstGeom prst="rect">
            <a:avLst/>
          </a:prstGeom>
          <a:noFill/>
          <a:ln>
            <a:noFill/>
          </a:ln>
        </p:spPr>
      </p:pic>
      <p:pic>
        <p:nvPicPr>
          <p:cNvPr id="3880" name="Google Shape;3880;p165"/>
          <p:cNvPicPr preferRelativeResize="0"/>
          <p:nvPr/>
        </p:nvPicPr>
        <p:blipFill>
          <a:blip r:embed="rId4">
            <a:alphaModFix/>
          </a:blip>
          <a:stretch>
            <a:fillRect/>
          </a:stretch>
        </p:blipFill>
        <p:spPr>
          <a:xfrm>
            <a:off x="952500" y="966600"/>
            <a:ext cx="647700" cy="647700"/>
          </a:xfrm>
          <a:prstGeom prst="rect">
            <a:avLst/>
          </a:prstGeom>
          <a:noFill/>
          <a:ln>
            <a:noFill/>
          </a:ln>
        </p:spPr>
      </p:pic>
      <p:pic>
        <p:nvPicPr>
          <p:cNvPr id="3881" name="Google Shape;3881;p165"/>
          <p:cNvPicPr preferRelativeResize="0"/>
          <p:nvPr/>
        </p:nvPicPr>
        <p:blipFill>
          <a:blip r:embed="rId5">
            <a:alphaModFix/>
          </a:blip>
          <a:stretch>
            <a:fillRect/>
          </a:stretch>
        </p:blipFill>
        <p:spPr>
          <a:xfrm>
            <a:off x="152400" y="1766700"/>
            <a:ext cx="647700" cy="647700"/>
          </a:xfrm>
          <a:prstGeom prst="rect">
            <a:avLst/>
          </a:prstGeom>
          <a:noFill/>
          <a:ln>
            <a:noFill/>
          </a:ln>
        </p:spPr>
      </p:pic>
      <p:pic>
        <p:nvPicPr>
          <p:cNvPr id="3882" name="Google Shape;3882;p165"/>
          <p:cNvPicPr preferRelativeResize="0"/>
          <p:nvPr/>
        </p:nvPicPr>
        <p:blipFill>
          <a:blip r:embed="rId6">
            <a:alphaModFix/>
          </a:blip>
          <a:stretch>
            <a:fillRect/>
          </a:stretch>
        </p:blipFill>
        <p:spPr>
          <a:xfrm>
            <a:off x="1752600" y="966600"/>
            <a:ext cx="647700" cy="647700"/>
          </a:xfrm>
          <a:prstGeom prst="rect">
            <a:avLst/>
          </a:prstGeom>
          <a:noFill/>
          <a:ln>
            <a:noFill/>
          </a:ln>
        </p:spPr>
      </p:pic>
      <p:pic>
        <p:nvPicPr>
          <p:cNvPr id="3883" name="Google Shape;3883;p165"/>
          <p:cNvPicPr preferRelativeResize="0"/>
          <p:nvPr/>
        </p:nvPicPr>
        <p:blipFill>
          <a:blip r:embed="rId7">
            <a:alphaModFix/>
          </a:blip>
          <a:stretch>
            <a:fillRect/>
          </a:stretch>
        </p:blipFill>
        <p:spPr>
          <a:xfrm>
            <a:off x="952500" y="1766700"/>
            <a:ext cx="647700" cy="647700"/>
          </a:xfrm>
          <a:prstGeom prst="rect">
            <a:avLst/>
          </a:prstGeom>
          <a:noFill/>
          <a:ln>
            <a:noFill/>
          </a:ln>
        </p:spPr>
      </p:pic>
      <p:pic>
        <p:nvPicPr>
          <p:cNvPr id="3884" name="Google Shape;3884;p165"/>
          <p:cNvPicPr preferRelativeResize="0"/>
          <p:nvPr/>
        </p:nvPicPr>
        <p:blipFill>
          <a:blip r:embed="rId8">
            <a:alphaModFix/>
          </a:blip>
          <a:stretch>
            <a:fillRect/>
          </a:stretch>
        </p:blipFill>
        <p:spPr>
          <a:xfrm>
            <a:off x="152400" y="2566800"/>
            <a:ext cx="647700" cy="647700"/>
          </a:xfrm>
          <a:prstGeom prst="rect">
            <a:avLst/>
          </a:prstGeom>
          <a:noFill/>
          <a:ln>
            <a:noFill/>
          </a:ln>
        </p:spPr>
      </p:pic>
      <p:pic>
        <p:nvPicPr>
          <p:cNvPr id="3885" name="Google Shape;3885;p165"/>
          <p:cNvPicPr preferRelativeResize="0"/>
          <p:nvPr/>
        </p:nvPicPr>
        <p:blipFill>
          <a:blip r:embed="rId9">
            <a:alphaModFix/>
          </a:blip>
          <a:stretch>
            <a:fillRect/>
          </a:stretch>
        </p:blipFill>
        <p:spPr>
          <a:xfrm>
            <a:off x="2552700" y="966600"/>
            <a:ext cx="647700" cy="647700"/>
          </a:xfrm>
          <a:prstGeom prst="rect">
            <a:avLst/>
          </a:prstGeom>
          <a:noFill/>
          <a:ln>
            <a:noFill/>
          </a:ln>
        </p:spPr>
      </p:pic>
      <p:pic>
        <p:nvPicPr>
          <p:cNvPr id="3886" name="Google Shape;3886;p165"/>
          <p:cNvPicPr preferRelativeResize="0"/>
          <p:nvPr/>
        </p:nvPicPr>
        <p:blipFill>
          <a:blip r:embed="rId10">
            <a:alphaModFix/>
          </a:blip>
          <a:stretch>
            <a:fillRect/>
          </a:stretch>
        </p:blipFill>
        <p:spPr>
          <a:xfrm>
            <a:off x="1752600" y="1766700"/>
            <a:ext cx="647700" cy="647700"/>
          </a:xfrm>
          <a:prstGeom prst="rect">
            <a:avLst/>
          </a:prstGeom>
          <a:noFill/>
          <a:ln>
            <a:noFill/>
          </a:ln>
        </p:spPr>
      </p:pic>
      <p:pic>
        <p:nvPicPr>
          <p:cNvPr id="3887" name="Google Shape;3887;p165"/>
          <p:cNvPicPr preferRelativeResize="0"/>
          <p:nvPr/>
        </p:nvPicPr>
        <p:blipFill>
          <a:blip r:embed="rId11">
            <a:alphaModFix/>
          </a:blip>
          <a:stretch>
            <a:fillRect/>
          </a:stretch>
        </p:blipFill>
        <p:spPr>
          <a:xfrm>
            <a:off x="952500" y="2566800"/>
            <a:ext cx="647700" cy="647700"/>
          </a:xfrm>
          <a:prstGeom prst="rect">
            <a:avLst/>
          </a:prstGeom>
          <a:noFill/>
          <a:ln>
            <a:noFill/>
          </a:ln>
        </p:spPr>
      </p:pic>
      <p:pic>
        <p:nvPicPr>
          <p:cNvPr id="3888" name="Google Shape;3888;p165"/>
          <p:cNvPicPr preferRelativeResize="0"/>
          <p:nvPr/>
        </p:nvPicPr>
        <p:blipFill>
          <a:blip r:embed="rId12">
            <a:alphaModFix/>
          </a:blip>
          <a:stretch>
            <a:fillRect/>
          </a:stretch>
        </p:blipFill>
        <p:spPr>
          <a:xfrm>
            <a:off x="3352800" y="966600"/>
            <a:ext cx="647700" cy="647700"/>
          </a:xfrm>
          <a:prstGeom prst="rect">
            <a:avLst/>
          </a:prstGeom>
          <a:noFill/>
          <a:ln>
            <a:noFill/>
          </a:ln>
        </p:spPr>
      </p:pic>
      <p:pic>
        <p:nvPicPr>
          <p:cNvPr id="3889" name="Google Shape;3889;p165"/>
          <p:cNvPicPr preferRelativeResize="0"/>
          <p:nvPr/>
        </p:nvPicPr>
        <p:blipFill>
          <a:blip r:embed="rId13">
            <a:alphaModFix/>
          </a:blip>
          <a:stretch>
            <a:fillRect/>
          </a:stretch>
        </p:blipFill>
        <p:spPr>
          <a:xfrm>
            <a:off x="2552700" y="1766700"/>
            <a:ext cx="647700" cy="647700"/>
          </a:xfrm>
          <a:prstGeom prst="rect">
            <a:avLst/>
          </a:prstGeom>
          <a:noFill/>
          <a:ln>
            <a:noFill/>
          </a:ln>
        </p:spPr>
      </p:pic>
      <p:pic>
        <p:nvPicPr>
          <p:cNvPr id="3890" name="Google Shape;3890;p165"/>
          <p:cNvPicPr preferRelativeResize="0"/>
          <p:nvPr/>
        </p:nvPicPr>
        <p:blipFill>
          <a:blip r:embed="rId14">
            <a:alphaModFix/>
          </a:blip>
          <a:stretch>
            <a:fillRect/>
          </a:stretch>
        </p:blipFill>
        <p:spPr>
          <a:xfrm>
            <a:off x="152400" y="3366900"/>
            <a:ext cx="647700" cy="647700"/>
          </a:xfrm>
          <a:prstGeom prst="rect">
            <a:avLst/>
          </a:prstGeom>
          <a:noFill/>
          <a:ln>
            <a:noFill/>
          </a:ln>
        </p:spPr>
      </p:pic>
      <p:pic>
        <p:nvPicPr>
          <p:cNvPr id="3891" name="Google Shape;3891;p165"/>
          <p:cNvPicPr preferRelativeResize="0"/>
          <p:nvPr/>
        </p:nvPicPr>
        <p:blipFill>
          <a:blip r:embed="rId15">
            <a:alphaModFix/>
          </a:blip>
          <a:stretch>
            <a:fillRect/>
          </a:stretch>
        </p:blipFill>
        <p:spPr>
          <a:xfrm>
            <a:off x="1752600" y="2566800"/>
            <a:ext cx="647700" cy="647700"/>
          </a:xfrm>
          <a:prstGeom prst="rect">
            <a:avLst/>
          </a:prstGeom>
          <a:noFill/>
          <a:ln>
            <a:noFill/>
          </a:ln>
        </p:spPr>
      </p:pic>
      <p:pic>
        <p:nvPicPr>
          <p:cNvPr id="3892" name="Google Shape;3892;p165"/>
          <p:cNvPicPr preferRelativeResize="0"/>
          <p:nvPr/>
        </p:nvPicPr>
        <p:blipFill>
          <a:blip r:embed="rId16">
            <a:alphaModFix/>
          </a:blip>
          <a:stretch>
            <a:fillRect/>
          </a:stretch>
        </p:blipFill>
        <p:spPr>
          <a:xfrm>
            <a:off x="3352800" y="1766700"/>
            <a:ext cx="647700" cy="647700"/>
          </a:xfrm>
          <a:prstGeom prst="rect">
            <a:avLst/>
          </a:prstGeom>
          <a:noFill/>
          <a:ln>
            <a:noFill/>
          </a:ln>
        </p:spPr>
      </p:pic>
      <p:pic>
        <p:nvPicPr>
          <p:cNvPr id="3893" name="Google Shape;3893;p165"/>
          <p:cNvPicPr preferRelativeResize="0"/>
          <p:nvPr/>
        </p:nvPicPr>
        <p:blipFill>
          <a:blip r:embed="rId17">
            <a:alphaModFix/>
          </a:blip>
          <a:stretch>
            <a:fillRect/>
          </a:stretch>
        </p:blipFill>
        <p:spPr>
          <a:xfrm>
            <a:off x="4152900" y="966600"/>
            <a:ext cx="647700" cy="647700"/>
          </a:xfrm>
          <a:prstGeom prst="rect">
            <a:avLst/>
          </a:prstGeom>
          <a:noFill/>
          <a:ln>
            <a:noFill/>
          </a:ln>
        </p:spPr>
      </p:pic>
      <p:pic>
        <p:nvPicPr>
          <p:cNvPr id="3894" name="Google Shape;3894;p165"/>
          <p:cNvPicPr preferRelativeResize="0"/>
          <p:nvPr/>
        </p:nvPicPr>
        <p:blipFill>
          <a:blip r:embed="rId18">
            <a:alphaModFix/>
          </a:blip>
          <a:stretch>
            <a:fillRect/>
          </a:stretch>
        </p:blipFill>
        <p:spPr>
          <a:xfrm>
            <a:off x="952500" y="3366900"/>
            <a:ext cx="647700" cy="647700"/>
          </a:xfrm>
          <a:prstGeom prst="rect">
            <a:avLst/>
          </a:prstGeom>
          <a:noFill/>
          <a:ln>
            <a:noFill/>
          </a:ln>
        </p:spPr>
      </p:pic>
      <p:pic>
        <p:nvPicPr>
          <p:cNvPr id="3895" name="Google Shape;3895;p165"/>
          <p:cNvPicPr preferRelativeResize="0"/>
          <p:nvPr/>
        </p:nvPicPr>
        <p:blipFill>
          <a:blip r:embed="rId19">
            <a:alphaModFix/>
          </a:blip>
          <a:stretch>
            <a:fillRect/>
          </a:stretch>
        </p:blipFill>
        <p:spPr>
          <a:xfrm>
            <a:off x="2552700" y="2566800"/>
            <a:ext cx="647700" cy="647700"/>
          </a:xfrm>
          <a:prstGeom prst="rect">
            <a:avLst/>
          </a:prstGeom>
          <a:noFill/>
          <a:ln>
            <a:noFill/>
          </a:ln>
        </p:spPr>
      </p:pic>
      <p:pic>
        <p:nvPicPr>
          <p:cNvPr id="3896" name="Google Shape;3896;p165"/>
          <p:cNvPicPr preferRelativeResize="0"/>
          <p:nvPr/>
        </p:nvPicPr>
        <p:blipFill>
          <a:blip r:embed="rId20">
            <a:alphaModFix/>
          </a:blip>
          <a:stretch>
            <a:fillRect/>
          </a:stretch>
        </p:blipFill>
        <p:spPr>
          <a:xfrm>
            <a:off x="1752600" y="3366900"/>
            <a:ext cx="647700" cy="647700"/>
          </a:xfrm>
          <a:prstGeom prst="rect">
            <a:avLst/>
          </a:prstGeom>
          <a:noFill/>
          <a:ln>
            <a:noFill/>
          </a:ln>
        </p:spPr>
      </p:pic>
      <p:pic>
        <p:nvPicPr>
          <p:cNvPr id="3897" name="Google Shape;3897;p165"/>
          <p:cNvPicPr preferRelativeResize="0"/>
          <p:nvPr/>
        </p:nvPicPr>
        <p:blipFill>
          <a:blip r:embed="rId21">
            <a:alphaModFix/>
          </a:blip>
          <a:stretch>
            <a:fillRect/>
          </a:stretch>
        </p:blipFill>
        <p:spPr>
          <a:xfrm>
            <a:off x="4918925" y="2566800"/>
            <a:ext cx="647700" cy="647700"/>
          </a:xfrm>
          <a:prstGeom prst="rect">
            <a:avLst/>
          </a:prstGeom>
          <a:noFill/>
          <a:ln>
            <a:noFill/>
          </a:ln>
        </p:spPr>
      </p:pic>
      <p:pic>
        <p:nvPicPr>
          <p:cNvPr id="3898" name="Google Shape;3898;p165"/>
          <p:cNvPicPr preferRelativeResize="0"/>
          <p:nvPr/>
        </p:nvPicPr>
        <p:blipFill>
          <a:blip r:embed="rId22">
            <a:alphaModFix/>
          </a:blip>
          <a:stretch>
            <a:fillRect/>
          </a:stretch>
        </p:blipFill>
        <p:spPr>
          <a:xfrm>
            <a:off x="4152900" y="1766700"/>
            <a:ext cx="647700" cy="647700"/>
          </a:xfrm>
          <a:prstGeom prst="rect">
            <a:avLst/>
          </a:prstGeom>
          <a:noFill/>
          <a:ln>
            <a:noFill/>
          </a:ln>
        </p:spPr>
      </p:pic>
      <p:pic>
        <p:nvPicPr>
          <p:cNvPr id="3899" name="Google Shape;3899;p165"/>
          <p:cNvPicPr preferRelativeResize="0"/>
          <p:nvPr/>
        </p:nvPicPr>
        <p:blipFill>
          <a:blip r:embed="rId23">
            <a:alphaModFix/>
          </a:blip>
          <a:stretch>
            <a:fillRect/>
          </a:stretch>
        </p:blipFill>
        <p:spPr>
          <a:xfrm>
            <a:off x="3352800" y="2566800"/>
            <a:ext cx="647700" cy="647700"/>
          </a:xfrm>
          <a:prstGeom prst="rect">
            <a:avLst/>
          </a:prstGeom>
          <a:noFill/>
          <a:ln>
            <a:noFill/>
          </a:ln>
        </p:spPr>
      </p:pic>
      <p:pic>
        <p:nvPicPr>
          <p:cNvPr id="3900" name="Google Shape;3900;p165"/>
          <p:cNvPicPr preferRelativeResize="0"/>
          <p:nvPr/>
        </p:nvPicPr>
        <p:blipFill>
          <a:blip r:embed="rId24">
            <a:alphaModFix/>
          </a:blip>
          <a:stretch>
            <a:fillRect/>
          </a:stretch>
        </p:blipFill>
        <p:spPr>
          <a:xfrm>
            <a:off x="4918925" y="966600"/>
            <a:ext cx="647700" cy="647700"/>
          </a:xfrm>
          <a:prstGeom prst="rect">
            <a:avLst/>
          </a:prstGeom>
          <a:noFill/>
          <a:ln>
            <a:noFill/>
          </a:ln>
        </p:spPr>
      </p:pic>
      <p:pic>
        <p:nvPicPr>
          <p:cNvPr id="3901" name="Google Shape;3901;p165"/>
          <p:cNvPicPr preferRelativeResize="0"/>
          <p:nvPr/>
        </p:nvPicPr>
        <p:blipFill>
          <a:blip r:embed="rId25">
            <a:alphaModFix/>
          </a:blip>
          <a:stretch>
            <a:fillRect/>
          </a:stretch>
        </p:blipFill>
        <p:spPr>
          <a:xfrm>
            <a:off x="2552700" y="3366900"/>
            <a:ext cx="647700" cy="647700"/>
          </a:xfrm>
          <a:prstGeom prst="rect">
            <a:avLst/>
          </a:prstGeom>
          <a:noFill/>
          <a:ln>
            <a:noFill/>
          </a:ln>
        </p:spPr>
      </p:pic>
      <p:pic>
        <p:nvPicPr>
          <p:cNvPr id="3902" name="Google Shape;3902;p165"/>
          <p:cNvPicPr preferRelativeResize="0"/>
          <p:nvPr/>
        </p:nvPicPr>
        <p:blipFill>
          <a:blip r:embed="rId26">
            <a:alphaModFix/>
          </a:blip>
          <a:stretch>
            <a:fillRect/>
          </a:stretch>
        </p:blipFill>
        <p:spPr>
          <a:xfrm>
            <a:off x="5738075" y="2566800"/>
            <a:ext cx="647700" cy="647700"/>
          </a:xfrm>
          <a:prstGeom prst="rect">
            <a:avLst/>
          </a:prstGeom>
          <a:noFill/>
          <a:ln>
            <a:noFill/>
          </a:ln>
        </p:spPr>
      </p:pic>
      <p:pic>
        <p:nvPicPr>
          <p:cNvPr id="3903" name="Google Shape;3903;p165"/>
          <p:cNvPicPr preferRelativeResize="0"/>
          <p:nvPr/>
        </p:nvPicPr>
        <p:blipFill>
          <a:blip r:embed="rId27">
            <a:alphaModFix/>
          </a:blip>
          <a:stretch>
            <a:fillRect/>
          </a:stretch>
        </p:blipFill>
        <p:spPr>
          <a:xfrm>
            <a:off x="4152900" y="2566800"/>
            <a:ext cx="647700" cy="647700"/>
          </a:xfrm>
          <a:prstGeom prst="rect">
            <a:avLst/>
          </a:prstGeom>
          <a:noFill/>
          <a:ln>
            <a:noFill/>
          </a:ln>
        </p:spPr>
      </p:pic>
      <p:pic>
        <p:nvPicPr>
          <p:cNvPr id="3904" name="Google Shape;3904;p165"/>
          <p:cNvPicPr preferRelativeResize="0"/>
          <p:nvPr/>
        </p:nvPicPr>
        <p:blipFill>
          <a:blip r:embed="rId28">
            <a:alphaModFix/>
          </a:blip>
          <a:stretch>
            <a:fillRect/>
          </a:stretch>
        </p:blipFill>
        <p:spPr>
          <a:xfrm>
            <a:off x="4918925" y="1766700"/>
            <a:ext cx="647700" cy="647700"/>
          </a:xfrm>
          <a:prstGeom prst="rect">
            <a:avLst/>
          </a:prstGeom>
          <a:noFill/>
          <a:ln>
            <a:noFill/>
          </a:ln>
        </p:spPr>
      </p:pic>
      <p:pic>
        <p:nvPicPr>
          <p:cNvPr id="3905" name="Google Shape;3905;p165"/>
          <p:cNvPicPr preferRelativeResize="0"/>
          <p:nvPr/>
        </p:nvPicPr>
        <p:blipFill>
          <a:blip r:embed="rId29">
            <a:alphaModFix/>
          </a:blip>
          <a:stretch>
            <a:fillRect/>
          </a:stretch>
        </p:blipFill>
        <p:spPr>
          <a:xfrm>
            <a:off x="5738075" y="1766700"/>
            <a:ext cx="647700" cy="647700"/>
          </a:xfrm>
          <a:prstGeom prst="rect">
            <a:avLst/>
          </a:prstGeom>
          <a:noFill/>
          <a:ln>
            <a:noFill/>
          </a:ln>
        </p:spPr>
      </p:pic>
      <p:pic>
        <p:nvPicPr>
          <p:cNvPr id="3906" name="Google Shape;3906;p165"/>
          <p:cNvPicPr preferRelativeResize="0"/>
          <p:nvPr/>
        </p:nvPicPr>
        <p:blipFill>
          <a:blip r:embed="rId30">
            <a:alphaModFix/>
          </a:blip>
          <a:stretch>
            <a:fillRect/>
          </a:stretch>
        </p:blipFill>
        <p:spPr>
          <a:xfrm>
            <a:off x="3352800" y="3366900"/>
            <a:ext cx="647700" cy="647700"/>
          </a:xfrm>
          <a:prstGeom prst="rect">
            <a:avLst/>
          </a:prstGeom>
          <a:noFill/>
          <a:ln>
            <a:noFill/>
          </a:ln>
        </p:spPr>
      </p:pic>
      <p:pic>
        <p:nvPicPr>
          <p:cNvPr id="3907" name="Google Shape;3907;p165"/>
          <p:cNvPicPr preferRelativeResize="0"/>
          <p:nvPr/>
        </p:nvPicPr>
        <p:blipFill>
          <a:blip r:embed="rId31">
            <a:alphaModFix/>
          </a:blip>
          <a:stretch>
            <a:fillRect/>
          </a:stretch>
        </p:blipFill>
        <p:spPr>
          <a:xfrm>
            <a:off x="5738075" y="966600"/>
            <a:ext cx="647700" cy="647700"/>
          </a:xfrm>
          <a:prstGeom prst="rect">
            <a:avLst/>
          </a:prstGeom>
          <a:noFill/>
          <a:ln>
            <a:noFill/>
          </a:ln>
        </p:spPr>
      </p:pic>
      <p:pic>
        <p:nvPicPr>
          <p:cNvPr id="3908" name="Google Shape;3908;p165"/>
          <p:cNvPicPr preferRelativeResize="0"/>
          <p:nvPr/>
        </p:nvPicPr>
        <p:blipFill>
          <a:blip r:embed="rId32">
            <a:alphaModFix/>
          </a:blip>
          <a:stretch>
            <a:fillRect/>
          </a:stretch>
        </p:blipFill>
        <p:spPr>
          <a:xfrm>
            <a:off x="165950" y="4052175"/>
            <a:ext cx="638175" cy="638175"/>
          </a:xfrm>
          <a:prstGeom prst="rect">
            <a:avLst/>
          </a:prstGeom>
          <a:noFill/>
          <a:ln>
            <a:noFill/>
          </a:ln>
        </p:spPr>
      </p:pic>
      <p:pic>
        <p:nvPicPr>
          <p:cNvPr id="3909" name="Google Shape;3909;p165"/>
          <p:cNvPicPr preferRelativeResize="0"/>
          <p:nvPr/>
        </p:nvPicPr>
        <p:blipFill>
          <a:blip r:embed="rId33">
            <a:alphaModFix/>
          </a:blip>
          <a:stretch>
            <a:fillRect/>
          </a:stretch>
        </p:blipFill>
        <p:spPr>
          <a:xfrm>
            <a:off x="956525" y="4052175"/>
            <a:ext cx="638175" cy="638175"/>
          </a:xfrm>
          <a:prstGeom prst="rect">
            <a:avLst/>
          </a:prstGeom>
          <a:noFill/>
          <a:ln>
            <a:noFill/>
          </a:ln>
        </p:spPr>
      </p:pic>
      <p:pic>
        <p:nvPicPr>
          <p:cNvPr id="3910" name="Google Shape;3910;p165"/>
          <p:cNvPicPr preferRelativeResize="0"/>
          <p:nvPr/>
        </p:nvPicPr>
        <p:blipFill>
          <a:blip r:embed="rId34">
            <a:alphaModFix/>
          </a:blip>
          <a:stretch>
            <a:fillRect/>
          </a:stretch>
        </p:blipFill>
        <p:spPr>
          <a:xfrm>
            <a:off x="165950" y="4842750"/>
            <a:ext cx="638175" cy="638175"/>
          </a:xfrm>
          <a:prstGeom prst="rect">
            <a:avLst/>
          </a:prstGeom>
          <a:noFill/>
          <a:ln>
            <a:noFill/>
          </a:ln>
        </p:spPr>
      </p:pic>
      <p:pic>
        <p:nvPicPr>
          <p:cNvPr id="3911" name="Google Shape;3911;p165"/>
          <p:cNvPicPr preferRelativeResize="0"/>
          <p:nvPr/>
        </p:nvPicPr>
        <p:blipFill>
          <a:blip r:embed="rId35">
            <a:alphaModFix/>
          </a:blip>
          <a:stretch>
            <a:fillRect/>
          </a:stretch>
        </p:blipFill>
        <p:spPr>
          <a:xfrm>
            <a:off x="1747100" y="4052175"/>
            <a:ext cx="638175" cy="638175"/>
          </a:xfrm>
          <a:prstGeom prst="rect">
            <a:avLst/>
          </a:prstGeom>
          <a:noFill/>
          <a:ln>
            <a:noFill/>
          </a:ln>
        </p:spPr>
      </p:pic>
      <p:pic>
        <p:nvPicPr>
          <p:cNvPr id="3912" name="Google Shape;3912;p165"/>
          <p:cNvPicPr preferRelativeResize="0"/>
          <p:nvPr/>
        </p:nvPicPr>
        <p:blipFill>
          <a:blip r:embed="rId36">
            <a:alphaModFix/>
          </a:blip>
          <a:stretch>
            <a:fillRect/>
          </a:stretch>
        </p:blipFill>
        <p:spPr>
          <a:xfrm>
            <a:off x="956525" y="4842750"/>
            <a:ext cx="638175" cy="638175"/>
          </a:xfrm>
          <a:prstGeom prst="rect">
            <a:avLst/>
          </a:prstGeom>
          <a:noFill/>
          <a:ln>
            <a:noFill/>
          </a:ln>
        </p:spPr>
      </p:pic>
      <p:pic>
        <p:nvPicPr>
          <p:cNvPr id="3913" name="Google Shape;3913;p165"/>
          <p:cNvPicPr preferRelativeResize="0"/>
          <p:nvPr/>
        </p:nvPicPr>
        <p:blipFill>
          <a:blip r:embed="rId37">
            <a:alphaModFix/>
          </a:blip>
          <a:stretch>
            <a:fillRect/>
          </a:stretch>
        </p:blipFill>
        <p:spPr>
          <a:xfrm>
            <a:off x="165950" y="5633325"/>
            <a:ext cx="638175" cy="638175"/>
          </a:xfrm>
          <a:prstGeom prst="rect">
            <a:avLst/>
          </a:prstGeom>
          <a:noFill/>
          <a:ln>
            <a:noFill/>
          </a:ln>
        </p:spPr>
      </p:pic>
      <p:pic>
        <p:nvPicPr>
          <p:cNvPr id="3914" name="Google Shape;3914;p165"/>
          <p:cNvPicPr preferRelativeResize="0"/>
          <p:nvPr/>
        </p:nvPicPr>
        <p:blipFill>
          <a:blip r:embed="rId38">
            <a:alphaModFix/>
          </a:blip>
          <a:stretch>
            <a:fillRect/>
          </a:stretch>
        </p:blipFill>
        <p:spPr>
          <a:xfrm>
            <a:off x="2537675" y="4052175"/>
            <a:ext cx="638175" cy="638175"/>
          </a:xfrm>
          <a:prstGeom prst="rect">
            <a:avLst/>
          </a:prstGeom>
          <a:noFill/>
          <a:ln>
            <a:noFill/>
          </a:ln>
        </p:spPr>
      </p:pic>
      <p:pic>
        <p:nvPicPr>
          <p:cNvPr id="3915" name="Google Shape;3915;p165"/>
          <p:cNvPicPr preferRelativeResize="0"/>
          <p:nvPr/>
        </p:nvPicPr>
        <p:blipFill>
          <a:blip r:embed="rId39">
            <a:alphaModFix/>
          </a:blip>
          <a:stretch>
            <a:fillRect/>
          </a:stretch>
        </p:blipFill>
        <p:spPr>
          <a:xfrm>
            <a:off x="1747100" y="4842750"/>
            <a:ext cx="638175" cy="638175"/>
          </a:xfrm>
          <a:prstGeom prst="rect">
            <a:avLst/>
          </a:prstGeom>
          <a:noFill/>
          <a:ln>
            <a:noFill/>
          </a:ln>
        </p:spPr>
      </p:pic>
      <p:pic>
        <p:nvPicPr>
          <p:cNvPr id="3916" name="Google Shape;3916;p165"/>
          <p:cNvPicPr preferRelativeResize="0"/>
          <p:nvPr/>
        </p:nvPicPr>
        <p:blipFill>
          <a:blip r:embed="rId40">
            <a:alphaModFix/>
          </a:blip>
          <a:stretch>
            <a:fillRect/>
          </a:stretch>
        </p:blipFill>
        <p:spPr>
          <a:xfrm>
            <a:off x="956525" y="5633325"/>
            <a:ext cx="638175" cy="638175"/>
          </a:xfrm>
          <a:prstGeom prst="rect">
            <a:avLst/>
          </a:prstGeom>
          <a:noFill/>
          <a:ln>
            <a:noFill/>
          </a:ln>
        </p:spPr>
      </p:pic>
      <p:pic>
        <p:nvPicPr>
          <p:cNvPr id="3917" name="Google Shape;3917;p165"/>
          <p:cNvPicPr preferRelativeResize="0"/>
          <p:nvPr/>
        </p:nvPicPr>
        <p:blipFill>
          <a:blip r:embed="rId41">
            <a:alphaModFix/>
          </a:blip>
          <a:stretch>
            <a:fillRect/>
          </a:stretch>
        </p:blipFill>
        <p:spPr>
          <a:xfrm>
            <a:off x="3328250" y="4052175"/>
            <a:ext cx="638175" cy="638175"/>
          </a:xfrm>
          <a:prstGeom prst="rect">
            <a:avLst/>
          </a:prstGeom>
          <a:noFill/>
          <a:ln>
            <a:noFill/>
          </a:ln>
        </p:spPr>
      </p:pic>
      <p:pic>
        <p:nvPicPr>
          <p:cNvPr id="3918" name="Google Shape;3918;p165"/>
          <p:cNvPicPr preferRelativeResize="0"/>
          <p:nvPr/>
        </p:nvPicPr>
        <p:blipFill>
          <a:blip r:embed="rId42">
            <a:alphaModFix/>
          </a:blip>
          <a:stretch>
            <a:fillRect/>
          </a:stretch>
        </p:blipFill>
        <p:spPr>
          <a:xfrm>
            <a:off x="2537675" y="4842750"/>
            <a:ext cx="638175" cy="638175"/>
          </a:xfrm>
          <a:prstGeom prst="rect">
            <a:avLst/>
          </a:prstGeom>
          <a:noFill/>
          <a:ln>
            <a:noFill/>
          </a:ln>
        </p:spPr>
      </p:pic>
      <p:pic>
        <p:nvPicPr>
          <p:cNvPr id="3919" name="Google Shape;3919;p165"/>
          <p:cNvPicPr preferRelativeResize="0"/>
          <p:nvPr/>
        </p:nvPicPr>
        <p:blipFill>
          <a:blip r:embed="rId43">
            <a:alphaModFix/>
          </a:blip>
          <a:stretch>
            <a:fillRect/>
          </a:stretch>
        </p:blipFill>
        <p:spPr>
          <a:xfrm>
            <a:off x="1747100" y="5633325"/>
            <a:ext cx="638175" cy="638175"/>
          </a:xfrm>
          <a:prstGeom prst="rect">
            <a:avLst/>
          </a:prstGeom>
          <a:noFill/>
          <a:ln>
            <a:noFill/>
          </a:ln>
        </p:spPr>
      </p:pic>
      <p:pic>
        <p:nvPicPr>
          <p:cNvPr id="3920" name="Google Shape;3920;p165"/>
          <p:cNvPicPr preferRelativeResize="0"/>
          <p:nvPr/>
        </p:nvPicPr>
        <p:blipFill>
          <a:blip r:embed="rId44">
            <a:alphaModFix/>
          </a:blip>
          <a:stretch>
            <a:fillRect/>
          </a:stretch>
        </p:blipFill>
        <p:spPr>
          <a:xfrm>
            <a:off x="3328250" y="4842750"/>
            <a:ext cx="657225" cy="657225"/>
          </a:xfrm>
          <a:prstGeom prst="rect">
            <a:avLst/>
          </a:prstGeom>
          <a:noFill/>
          <a:ln>
            <a:noFill/>
          </a:ln>
        </p:spPr>
      </p:pic>
      <p:pic>
        <p:nvPicPr>
          <p:cNvPr id="3921" name="Google Shape;3921;p165"/>
          <p:cNvPicPr preferRelativeResize="0"/>
          <p:nvPr/>
        </p:nvPicPr>
        <p:blipFill>
          <a:blip r:embed="rId45">
            <a:alphaModFix/>
          </a:blip>
          <a:stretch>
            <a:fillRect/>
          </a:stretch>
        </p:blipFill>
        <p:spPr>
          <a:xfrm>
            <a:off x="4137875" y="4052175"/>
            <a:ext cx="628650" cy="628650"/>
          </a:xfrm>
          <a:prstGeom prst="rect">
            <a:avLst/>
          </a:prstGeom>
          <a:noFill/>
          <a:ln>
            <a:noFill/>
          </a:ln>
        </p:spPr>
      </p:pic>
      <p:pic>
        <p:nvPicPr>
          <p:cNvPr id="3922" name="Google Shape;3922;p165"/>
          <p:cNvPicPr preferRelativeResize="0"/>
          <p:nvPr/>
        </p:nvPicPr>
        <p:blipFill>
          <a:blip r:embed="rId46">
            <a:alphaModFix/>
          </a:blip>
          <a:stretch>
            <a:fillRect/>
          </a:stretch>
        </p:blipFill>
        <p:spPr>
          <a:xfrm>
            <a:off x="2537675" y="5652375"/>
            <a:ext cx="628650" cy="628650"/>
          </a:xfrm>
          <a:prstGeom prst="rect">
            <a:avLst/>
          </a:prstGeom>
          <a:noFill/>
          <a:ln>
            <a:noFill/>
          </a:ln>
        </p:spPr>
      </p:pic>
      <p:pic>
        <p:nvPicPr>
          <p:cNvPr id="3923" name="Google Shape;3923;p165"/>
          <p:cNvPicPr preferRelativeResize="0"/>
          <p:nvPr/>
        </p:nvPicPr>
        <p:blipFill>
          <a:blip r:embed="rId47">
            <a:alphaModFix/>
          </a:blip>
          <a:stretch>
            <a:fillRect/>
          </a:stretch>
        </p:blipFill>
        <p:spPr>
          <a:xfrm>
            <a:off x="4162425" y="3299963"/>
            <a:ext cx="628650" cy="628650"/>
          </a:xfrm>
          <a:prstGeom prst="rect">
            <a:avLst/>
          </a:prstGeom>
          <a:noFill/>
          <a:ln>
            <a:noFill/>
          </a:ln>
        </p:spPr>
      </p:pic>
      <p:pic>
        <p:nvPicPr>
          <p:cNvPr id="3924" name="Google Shape;3924;p165"/>
          <p:cNvPicPr preferRelativeResize="0"/>
          <p:nvPr/>
        </p:nvPicPr>
        <p:blipFill>
          <a:blip r:embed="rId48">
            <a:alphaModFix/>
          </a:blip>
          <a:stretch>
            <a:fillRect/>
          </a:stretch>
        </p:blipFill>
        <p:spPr>
          <a:xfrm>
            <a:off x="4137875" y="4833225"/>
            <a:ext cx="628650" cy="628650"/>
          </a:xfrm>
          <a:prstGeom prst="rect">
            <a:avLst/>
          </a:prstGeom>
          <a:noFill/>
          <a:ln>
            <a:noFill/>
          </a:ln>
        </p:spPr>
      </p:pic>
      <p:pic>
        <p:nvPicPr>
          <p:cNvPr id="3925" name="Google Shape;3925;p165"/>
          <p:cNvPicPr preferRelativeResize="0"/>
          <p:nvPr/>
        </p:nvPicPr>
        <p:blipFill>
          <a:blip r:embed="rId49">
            <a:alphaModFix/>
          </a:blip>
          <a:stretch>
            <a:fillRect/>
          </a:stretch>
        </p:blipFill>
        <p:spPr>
          <a:xfrm>
            <a:off x="3318725" y="5652375"/>
            <a:ext cx="628650" cy="628650"/>
          </a:xfrm>
          <a:prstGeom prst="rect">
            <a:avLst/>
          </a:prstGeom>
          <a:noFill/>
          <a:ln>
            <a:noFill/>
          </a:ln>
        </p:spPr>
      </p:pic>
      <p:pic>
        <p:nvPicPr>
          <p:cNvPr id="3926" name="Google Shape;3926;p165"/>
          <p:cNvPicPr preferRelativeResize="0"/>
          <p:nvPr/>
        </p:nvPicPr>
        <p:blipFill>
          <a:blip r:embed="rId50">
            <a:alphaModFix/>
          </a:blip>
          <a:stretch>
            <a:fillRect/>
          </a:stretch>
        </p:blipFill>
        <p:spPr>
          <a:xfrm>
            <a:off x="4918925" y="4052175"/>
            <a:ext cx="628650" cy="628650"/>
          </a:xfrm>
          <a:prstGeom prst="rect">
            <a:avLst/>
          </a:prstGeom>
          <a:noFill/>
          <a:ln>
            <a:noFill/>
          </a:ln>
        </p:spPr>
      </p:pic>
      <p:pic>
        <p:nvPicPr>
          <p:cNvPr id="3927" name="Google Shape;3927;p165"/>
          <p:cNvPicPr preferRelativeResize="0"/>
          <p:nvPr/>
        </p:nvPicPr>
        <p:blipFill>
          <a:blip r:embed="rId51">
            <a:alphaModFix/>
          </a:blip>
          <a:stretch>
            <a:fillRect/>
          </a:stretch>
        </p:blipFill>
        <p:spPr>
          <a:xfrm>
            <a:off x="4918925" y="3319013"/>
            <a:ext cx="647700" cy="647700"/>
          </a:xfrm>
          <a:prstGeom prst="rect">
            <a:avLst/>
          </a:prstGeom>
          <a:noFill/>
          <a:ln>
            <a:noFill/>
          </a:ln>
        </p:spPr>
      </p:pic>
      <p:pic>
        <p:nvPicPr>
          <p:cNvPr id="3928" name="Google Shape;3928;p165"/>
          <p:cNvPicPr preferRelativeResize="0"/>
          <p:nvPr/>
        </p:nvPicPr>
        <p:blipFill>
          <a:blip r:embed="rId52">
            <a:alphaModFix/>
          </a:blip>
          <a:stretch>
            <a:fillRect/>
          </a:stretch>
        </p:blipFill>
        <p:spPr>
          <a:xfrm>
            <a:off x="4137875" y="5614275"/>
            <a:ext cx="647700" cy="647700"/>
          </a:xfrm>
          <a:prstGeom prst="rect">
            <a:avLst/>
          </a:prstGeom>
          <a:noFill/>
          <a:ln>
            <a:noFill/>
          </a:ln>
        </p:spPr>
      </p:pic>
      <p:pic>
        <p:nvPicPr>
          <p:cNvPr id="3929" name="Google Shape;3929;p165"/>
          <p:cNvPicPr preferRelativeResize="0"/>
          <p:nvPr/>
        </p:nvPicPr>
        <p:blipFill>
          <a:blip r:embed="rId53">
            <a:alphaModFix/>
          </a:blip>
          <a:stretch>
            <a:fillRect/>
          </a:stretch>
        </p:blipFill>
        <p:spPr>
          <a:xfrm>
            <a:off x="4918925" y="4833225"/>
            <a:ext cx="647700" cy="647700"/>
          </a:xfrm>
          <a:prstGeom prst="rect">
            <a:avLst/>
          </a:prstGeom>
          <a:noFill/>
          <a:ln>
            <a:noFill/>
          </a:ln>
        </p:spPr>
      </p:pic>
      <p:pic>
        <p:nvPicPr>
          <p:cNvPr id="3930" name="Google Shape;3930;p165"/>
          <p:cNvPicPr preferRelativeResize="0"/>
          <p:nvPr/>
        </p:nvPicPr>
        <p:blipFill>
          <a:blip r:embed="rId54">
            <a:alphaModFix/>
          </a:blip>
          <a:stretch>
            <a:fillRect/>
          </a:stretch>
        </p:blipFill>
        <p:spPr>
          <a:xfrm>
            <a:off x="5738075" y="3319013"/>
            <a:ext cx="647700" cy="647700"/>
          </a:xfrm>
          <a:prstGeom prst="rect">
            <a:avLst/>
          </a:prstGeom>
          <a:noFill/>
          <a:ln>
            <a:noFill/>
          </a:ln>
        </p:spPr>
      </p:pic>
      <p:pic>
        <p:nvPicPr>
          <p:cNvPr id="3931" name="Google Shape;3931;p165"/>
          <p:cNvPicPr preferRelativeResize="0"/>
          <p:nvPr/>
        </p:nvPicPr>
        <p:blipFill>
          <a:blip r:embed="rId55">
            <a:alphaModFix/>
          </a:blip>
          <a:stretch>
            <a:fillRect/>
          </a:stretch>
        </p:blipFill>
        <p:spPr>
          <a:xfrm>
            <a:off x="5738075" y="4052175"/>
            <a:ext cx="647700" cy="647700"/>
          </a:xfrm>
          <a:prstGeom prst="rect">
            <a:avLst/>
          </a:prstGeom>
          <a:noFill/>
          <a:ln>
            <a:noFill/>
          </a:ln>
        </p:spPr>
      </p:pic>
      <p:pic>
        <p:nvPicPr>
          <p:cNvPr id="3932" name="Google Shape;3932;p165"/>
          <p:cNvPicPr preferRelativeResize="0"/>
          <p:nvPr/>
        </p:nvPicPr>
        <p:blipFill>
          <a:blip r:embed="rId56">
            <a:alphaModFix/>
          </a:blip>
          <a:stretch>
            <a:fillRect/>
          </a:stretch>
        </p:blipFill>
        <p:spPr>
          <a:xfrm>
            <a:off x="4918925" y="5622750"/>
            <a:ext cx="647700" cy="647700"/>
          </a:xfrm>
          <a:prstGeom prst="rect">
            <a:avLst/>
          </a:prstGeom>
          <a:noFill/>
          <a:ln>
            <a:noFill/>
          </a:ln>
        </p:spPr>
      </p:pic>
      <p:pic>
        <p:nvPicPr>
          <p:cNvPr id="3933" name="Google Shape;3933;p165"/>
          <p:cNvPicPr preferRelativeResize="0"/>
          <p:nvPr/>
        </p:nvPicPr>
        <p:blipFill>
          <a:blip r:embed="rId57">
            <a:alphaModFix/>
          </a:blip>
          <a:stretch>
            <a:fillRect/>
          </a:stretch>
        </p:blipFill>
        <p:spPr>
          <a:xfrm>
            <a:off x="5738075" y="5613750"/>
            <a:ext cx="647700" cy="647700"/>
          </a:xfrm>
          <a:prstGeom prst="rect">
            <a:avLst/>
          </a:prstGeom>
          <a:noFill/>
          <a:ln>
            <a:noFill/>
          </a:ln>
        </p:spPr>
      </p:pic>
      <p:pic>
        <p:nvPicPr>
          <p:cNvPr id="3934" name="Google Shape;3934;p165"/>
          <p:cNvPicPr preferRelativeResize="0"/>
          <p:nvPr/>
        </p:nvPicPr>
        <p:blipFill>
          <a:blip r:embed="rId58">
            <a:alphaModFix/>
          </a:blip>
          <a:stretch>
            <a:fillRect/>
          </a:stretch>
        </p:blipFill>
        <p:spPr>
          <a:xfrm>
            <a:off x="5738075" y="4871350"/>
            <a:ext cx="647700" cy="64770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8" name="Shape 3938"/>
        <p:cNvGrpSpPr/>
        <p:nvPr/>
      </p:nvGrpSpPr>
      <p:grpSpPr>
        <a:xfrm>
          <a:off x="0" y="0"/>
          <a:ext cx="0" cy="0"/>
          <a:chOff x="0" y="0"/>
          <a:chExt cx="0" cy="0"/>
        </a:xfrm>
      </p:grpSpPr>
      <p:sp>
        <p:nvSpPr>
          <p:cNvPr id="3939" name="Google Shape;3939;p166"/>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940" name="Google Shape;3940;p166"/>
          <p:cNvSpPr txBox="1"/>
          <p:nvPr/>
        </p:nvSpPr>
        <p:spPr>
          <a:xfrm>
            <a:off x="5972125" y="1225733"/>
            <a:ext cx="2592000" cy="203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rgbClr val="3F5378"/>
                </a:solidFill>
                <a:latin typeface="Roboto Condensed"/>
                <a:ea typeface="Roboto Condensed"/>
                <a:cs typeface="Roboto Condensed"/>
                <a:sym typeface="Roboto Condensed"/>
              </a:rPr>
              <a:t>SlidesCarnival icons are editable shapes</a:t>
            </a:r>
            <a:r>
              <a:rPr lang="en" sz="900">
                <a:solidFill>
                  <a:srgbClr val="3F5378"/>
                </a:solidFill>
                <a:latin typeface="Roboto Condensed"/>
                <a:ea typeface="Roboto Condensed"/>
                <a:cs typeface="Roboto Condensed"/>
                <a:sym typeface="Roboto Condensed"/>
              </a:rPr>
              <a:t>. </a:t>
            </a:r>
            <a:endParaRPr sz="900">
              <a:solidFill>
                <a:srgbClr val="3F5378"/>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ts val="1100"/>
              <a:buFont typeface="Arial"/>
              <a:buNone/>
            </a:pPr>
            <a:r>
              <a:t/>
            </a:r>
            <a:endParaRPr sz="900">
              <a:solidFill>
                <a:srgbClr val="3F5378"/>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ts val="1100"/>
              <a:buFont typeface="Arial"/>
              <a:buNone/>
            </a:pPr>
            <a:r>
              <a:rPr lang="en" sz="900">
                <a:solidFill>
                  <a:srgbClr val="3F5378"/>
                </a:solidFill>
                <a:latin typeface="Roboto Condensed"/>
                <a:ea typeface="Roboto Condensed"/>
                <a:cs typeface="Roboto Condensed"/>
                <a:sym typeface="Roboto Condensed"/>
              </a:rPr>
              <a:t>This means that you can:</a:t>
            </a:r>
            <a:endParaRPr sz="900">
              <a:solidFill>
                <a:srgbClr val="3F5378"/>
              </a:solidFill>
              <a:latin typeface="Roboto Condensed"/>
              <a:ea typeface="Roboto Condensed"/>
              <a:cs typeface="Roboto Condensed"/>
              <a:sym typeface="Roboto Condensed"/>
            </a:endParaRPr>
          </a:p>
          <a:p>
            <a:pPr indent="-285750" lvl="0" marL="457200" rtl="0" algn="l">
              <a:spcBef>
                <a:spcPts val="0"/>
              </a:spcBef>
              <a:spcAft>
                <a:spcPts val="0"/>
              </a:spcAft>
              <a:buClr>
                <a:srgbClr val="3F5378"/>
              </a:buClr>
              <a:buSzPts val="900"/>
              <a:buFont typeface="Roboto Condensed"/>
              <a:buChar char="●"/>
            </a:pPr>
            <a:r>
              <a:rPr lang="en" sz="900">
                <a:solidFill>
                  <a:srgbClr val="3F5378"/>
                </a:solidFill>
                <a:latin typeface="Roboto Condensed"/>
                <a:ea typeface="Roboto Condensed"/>
                <a:cs typeface="Roboto Condensed"/>
                <a:sym typeface="Roboto Condensed"/>
              </a:rPr>
              <a:t>Resize them without losing quality.</a:t>
            </a:r>
            <a:endParaRPr sz="900">
              <a:solidFill>
                <a:srgbClr val="3F5378"/>
              </a:solidFill>
              <a:latin typeface="Roboto Condensed"/>
              <a:ea typeface="Roboto Condensed"/>
              <a:cs typeface="Roboto Condensed"/>
              <a:sym typeface="Roboto Condensed"/>
            </a:endParaRPr>
          </a:p>
          <a:p>
            <a:pPr indent="-285750" lvl="0" marL="457200" rtl="0" algn="l">
              <a:spcBef>
                <a:spcPts val="0"/>
              </a:spcBef>
              <a:spcAft>
                <a:spcPts val="0"/>
              </a:spcAft>
              <a:buClr>
                <a:srgbClr val="3F5378"/>
              </a:buClr>
              <a:buSzPts val="900"/>
              <a:buFont typeface="Roboto Condensed"/>
              <a:buChar char="●"/>
            </a:pPr>
            <a:r>
              <a:rPr lang="en" sz="900">
                <a:solidFill>
                  <a:srgbClr val="3F5378"/>
                </a:solidFill>
                <a:latin typeface="Roboto Condensed"/>
                <a:ea typeface="Roboto Condensed"/>
                <a:cs typeface="Roboto Condensed"/>
                <a:sym typeface="Roboto Condensed"/>
              </a:rPr>
              <a:t>Change line color, width and style.</a:t>
            </a:r>
            <a:endParaRPr sz="900">
              <a:solidFill>
                <a:srgbClr val="3F5378"/>
              </a:solidFill>
              <a:latin typeface="Roboto Condensed"/>
              <a:ea typeface="Roboto Condensed"/>
              <a:cs typeface="Roboto Condensed"/>
              <a:sym typeface="Roboto Condensed"/>
            </a:endParaRPr>
          </a:p>
          <a:p>
            <a:pPr indent="0" lvl="0" marL="0" rtl="0" algn="l">
              <a:spcBef>
                <a:spcPts val="0"/>
              </a:spcBef>
              <a:spcAft>
                <a:spcPts val="0"/>
              </a:spcAft>
              <a:buNone/>
            </a:pPr>
            <a:r>
              <a:t/>
            </a:r>
            <a:endParaRPr sz="900">
              <a:solidFill>
                <a:srgbClr val="3F5378"/>
              </a:solidFill>
              <a:latin typeface="Roboto Condensed"/>
              <a:ea typeface="Roboto Condensed"/>
              <a:cs typeface="Roboto Condensed"/>
              <a:sym typeface="Roboto Condensed"/>
            </a:endParaRPr>
          </a:p>
          <a:p>
            <a:pPr indent="0" lvl="0" marL="0" rtl="0" algn="l">
              <a:spcBef>
                <a:spcPts val="0"/>
              </a:spcBef>
              <a:spcAft>
                <a:spcPts val="0"/>
              </a:spcAft>
              <a:buNone/>
            </a:pPr>
            <a:r>
              <a:rPr lang="en" sz="900">
                <a:solidFill>
                  <a:srgbClr val="3F5378"/>
                </a:solidFill>
                <a:latin typeface="Roboto Condensed"/>
                <a:ea typeface="Roboto Condensed"/>
                <a:cs typeface="Roboto Condensed"/>
                <a:sym typeface="Roboto Condensed"/>
              </a:rPr>
              <a:t>Isn’t that nice? :)</a:t>
            </a:r>
            <a:endParaRPr sz="900">
              <a:solidFill>
                <a:srgbClr val="3F5378"/>
              </a:solidFill>
              <a:latin typeface="Roboto Condensed"/>
              <a:ea typeface="Roboto Condensed"/>
              <a:cs typeface="Roboto Condensed"/>
              <a:sym typeface="Roboto Condensed"/>
            </a:endParaRPr>
          </a:p>
          <a:p>
            <a:pPr indent="0" lvl="0" marL="0" rtl="0" algn="l">
              <a:spcBef>
                <a:spcPts val="0"/>
              </a:spcBef>
              <a:spcAft>
                <a:spcPts val="0"/>
              </a:spcAft>
              <a:buNone/>
            </a:pPr>
            <a:r>
              <a:t/>
            </a:r>
            <a:endParaRPr sz="900">
              <a:solidFill>
                <a:srgbClr val="3F5378"/>
              </a:solidFill>
              <a:latin typeface="Roboto Condensed"/>
              <a:ea typeface="Roboto Condensed"/>
              <a:cs typeface="Roboto Condensed"/>
              <a:sym typeface="Roboto Condensed"/>
            </a:endParaRPr>
          </a:p>
          <a:p>
            <a:pPr indent="0" lvl="0" marL="0" rtl="0" algn="l">
              <a:spcBef>
                <a:spcPts val="0"/>
              </a:spcBef>
              <a:spcAft>
                <a:spcPts val="0"/>
              </a:spcAft>
              <a:buNone/>
            </a:pPr>
            <a:r>
              <a:rPr lang="en" sz="900">
                <a:solidFill>
                  <a:srgbClr val="3F5378"/>
                </a:solidFill>
                <a:latin typeface="Roboto Condensed"/>
                <a:ea typeface="Roboto Condensed"/>
                <a:cs typeface="Roboto Condensed"/>
                <a:sym typeface="Roboto Condensed"/>
              </a:rPr>
              <a:t>Examples:</a:t>
            </a:r>
            <a:endParaRPr sz="900">
              <a:solidFill>
                <a:srgbClr val="3F5378"/>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ts val="1100"/>
              <a:buFont typeface="Arial"/>
              <a:buNone/>
            </a:pPr>
            <a:r>
              <a:t/>
            </a:r>
            <a:endParaRPr sz="900">
              <a:solidFill>
                <a:srgbClr val="3F5378"/>
              </a:solidFill>
              <a:latin typeface="Roboto Condensed"/>
              <a:ea typeface="Roboto Condensed"/>
              <a:cs typeface="Roboto Condensed"/>
              <a:sym typeface="Roboto Condensed"/>
            </a:endParaRPr>
          </a:p>
          <a:p>
            <a:pPr indent="0" lvl="0" marL="0" rtl="0" algn="l">
              <a:spcBef>
                <a:spcPts val="0"/>
              </a:spcBef>
              <a:spcAft>
                <a:spcPts val="0"/>
              </a:spcAft>
              <a:buNone/>
            </a:pPr>
            <a:r>
              <a:t/>
            </a:r>
            <a:endParaRPr sz="900">
              <a:solidFill>
                <a:srgbClr val="3F5378"/>
              </a:solidFill>
              <a:latin typeface="Roboto Condensed"/>
              <a:ea typeface="Roboto Condensed"/>
              <a:cs typeface="Roboto Condensed"/>
              <a:sym typeface="Roboto Condensed"/>
            </a:endParaRPr>
          </a:p>
        </p:txBody>
      </p:sp>
      <p:grpSp>
        <p:nvGrpSpPr>
          <p:cNvPr id="3941" name="Google Shape;3941;p166"/>
          <p:cNvGrpSpPr/>
          <p:nvPr/>
        </p:nvGrpSpPr>
        <p:grpSpPr>
          <a:xfrm>
            <a:off x="583350" y="1225746"/>
            <a:ext cx="309041" cy="445643"/>
            <a:chOff x="590250" y="244200"/>
            <a:chExt cx="407975" cy="532175"/>
          </a:xfrm>
        </p:grpSpPr>
        <p:sp>
          <p:nvSpPr>
            <p:cNvPr id="3942" name="Google Shape;3942;p166"/>
            <p:cNvSpPr/>
            <p:nvPr/>
          </p:nvSpPr>
          <p:spPr>
            <a:xfrm>
              <a:off x="623125" y="313625"/>
              <a:ext cx="375100" cy="462750"/>
            </a:xfrm>
            <a:custGeom>
              <a:rect b="b" l="l" r="r" t="t"/>
              <a:pathLst>
                <a:path extrusionOk="0" fill="none" h="18510" w="15004">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3" name="Google Shape;3943;p166"/>
            <p:cNvSpPr/>
            <p:nvPr/>
          </p:nvSpPr>
          <p:spPr>
            <a:xfrm>
              <a:off x="590250" y="269775"/>
              <a:ext cx="377525" cy="462775"/>
            </a:xfrm>
            <a:custGeom>
              <a:rect b="b" l="l" r="r" t="t"/>
              <a:pathLst>
                <a:path extrusionOk="0" fill="none" h="18511" w="15101">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4" name="Google Shape;3944;p166"/>
            <p:cNvSpPr/>
            <p:nvPr/>
          </p:nvSpPr>
          <p:spPr>
            <a:xfrm>
              <a:off x="796650" y="274025"/>
              <a:ext cx="45100" cy="45100"/>
            </a:xfrm>
            <a:custGeom>
              <a:rect b="b" l="l" r="r" t="t"/>
              <a:pathLst>
                <a:path extrusionOk="0" fill="none" h="1804" w="1804">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5" name="Google Shape;3945;p166"/>
            <p:cNvSpPr/>
            <p:nvPr/>
          </p:nvSpPr>
          <p:spPr>
            <a:xfrm>
              <a:off x="713850" y="274025"/>
              <a:ext cx="45075" cy="45100"/>
            </a:xfrm>
            <a:custGeom>
              <a:rect b="b" l="l" r="r" t="t"/>
              <a:pathLst>
                <a:path extrusionOk="0" fill="none" h="1804" w="1803">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6" name="Google Shape;3946;p166"/>
            <p:cNvSpPr/>
            <p:nvPr/>
          </p:nvSpPr>
          <p:spPr>
            <a:xfrm>
              <a:off x="631050" y="274025"/>
              <a:ext cx="45075" cy="45100"/>
            </a:xfrm>
            <a:custGeom>
              <a:rect b="b" l="l" r="r" t="t"/>
              <a:pathLst>
                <a:path extrusionOk="0" fill="none" h="1804" w="1803">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7" name="Google Shape;3947;p166"/>
            <p:cNvSpPr/>
            <p:nvPr/>
          </p:nvSpPr>
          <p:spPr>
            <a:xfrm>
              <a:off x="649925" y="590050"/>
              <a:ext cx="133975" cy="25"/>
            </a:xfrm>
            <a:custGeom>
              <a:rect b="b" l="l" r="r" t="t"/>
              <a:pathLst>
                <a:path extrusionOk="0" fill="none" h="1" w="5359">
                  <a:moveTo>
                    <a:pt x="5358" y="0"/>
                  </a:moveTo>
                  <a:lnTo>
                    <a:pt x="0"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8" name="Google Shape;3948;p166"/>
            <p:cNvSpPr/>
            <p:nvPr/>
          </p:nvSpPr>
          <p:spPr>
            <a:xfrm>
              <a:off x="649925" y="534625"/>
              <a:ext cx="255750" cy="25"/>
            </a:xfrm>
            <a:custGeom>
              <a:rect b="b" l="l" r="r" t="t"/>
              <a:pathLst>
                <a:path extrusionOk="0" fill="none" h="1" w="10230">
                  <a:moveTo>
                    <a:pt x="10229" y="1"/>
                  </a:moveTo>
                  <a:lnTo>
                    <a:pt x="0"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9" name="Google Shape;3949;p166"/>
            <p:cNvSpPr/>
            <p:nvPr/>
          </p:nvSpPr>
          <p:spPr>
            <a:xfrm>
              <a:off x="649925" y="479825"/>
              <a:ext cx="255750" cy="25"/>
            </a:xfrm>
            <a:custGeom>
              <a:rect b="b" l="l" r="r" t="t"/>
              <a:pathLst>
                <a:path extrusionOk="0" fill="none" h="1" w="10230">
                  <a:moveTo>
                    <a:pt x="10229" y="1"/>
                  </a:moveTo>
                  <a:lnTo>
                    <a:pt x="0"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0" name="Google Shape;3950;p166"/>
            <p:cNvSpPr/>
            <p:nvPr/>
          </p:nvSpPr>
          <p:spPr>
            <a:xfrm>
              <a:off x="649925" y="424425"/>
              <a:ext cx="255750" cy="25"/>
            </a:xfrm>
            <a:custGeom>
              <a:rect b="b" l="l" r="r" t="t"/>
              <a:pathLst>
                <a:path extrusionOk="0" fill="none" h="1" w="10230">
                  <a:moveTo>
                    <a:pt x="10229" y="1"/>
                  </a:moveTo>
                  <a:lnTo>
                    <a:pt x="0"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1" name="Google Shape;3951;p166"/>
            <p:cNvSpPr/>
            <p:nvPr/>
          </p:nvSpPr>
          <p:spPr>
            <a:xfrm>
              <a:off x="879475" y="274025"/>
              <a:ext cx="45075" cy="45100"/>
            </a:xfrm>
            <a:custGeom>
              <a:rect b="b" l="l" r="r" t="t"/>
              <a:pathLst>
                <a:path extrusionOk="0" fill="none" h="1804" w="1803">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2" name="Google Shape;3952;p166"/>
            <p:cNvSpPr/>
            <p:nvPr/>
          </p:nvSpPr>
          <p:spPr>
            <a:xfrm>
              <a:off x="654800" y="244200"/>
              <a:ext cx="25" cy="51175"/>
            </a:xfrm>
            <a:custGeom>
              <a:rect b="b" l="l" r="r" t="t"/>
              <a:pathLst>
                <a:path extrusionOk="0" fill="none" h="2047" w="1">
                  <a:moveTo>
                    <a:pt x="0" y="1"/>
                  </a:moveTo>
                  <a:lnTo>
                    <a:pt x="0" y="2046"/>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3" name="Google Shape;3953;p166"/>
            <p:cNvSpPr/>
            <p:nvPr/>
          </p:nvSpPr>
          <p:spPr>
            <a:xfrm>
              <a:off x="737600" y="244200"/>
              <a:ext cx="25" cy="51175"/>
            </a:xfrm>
            <a:custGeom>
              <a:rect b="b" l="l" r="r" t="t"/>
              <a:pathLst>
                <a:path extrusionOk="0" fill="none" h="2047" w="1">
                  <a:moveTo>
                    <a:pt x="1" y="1"/>
                  </a:moveTo>
                  <a:lnTo>
                    <a:pt x="1" y="2046"/>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4" name="Google Shape;3954;p166"/>
            <p:cNvSpPr/>
            <p:nvPr/>
          </p:nvSpPr>
          <p:spPr>
            <a:xfrm>
              <a:off x="820400" y="244200"/>
              <a:ext cx="25" cy="51175"/>
            </a:xfrm>
            <a:custGeom>
              <a:rect b="b" l="l" r="r" t="t"/>
              <a:pathLst>
                <a:path extrusionOk="0" fill="none" h="2047" w="1">
                  <a:moveTo>
                    <a:pt x="1" y="1"/>
                  </a:moveTo>
                  <a:lnTo>
                    <a:pt x="1" y="2046"/>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5" name="Google Shape;3955;p166"/>
            <p:cNvSpPr/>
            <p:nvPr/>
          </p:nvSpPr>
          <p:spPr>
            <a:xfrm>
              <a:off x="903225" y="244200"/>
              <a:ext cx="25" cy="51175"/>
            </a:xfrm>
            <a:custGeom>
              <a:rect b="b" l="l" r="r" t="t"/>
              <a:pathLst>
                <a:path extrusionOk="0" fill="none" h="2047" w="1">
                  <a:moveTo>
                    <a:pt x="0" y="1"/>
                  </a:moveTo>
                  <a:lnTo>
                    <a:pt x="0" y="2046"/>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56" name="Google Shape;3956;p166"/>
          <p:cNvGrpSpPr/>
          <p:nvPr/>
        </p:nvGrpSpPr>
        <p:grpSpPr>
          <a:xfrm>
            <a:off x="1081463" y="1291524"/>
            <a:ext cx="335800" cy="309001"/>
            <a:chOff x="1247825" y="322750"/>
            <a:chExt cx="443300" cy="369000"/>
          </a:xfrm>
        </p:grpSpPr>
        <p:sp>
          <p:nvSpPr>
            <p:cNvPr id="3957" name="Google Shape;3957;p166"/>
            <p:cNvSpPr/>
            <p:nvPr/>
          </p:nvSpPr>
          <p:spPr>
            <a:xfrm>
              <a:off x="1247825" y="322750"/>
              <a:ext cx="443300" cy="369000"/>
            </a:xfrm>
            <a:custGeom>
              <a:rect b="b" l="l" r="r" t="t"/>
              <a:pathLst>
                <a:path extrusionOk="0" fill="none" h="14760" w="17732">
                  <a:moveTo>
                    <a:pt x="16952" y="2558"/>
                  </a:moveTo>
                  <a:lnTo>
                    <a:pt x="13664" y="2558"/>
                  </a:lnTo>
                  <a:lnTo>
                    <a:pt x="13226" y="755"/>
                  </a:lnTo>
                  <a:lnTo>
                    <a:pt x="13226" y="755"/>
                  </a:lnTo>
                  <a:lnTo>
                    <a:pt x="13177" y="609"/>
                  </a:lnTo>
                  <a:lnTo>
                    <a:pt x="13104" y="463"/>
                  </a:lnTo>
                  <a:lnTo>
                    <a:pt x="13006" y="317"/>
                  </a:lnTo>
                  <a:lnTo>
                    <a:pt x="12885" y="220"/>
                  </a:lnTo>
                  <a:lnTo>
                    <a:pt x="12739" y="122"/>
                  </a:lnTo>
                  <a:lnTo>
                    <a:pt x="12592" y="49"/>
                  </a:lnTo>
                  <a:lnTo>
                    <a:pt x="12446" y="0"/>
                  </a:lnTo>
                  <a:lnTo>
                    <a:pt x="12276" y="0"/>
                  </a:lnTo>
                  <a:lnTo>
                    <a:pt x="5456" y="0"/>
                  </a:lnTo>
                  <a:lnTo>
                    <a:pt x="5456" y="0"/>
                  </a:lnTo>
                  <a:lnTo>
                    <a:pt x="5286" y="0"/>
                  </a:lnTo>
                  <a:lnTo>
                    <a:pt x="5140" y="49"/>
                  </a:lnTo>
                  <a:lnTo>
                    <a:pt x="4994" y="122"/>
                  </a:lnTo>
                  <a:lnTo>
                    <a:pt x="4848" y="220"/>
                  </a:lnTo>
                  <a:lnTo>
                    <a:pt x="4726" y="317"/>
                  </a:lnTo>
                  <a:lnTo>
                    <a:pt x="4628" y="463"/>
                  </a:lnTo>
                  <a:lnTo>
                    <a:pt x="4555" y="609"/>
                  </a:lnTo>
                  <a:lnTo>
                    <a:pt x="4507" y="755"/>
                  </a:lnTo>
                  <a:lnTo>
                    <a:pt x="4068" y="2558"/>
                  </a:lnTo>
                  <a:lnTo>
                    <a:pt x="3240" y="2558"/>
                  </a:lnTo>
                  <a:lnTo>
                    <a:pt x="3240" y="2558"/>
                  </a:lnTo>
                  <a:lnTo>
                    <a:pt x="3240" y="2558"/>
                  </a:lnTo>
                  <a:lnTo>
                    <a:pt x="3240" y="2460"/>
                  </a:lnTo>
                  <a:lnTo>
                    <a:pt x="3216" y="2363"/>
                  </a:lnTo>
                  <a:lnTo>
                    <a:pt x="3167" y="2290"/>
                  </a:lnTo>
                  <a:lnTo>
                    <a:pt x="3094" y="2217"/>
                  </a:lnTo>
                  <a:lnTo>
                    <a:pt x="3045" y="2144"/>
                  </a:lnTo>
                  <a:lnTo>
                    <a:pt x="2948" y="2119"/>
                  </a:lnTo>
                  <a:lnTo>
                    <a:pt x="2850" y="2071"/>
                  </a:lnTo>
                  <a:lnTo>
                    <a:pt x="2753" y="2071"/>
                  </a:lnTo>
                  <a:lnTo>
                    <a:pt x="2047" y="2071"/>
                  </a:lnTo>
                  <a:lnTo>
                    <a:pt x="2047" y="2071"/>
                  </a:lnTo>
                  <a:lnTo>
                    <a:pt x="1949" y="2071"/>
                  </a:lnTo>
                  <a:lnTo>
                    <a:pt x="1852" y="2119"/>
                  </a:lnTo>
                  <a:lnTo>
                    <a:pt x="1779" y="2144"/>
                  </a:lnTo>
                  <a:lnTo>
                    <a:pt x="1706" y="2217"/>
                  </a:lnTo>
                  <a:lnTo>
                    <a:pt x="1633" y="2290"/>
                  </a:lnTo>
                  <a:lnTo>
                    <a:pt x="1608" y="2363"/>
                  </a:lnTo>
                  <a:lnTo>
                    <a:pt x="1560" y="2460"/>
                  </a:lnTo>
                  <a:lnTo>
                    <a:pt x="1560" y="2558"/>
                  </a:lnTo>
                  <a:lnTo>
                    <a:pt x="1560" y="2558"/>
                  </a:lnTo>
                  <a:lnTo>
                    <a:pt x="780" y="2558"/>
                  </a:lnTo>
                  <a:lnTo>
                    <a:pt x="780" y="2558"/>
                  </a:lnTo>
                  <a:lnTo>
                    <a:pt x="634" y="2582"/>
                  </a:lnTo>
                  <a:lnTo>
                    <a:pt x="488" y="2631"/>
                  </a:lnTo>
                  <a:lnTo>
                    <a:pt x="342" y="2679"/>
                  </a:lnTo>
                  <a:lnTo>
                    <a:pt x="220" y="2777"/>
                  </a:lnTo>
                  <a:lnTo>
                    <a:pt x="123" y="2899"/>
                  </a:lnTo>
                  <a:lnTo>
                    <a:pt x="74" y="3045"/>
                  </a:lnTo>
                  <a:lnTo>
                    <a:pt x="25" y="3191"/>
                  </a:lnTo>
                  <a:lnTo>
                    <a:pt x="1" y="3337"/>
                  </a:lnTo>
                  <a:lnTo>
                    <a:pt x="1" y="13980"/>
                  </a:lnTo>
                  <a:lnTo>
                    <a:pt x="1" y="13980"/>
                  </a:lnTo>
                  <a:lnTo>
                    <a:pt x="25" y="14151"/>
                  </a:lnTo>
                  <a:lnTo>
                    <a:pt x="74" y="14297"/>
                  </a:lnTo>
                  <a:lnTo>
                    <a:pt x="123" y="14418"/>
                  </a:lnTo>
                  <a:lnTo>
                    <a:pt x="220" y="14540"/>
                  </a:lnTo>
                  <a:lnTo>
                    <a:pt x="342" y="14638"/>
                  </a:lnTo>
                  <a:lnTo>
                    <a:pt x="488" y="14711"/>
                  </a:lnTo>
                  <a:lnTo>
                    <a:pt x="634" y="14759"/>
                  </a:lnTo>
                  <a:lnTo>
                    <a:pt x="780" y="14759"/>
                  </a:lnTo>
                  <a:lnTo>
                    <a:pt x="16952" y="14759"/>
                  </a:lnTo>
                  <a:lnTo>
                    <a:pt x="16952" y="14759"/>
                  </a:lnTo>
                  <a:lnTo>
                    <a:pt x="17098" y="14759"/>
                  </a:lnTo>
                  <a:lnTo>
                    <a:pt x="17244" y="14711"/>
                  </a:lnTo>
                  <a:lnTo>
                    <a:pt x="17390" y="14638"/>
                  </a:lnTo>
                  <a:lnTo>
                    <a:pt x="17512" y="14540"/>
                  </a:lnTo>
                  <a:lnTo>
                    <a:pt x="17610" y="14418"/>
                  </a:lnTo>
                  <a:lnTo>
                    <a:pt x="17658" y="14297"/>
                  </a:lnTo>
                  <a:lnTo>
                    <a:pt x="17707" y="14151"/>
                  </a:lnTo>
                  <a:lnTo>
                    <a:pt x="17731" y="13980"/>
                  </a:lnTo>
                  <a:lnTo>
                    <a:pt x="17731" y="3337"/>
                  </a:lnTo>
                  <a:lnTo>
                    <a:pt x="17731" y="3337"/>
                  </a:lnTo>
                  <a:lnTo>
                    <a:pt x="17707" y="3191"/>
                  </a:lnTo>
                  <a:lnTo>
                    <a:pt x="17658" y="3045"/>
                  </a:lnTo>
                  <a:lnTo>
                    <a:pt x="17610" y="2899"/>
                  </a:lnTo>
                  <a:lnTo>
                    <a:pt x="17512" y="2777"/>
                  </a:lnTo>
                  <a:lnTo>
                    <a:pt x="17390" y="2679"/>
                  </a:lnTo>
                  <a:lnTo>
                    <a:pt x="17244" y="2631"/>
                  </a:lnTo>
                  <a:lnTo>
                    <a:pt x="17098" y="2582"/>
                  </a:lnTo>
                  <a:lnTo>
                    <a:pt x="16952" y="2558"/>
                  </a:lnTo>
                  <a:lnTo>
                    <a:pt x="16952" y="2558"/>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8" name="Google Shape;3958;p166"/>
            <p:cNvSpPr/>
            <p:nvPr/>
          </p:nvSpPr>
          <p:spPr>
            <a:xfrm>
              <a:off x="1398225" y="386675"/>
              <a:ext cx="142500" cy="25"/>
            </a:xfrm>
            <a:custGeom>
              <a:rect b="b" l="l" r="r" t="t"/>
              <a:pathLst>
                <a:path extrusionOk="0" fill="none" h="1" w="5700">
                  <a:moveTo>
                    <a:pt x="5700" y="1"/>
                  </a:moveTo>
                  <a:lnTo>
                    <a:pt x="1"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9" name="Google Shape;3959;p166"/>
            <p:cNvSpPr/>
            <p:nvPr/>
          </p:nvSpPr>
          <p:spPr>
            <a:xfrm>
              <a:off x="1370225" y="450000"/>
              <a:ext cx="198500" cy="197900"/>
            </a:xfrm>
            <a:custGeom>
              <a:rect b="b" l="l" r="r" t="t"/>
              <a:pathLst>
                <a:path extrusionOk="0" fill="none" h="7916" w="7940">
                  <a:moveTo>
                    <a:pt x="3970" y="7916"/>
                  </a:moveTo>
                  <a:lnTo>
                    <a:pt x="3970" y="7916"/>
                  </a:lnTo>
                  <a:lnTo>
                    <a:pt x="3556" y="7892"/>
                  </a:lnTo>
                  <a:lnTo>
                    <a:pt x="3166" y="7843"/>
                  </a:lnTo>
                  <a:lnTo>
                    <a:pt x="2801" y="7745"/>
                  </a:lnTo>
                  <a:lnTo>
                    <a:pt x="2436" y="7624"/>
                  </a:lnTo>
                  <a:lnTo>
                    <a:pt x="2070" y="7453"/>
                  </a:lnTo>
                  <a:lnTo>
                    <a:pt x="1754" y="7258"/>
                  </a:lnTo>
                  <a:lnTo>
                    <a:pt x="1462" y="7015"/>
                  </a:lnTo>
                  <a:lnTo>
                    <a:pt x="1169" y="6771"/>
                  </a:lnTo>
                  <a:lnTo>
                    <a:pt x="901" y="6479"/>
                  </a:lnTo>
                  <a:lnTo>
                    <a:pt x="682" y="6187"/>
                  </a:lnTo>
                  <a:lnTo>
                    <a:pt x="487" y="5846"/>
                  </a:lnTo>
                  <a:lnTo>
                    <a:pt x="317" y="5505"/>
                  </a:lnTo>
                  <a:lnTo>
                    <a:pt x="195" y="5139"/>
                  </a:lnTo>
                  <a:lnTo>
                    <a:pt x="98" y="4750"/>
                  </a:lnTo>
                  <a:lnTo>
                    <a:pt x="25" y="4360"/>
                  </a:lnTo>
                  <a:lnTo>
                    <a:pt x="0" y="3970"/>
                  </a:lnTo>
                  <a:lnTo>
                    <a:pt x="0" y="3970"/>
                  </a:lnTo>
                  <a:lnTo>
                    <a:pt x="25" y="3556"/>
                  </a:lnTo>
                  <a:lnTo>
                    <a:pt x="98" y="3167"/>
                  </a:lnTo>
                  <a:lnTo>
                    <a:pt x="195" y="2777"/>
                  </a:lnTo>
                  <a:lnTo>
                    <a:pt x="317" y="2412"/>
                  </a:lnTo>
                  <a:lnTo>
                    <a:pt x="487" y="2071"/>
                  </a:lnTo>
                  <a:lnTo>
                    <a:pt x="682" y="1754"/>
                  </a:lnTo>
                  <a:lnTo>
                    <a:pt x="901" y="1437"/>
                  </a:lnTo>
                  <a:lnTo>
                    <a:pt x="1169" y="1170"/>
                  </a:lnTo>
                  <a:lnTo>
                    <a:pt x="1462" y="902"/>
                  </a:lnTo>
                  <a:lnTo>
                    <a:pt x="1754" y="682"/>
                  </a:lnTo>
                  <a:lnTo>
                    <a:pt x="2070" y="488"/>
                  </a:lnTo>
                  <a:lnTo>
                    <a:pt x="2436" y="317"/>
                  </a:lnTo>
                  <a:lnTo>
                    <a:pt x="2801" y="171"/>
                  </a:lnTo>
                  <a:lnTo>
                    <a:pt x="3166" y="74"/>
                  </a:lnTo>
                  <a:lnTo>
                    <a:pt x="3556" y="25"/>
                  </a:lnTo>
                  <a:lnTo>
                    <a:pt x="3970" y="1"/>
                  </a:lnTo>
                  <a:lnTo>
                    <a:pt x="3970" y="1"/>
                  </a:lnTo>
                  <a:lnTo>
                    <a:pt x="4384" y="25"/>
                  </a:lnTo>
                  <a:lnTo>
                    <a:pt x="4774" y="74"/>
                  </a:lnTo>
                  <a:lnTo>
                    <a:pt x="5139" y="171"/>
                  </a:lnTo>
                  <a:lnTo>
                    <a:pt x="5505" y="317"/>
                  </a:lnTo>
                  <a:lnTo>
                    <a:pt x="5870" y="488"/>
                  </a:lnTo>
                  <a:lnTo>
                    <a:pt x="6186" y="682"/>
                  </a:lnTo>
                  <a:lnTo>
                    <a:pt x="6479" y="902"/>
                  </a:lnTo>
                  <a:lnTo>
                    <a:pt x="6771" y="1170"/>
                  </a:lnTo>
                  <a:lnTo>
                    <a:pt x="7039" y="1437"/>
                  </a:lnTo>
                  <a:lnTo>
                    <a:pt x="7258" y="1754"/>
                  </a:lnTo>
                  <a:lnTo>
                    <a:pt x="7453" y="2071"/>
                  </a:lnTo>
                  <a:lnTo>
                    <a:pt x="7623" y="2412"/>
                  </a:lnTo>
                  <a:lnTo>
                    <a:pt x="7745" y="2777"/>
                  </a:lnTo>
                  <a:lnTo>
                    <a:pt x="7843" y="3167"/>
                  </a:lnTo>
                  <a:lnTo>
                    <a:pt x="7916" y="3556"/>
                  </a:lnTo>
                  <a:lnTo>
                    <a:pt x="7940" y="3970"/>
                  </a:lnTo>
                  <a:lnTo>
                    <a:pt x="7940" y="3970"/>
                  </a:lnTo>
                  <a:lnTo>
                    <a:pt x="7916" y="4360"/>
                  </a:lnTo>
                  <a:lnTo>
                    <a:pt x="7843" y="4750"/>
                  </a:lnTo>
                  <a:lnTo>
                    <a:pt x="7745" y="5139"/>
                  </a:lnTo>
                  <a:lnTo>
                    <a:pt x="7623" y="5505"/>
                  </a:lnTo>
                  <a:lnTo>
                    <a:pt x="7453" y="5846"/>
                  </a:lnTo>
                  <a:lnTo>
                    <a:pt x="7258" y="6187"/>
                  </a:lnTo>
                  <a:lnTo>
                    <a:pt x="7039" y="6479"/>
                  </a:lnTo>
                  <a:lnTo>
                    <a:pt x="6771" y="6771"/>
                  </a:lnTo>
                  <a:lnTo>
                    <a:pt x="6479" y="7015"/>
                  </a:lnTo>
                  <a:lnTo>
                    <a:pt x="6186" y="7258"/>
                  </a:lnTo>
                  <a:lnTo>
                    <a:pt x="5870" y="7453"/>
                  </a:lnTo>
                  <a:lnTo>
                    <a:pt x="5505" y="7624"/>
                  </a:lnTo>
                  <a:lnTo>
                    <a:pt x="5139" y="7745"/>
                  </a:lnTo>
                  <a:lnTo>
                    <a:pt x="4774" y="7843"/>
                  </a:lnTo>
                  <a:lnTo>
                    <a:pt x="4384" y="7892"/>
                  </a:lnTo>
                  <a:lnTo>
                    <a:pt x="3970" y="7916"/>
                  </a:lnTo>
                  <a:lnTo>
                    <a:pt x="3970" y="7916"/>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0" name="Google Shape;3960;p166"/>
            <p:cNvSpPr/>
            <p:nvPr/>
          </p:nvSpPr>
          <p:spPr>
            <a:xfrm>
              <a:off x="1403100" y="482875"/>
              <a:ext cx="132750" cy="132150"/>
            </a:xfrm>
            <a:custGeom>
              <a:rect b="b" l="l" r="r" t="t"/>
              <a:pathLst>
                <a:path extrusionOk="0" fill="none" h="5286" w="5310">
                  <a:moveTo>
                    <a:pt x="2655" y="5286"/>
                  </a:moveTo>
                  <a:lnTo>
                    <a:pt x="2655" y="5286"/>
                  </a:lnTo>
                  <a:lnTo>
                    <a:pt x="2387" y="5286"/>
                  </a:lnTo>
                  <a:lnTo>
                    <a:pt x="2119" y="5237"/>
                  </a:lnTo>
                  <a:lnTo>
                    <a:pt x="1876" y="5164"/>
                  </a:lnTo>
                  <a:lnTo>
                    <a:pt x="1632" y="5091"/>
                  </a:lnTo>
                  <a:lnTo>
                    <a:pt x="1389" y="4969"/>
                  </a:lnTo>
                  <a:lnTo>
                    <a:pt x="1169" y="4847"/>
                  </a:lnTo>
                  <a:lnTo>
                    <a:pt x="975" y="4677"/>
                  </a:lnTo>
                  <a:lnTo>
                    <a:pt x="780" y="4506"/>
                  </a:lnTo>
                  <a:lnTo>
                    <a:pt x="609" y="4336"/>
                  </a:lnTo>
                  <a:lnTo>
                    <a:pt x="463" y="4117"/>
                  </a:lnTo>
                  <a:lnTo>
                    <a:pt x="317" y="3897"/>
                  </a:lnTo>
                  <a:lnTo>
                    <a:pt x="220" y="3678"/>
                  </a:lnTo>
                  <a:lnTo>
                    <a:pt x="122" y="3435"/>
                  </a:lnTo>
                  <a:lnTo>
                    <a:pt x="74" y="3191"/>
                  </a:lnTo>
                  <a:lnTo>
                    <a:pt x="25" y="2923"/>
                  </a:lnTo>
                  <a:lnTo>
                    <a:pt x="0" y="2655"/>
                  </a:lnTo>
                  <a:lnTo>
                    <a:pt x="0" y="2655"/>
                  </a:lnTo>
                  <a:lnTo>
                    <a:pt x="25" y="2387"/>
                  </a:lnTo>
                  <a:lnTo>
                    <a:pt x="74" y="2120"/>
                  </a:lnTo>
                  <a:lnTo>
                    <a:pt x="122" y="1852"/>
                  </a:lnTo>
                  <a:lnTo>
                    <a:pt x="220" y="1608"/>
                  </a:lnTo>
                  <a:lnTo>
                    <a:pt x="317" y="1389"/>
                  </a:lnTo>
                  <a:lnTo>
                    <a:pt x="463" y="1170"/>
                  </a:lnTo>
                  <a:lnTo>
                    <a:pt x="609" y="975"/>
                  </a:lnTo>
                  <a:lnTo>
                    <a:pt x="780" y="780"/>
                  </a:lnTo>
                  <a:lnTo>
                    <a:pt x="975" y="610"/>
                  </a:lnTo>
                  <a:lnTo>
                    <a:pt x="1169" y="463"/>
                  </a:lnTo>
                  <a:lnTo>
                    <a:pt x="1389" y="317"/>
                  </a:lnTo>
                  <a:lnTo>
                    <a:pt x="1632" y="220"/>
                  </a:lnTo>
                  <a:lnTo>
                    <a:pt x="1876" y="122"/>
                  </a:lnTo>
                  <a:lnTo>
                    <a:pt x="2119" y="49"/>
                  </a:lnTo>
                  <a:lnTo>
                    <a:pt x="2387" y="25"/>
                  </a:lnTo>
                  <a:lnTo>
                    <a:pt x="2655" y="1"/>
                  </a:lnTo>
                  <a:lnTo>
                    <a:pt x="2655" y="1"/>
                  </a:lnTo>
                  <a:lnTo>
                    <a:pt x="2923" y="25"/>
                  </a:lnTo>
                  <a:lnTo>
                    <a:pt x="3191" y="49"/>
                  </a:lnTo>
                  <a:lnTo>
                    <a:pt x="3435" y="122"/>
                  </a:lnTo>
                  <a:lnTo>
                    <a:pt x="3678" y="220"/>
                  </a:lnTo>
                  <a:lnTo>
                    <a:pt x="3922" y="317"/>
                  </a:lnTo>
                  <a:lnTo>
                    <a:pt x="4141" y="463"/>
                  </a:lnTo>
                  <a:lnTo>
                    <a:pt x="4336" y="610"/>
                  </a:lnTo>
                  <a:lnTo>
                    <a:pt x="4530" y="780"/>
                  </a:lnTo>
                  <a:lnTo>
                    <a:pt x="4701" y="975"/>
                  </a:lnTo>
                  <a:lnTo>
                    <a:pt x="4847" y="1170"/>
                  </a:lnTo>
                  <a:lnTo>
                    <a:pt x="4993" y="1389"/>
                  </a:lnTo>
                  <a:lnTo>
                    <a:pt x="5091" y="1608"/>
                  </a:lnTo>
                  <a:lnTo>
                    <a:pt x="5188" y="1852"/>
                  </a:lnTo>
                  <a:lnTo>
                    <a:pt x="5237" y="2120"/>
                  </a:lnTo>
                  <a:lnTo>
                    <a:pt x="5285" y="2387"/>
                  </a:lnTo>
                  <a:lnTo>
                    <a:pt x="5310" y="2655"/>
                  </a:lnTo>
                  <a:lnTo>
                    <a:pt x="5310" y="2655"/>
                  </a:lnTo>
                  <a:lnTo>
                    <a:pt x="5285" y="2923"/>
                  </a:lnTo>
                  <a:lnTo>
                    <a:pt x="5237" y="3191"/>
                  </a:lnTo>
                  <a:lnTo>
                    <a:pt x="5188" y="3435"/>
                  </a:lnTo>
                  <a:lnTo>
                    <a:pt x="5091" y="3678"/>
                  </a:lnTo>
                  <a:lnTo>
                    <a:pt x="4993" y="3897"/>
                  </a:lnTo>
                  <a:lnTo>
                    <a:pt x="4847" y="4117"/>
                  </a:lnTo>
                  <a:lnTo>
                    <a:pt x="4701" y="4336"/>
                  </a:lnTo>
                  <a:lnTo>
                    <a:pt x="4530" y="4506"/>
                  </a:lnTo>
                  <a:lnTo>
                    <a:pt x="4336" y="4677"/>
                  </a:lnTo>
                  <a:lnTo>
                    <a:pt x="4141" y="4847"/>
                  </a:lnTo>
                  <a:lnTo>
                    <a:pt x="3922" y="4969"/>
                  </a:lnTo>
                  <a:lnTo>
                    <a:pt x="3678" y="5091"/>
                  </a:lnTo>
                  <a:lnTo>
                    <a:pt x="3435" y="5164"/>
                  </a:lnTo>
                  <a:lnTo>
                    <a:pt x="3191" y="5237"/>
                  </a:lnTo>
                  <a:lnTo>
                    <a:pt x="2923" y="5286"/>
                  </a:lnTo>
                  <a:lnTo>
                    <a:pt x="2655" y="5286"/>
                  </a:lnTo>
                  <a:lnTo>
                    <a:pt x="2655" y="5286"/>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1" name="Google Shape;3961;p166"/>
            <p:cNvSpPr/>
            <p:nvPr/>
          </p:nvSpPr>
          <p:spPr>
            <a:xfrm>
              <a:off x="1588800" y="435400"/>
              <a:ext cx="66400" cy="43850"/>
            </a:xfrm>
            <a:custGeom>
              <a:rect b="b" l="l" r="r" t="t"/>
              <a:pathLst>
                <a:path extrusionOk="0" fill="none" h="1754" w="2656">
                  <a:moveTo>
                    <a:pt x="2655" y="1266"/>
                  </a:moveTo>
                  <a:lnTo>
                    <a:pt x="2655" y="1266"/>
                  </a:lnTo>
                  <a:lnTo>
                    <a:pt x="2655" y="1364"/>
                  </a:lnTo>
                  <a:lnTo>
                    <a:pt x="2631" y="1461"/>
                  </a:lnTo>
                  <a:lnTo>
                    <a:pt x="2582" y="1534"/>
                  </a:lnTo>
                  <a:lnTo>
                    <a:pt x="2509" y="1607"/>
                  </a:lnTo>
                  <a:lnTo>
                    <a:pt x="2461" y="1680"/>
                  </a:lnTo>
                  <a:lnTo>
                    <a:pt x="2363" y="1705"/>
                  </a:lnTo>
                  <a:lnTo>
                    <a:pt x="2266" y="1754"/>
                  </a:lnTo>
                  <a:lnTo>
                    <a:pt x="2168" y="1754"/>
                  </a:lnTo>
                  <a:lnTo>
                    <a:pt x="488" y="1754"/>
                  </a:lnTo>
                  <a:lnTo>
                    <a:pt x="488" y="1754"/>
                  </a:lnTo>
                  <a:lnTo>
                    <a:pt x="390" y="1754"/>
                  </a:lnTo>
                  <a:lnTo>
                    <a:pt x="293" y="1705"/>
                  </a:lnTo>
                  <a:lnTo>
                    <a:pt x="220" y="1680"/>
                  </a:lnTo>
                  <a:lnTo>
                    <a:pt x="147" y="1607"/>
                  </a:lnTo>
                  <a:lnTo>
                    <a:pt x="74" y="1534"/>
                  </a:lnTo>
                  <a:lnTo>
                    <a:pt x="49" y="1461"/>
                  </a:lnTo>
                  <a:lnTo>
                    <a:pt x="1" y="1364"/>
                  </a:lnTo>
                  <a:lnTo>
                    <a:pt x="1" y="1266"/>
                  </a:lnTo>
                  <a:lnTo>
                    <a:pt x="1" y="487"/>
                  </a:lnTo>
                  <a:lnTo>
                    <a:pt x="1" y="487"/>
                  </a:lnTo>
                  <a:lnTo>
                    <a:pt x="1" y="390"/>
                  </a:lnTo>
                  <a:lnTo>
                    <a:pt x="49" y="292"/>
                  </a:lnTo>
                  <a:lnTo>
                    <a:pt x="74" y="219"/>
                  </a:lnTo>
                  <a:lnTo>
                    <a:pt x="147" y="146"/>
                  </a:lnTo>
                  <a:lnTo>
                    <a:pt x="220" y="73"/>
                  </a:lnTo>
                  <a:lnTo>
                    <a:pt x="293" y="49"/>
                  </a:lnTo>
                  <a:lnTo>
                    <a:pt x="390" y="0"/>
                  </a:lnTo>
                  <a:lnTo>
                    <a:pt x="488" y="0"/>
                  </a:lnTo>
                  <a:lnTo>
                    <a:pt x="2168" y="0"/>
                  </a:lnTo>
                  <a:lnTo>
                    <a:pt x="2168" y="0"/>
                  </a:lnTo>
                  <a:lnTo>
                    <a:pt x="2266" y="0"/>
                  </a:lnTo>
                  <a:lnTo>
                    <a:pt x="2363" y="49"/>
                  </a:lnTo>
                  <a:lnTo>
                    <a:pt x="2461" y="73"/>
                  </a:lnTo>
                  <a:lnTo>
                    <a:pt x="2509" y="146"/>
                  </a:lnTo>
                  <a:lnTo>
                    <a:pt x="2582" y="219"/>
                  </a:lnTo>
                  <a:lnTo>
                    <a:pt x="2631" y="292"/>
                  </a:lnTo>
                  <a:lnTo>
                    <a:pt x="2655" y="390"/>
                  </a:lnTo>
                  <a:lnTo>
                    <a:pt x="2655" y="487"/>
                  </a:lnTo>
                  <a:lnTo>
                    <a:pt x="2655" y="1266"/>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62" name="Google Shape;3962;p166"/>
          <p:cNvGrpSpPr/>
          <p:nvPr/>
        </p:nvGrpSpPr>
        <p:grpSpPr>
          <a:xfrm>
            <a:off x="1598040" y="1289995"/>
            <a:ext cx="321029" cy="312057"/>
            <a:chOff x="1929775" y="320925"/>
            <a:chExt cx="423800" cy="372650"/>
          </a:xfrm>
        </p:grpSpPr>
        <p:sp>
          <p:nvSpPr>
            <p:cNvPr id="3963" name="Google Shape;3963;p166"/>
            <p:cNvSpPr/>
            <p:nvPr/>
          </p:nvSpPr>
          <p:spPr>
            <a:xfrm>
              <a:off x="1929775" y="320925"/>
              <a:ext cx="423800" cy="372650"/>
            </a:xfrm>
            <a:custGeom>
              <a:rect b="b" l="l" r="r" t="t"/>
              <a:pathLst>
                <a:path extrusionOk="0" fill="none" h="14906" w="16952">
                  <a:moveTo>
                    <a:pt x="16172" y="0"/>
                  </a:moveTo>
                  <a:lnTo>
                    <a:pt x="780" y="0"/>
                  </a:lnTo>
                  <a:lnTo>
                    <a:pt x="780" y="0"/>
                  </a:lnTo>
                  <a:lnTo>
                    <a:pt x="634" y="25"/>
                  </a:lnTo>
                  <a:lnTo>
                    <a:pt x="488" y="73"/>
                  </a:lnTo>
                  <a:lnTo>
                    <a:pt x="341" y="146"/>
                  </a:lnTo>
                  <a:lnTo>
                    <a:pt x="220" y="244"/>
                  </a:lnTo>
                  <a:lnTo>
                    <a:pt x="122" y="341"/>
                  </a:lnTo>
                  <a:lnTo>
                    <a:pt x="74" y="487"/>
                  </a:lnTo>
                  <a:lnTo>
                    <a:pt x="25" y="634"/>
                  </a:lnTo>
                  <a:lnTo>
                    <a:pt x="0" y="780"/>
                  </a:lnTo>
                  <a:lnTo>
                    <a:pt x="0" y="14126"/>
                  </a:lnTo>
                  <a:lnTo>
                    <a:pt x="0" y="14126"/>
                  </a:lnTo>
                  <a:lnTo>
                    <a:pt x="25" y="14272"/>
                  </a:lnTo>
                  <a:lnTo>
                    <a:pt x="74" y="14418"/>
                  </a:lnTo>
                  <a:lnTo>
                    <a:pt x="122" y="14565"/>
                  </a:lnTo>
                  <a:lnTo>
                    <a:pt x="220" y="14662"/>
                  </a:lnTo>
                  <a:lnTo>
                    <a:pt x="341" y="14759"/>
                  </a:lnTo>
                  <a:lnTo>
                    <a:pt x="488" y="14832"/>
                  </a:lnTo>
                  <a:lnTo>
                    <a:pt x="634" y="14881"/>
                  </a:lnTo>
                  <a:lnTo>
                    <a:pt x="780" y="14906"/>
                  </a:lnTo>
                  <a:lnTo>
                    <a:pt x="16172" y="14906"/>
                  </a:lnTo>
                  <a:lnTo>
                    <a:pt x="16172" y="14906"/>
                  </a:lnTo>
                  <a:lnTo>
                    <a:pt x="16318" y="14881"/>
                  </a:lnTo>
                  <a:lnTo>
                    <a:pt x="16464" y="14832"/>
                  </a:lnTo>
                  <a:lnTo>
                    <a:pt x="16611" y="14759"/>
                  </a:lnTo>
                  <a:lnTo>
                    <a:pt x="16732" y="14662"/>
                  </a:lnTo>
                  <a:lnTo>
                    <a:pt x="16830" y="14565"/>
                  </a:lnTo>
                  <a:lnTo>
                    <a:pt x="16878" y="14418"/>
                  </a:lnTo>
                  <a:lnTo>
                    <a:pt x="16927" y="14272"/>
                  </a:lnTo>
                  <a:lnTo>
                    <a:pt x="16952" y="14126"/>
                  </a:lnTo>
                  <a:lnTo>
                    <a:pt x="16952" y="780"/>
                  </a:lnTo>
                  <a:lnTo>
                    <a:pt x="16952" y="780"/>
                  </a:lnTo>
                  <a:lnTo>
                    <a:pt x="16927" y="634"/>
                  </a:lnTo>
                  <a:lnTo>
                    <a:pt x="16878" y="487"/>
                  </a:lnTo>
                  <a:lnTo>
                    <a:pt x="16830" y="341"/>
                  </a:lnTo>
                  <a:lnTo>
                    <a:pt x="16732" y="244"/>
                  </a:lnTo>
                  <a:lnTo>
                    <a:pt x="16611" y="146"/>
                  </a:lnTo>
                  <a:lnTo>
                    <a:pt x="16464" y="73"/>
                  </a:lnTo>
                  <a:lnTo>
                    <a:pt x="16318" y="25"/>
                  </a:lnTo>
                  <a:lnTo>
                    <a:pt x="16172" y="0"/>
                  </a:lnTo>
                  <a:lnTo>
                    <a:pt x="16172" y="0"/>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4" name="Google Shape;3964;p166"/>
            <p:cNvSpPr/>
            <p:nvPr/>
          </p:nvSpPr>
          <p:spPr>
            <a:xfrm>
              <a:off x="1954125" y="345275"/>
              <a:ext cx="375100" cy="323950"/>
            </a:xfrm>
            <a:custGeom>
              <a:rect b="b" l="l" r="r" t="t"/>
              <a:pathLst>
                <a:path extrusionOk="0" fill="none" h="12958" w="15004">
                  <a:moveTo>
                    <a:pt x="15003" y="12957"/>
                  </a:moveTo>
                  <a:lnTo>
                    <a:pt x="1" y="12957"/>
                  </a:lnTo>
                  <a:lnTo>
                    <a:pt x="1" y="0"/>
                  </a:lnTo>
                  <a:lnTo>
                    <a:pt x="15003" y="0"/>
                  </a:lnTo>
                  <a:lnTo>
                    <a:pt x="15003" y="12957"/>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5" name="Google Shape;3965;p166"/>
            <p:cNvSpPr/>
            <p:nvPr/>
          </p:nvSpPr>
          <p:spPr>
            <a:xfrm>
              <a:off x="2162375" y="534625"/>
              <a:ext cx="146750" cy="113275"/>
            </a:xfrm>
            <a:custGeom>
              <a:rect b="b" l="l" r="r" t="t"/>
              <a:pathLst>
                <a:path extrusionOk="0" fill="none" h="4531" w="5870">
                  <a:moveTo>
                    <a:pt x="0" y="2266"/>
                  </a:moveTo>
                  <a:lnTo>
                    <a:pt x="1534" y="244"/>
                  </a:lnTo>
                  <a:lnTo>
                    <a:pt x="1534" y="244"/>
                  </a:lnTo>
                  <a:lnTo>
                    <a:pt x="1632" y="147"/>
                  </a:lnTo>
                  <a:lnTo>
                    <a:pt x="1754" y="50"/>
                  </a:lnTo>
                  <a:lnTo>
                    <a:pt x="1875" y="1"/>
                  </a:lnTo>
                  <a:lnTo>
                    <a:pt x="2022" y="1"/>
                  </a:lnTo>
                  <a:lnTo>
                    <a:pt x="2143" y="1"/>
                  </a:lnTo>
                  <a:lnTo>
                    <a:pt x="2289" y="50"/>
                  </a:lnTo>
                  <a:lnTo>
                    <a:pt x="2411" y="147"/>
                  </a:lnTo>
                  <a:lnTo>
                    <a:pt x="2509" y="244"/>
                  </a:lnTo>
                  <a:lnTo>
                    <a:pt x="5870" y="453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6" name="Google Shape;3966;p166"/>
            <p:cNvSpPr/>
            <p:nvPr/>
          </p:nvSpPr>
          <p:spPr>
            <a:xfrm>
              <a:off x="1974225" y="468875"/>
              <a:ext cx="232600" cy="179025"/>
            </a:xfrm>
            <a:custGeom>
              <a:rect b="b" l="l" r="r" t="t"/>
              <a:pathLst>
                <a:path extrusionOk="0" fill="none" h="7161" w="9304">
                  <a:moveTo>
                    <a:pt x="0" y="3995"/>
                  </a:moveTo>
                  <a:lnTo>
                    <a:pt x="2923" y="244"/>
                  </a:lnTo>
                  <a:lnTo>
                    <a:pt x="2923" y="244"/>
                  </a:lnTo>
                  <a:lnTo>
                    <a:pt x="3020" y="147"/>
                  </a:lnTo>
                  <a:lnTo>
                    <a:pt x="3142" y="49"/>
                  </a:lnTo>
                  <a:lnTo>
                    <a:pt x="3264" y="1"/>
                  </a:lnTo>
                  <a:lnTo>
                    <a:pt x="3410" y="1"/>
                  </a:lnTo>
                  <a:lnTo>
                    <a:pt x="3532" y="1"/>
                  </a:lnTo>
                  <a:lnTo>
                    <a:pt x="3678" y="49"/>
                  </a:lnTo>
                  <a:lnTo>
                    <a:pt x="3800" y="147"/>
                  </a:lnTo>
                  <a:lnTo>
                    <a:pt x="3897" y="244"/>
                  </a:lnTo>
                  <a:lnTo>
                    <a:pt x="9304" y="716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7" name="Google Shape;3967;p166"/>
            <p:cNvSpPr/>
            <p:nvPr/>
          </p:nvSpPr>
          <p:spPr>
            <a:xfrm>
              <a:off x="2169675" y="396425"/>
              <a:ext cx="97450" cy="97450"/>
            </a:xfrm>
            <a:custGeom>
              <a:rect b="b" l="l" r="r" t="t"/>
              <a:pathLst>
                <a:path extrusionOk="0" fill="none" h="3898" w="3898">
                  <a:moveTo>
                    <a:pt x="1949" y="3897"/>
                  </a:moveTo>
                  <a:lnTo>
                    <a:pt x="1949" y="3897"/>
                  </a:lnTo>
                  <a:lnTo>
                    <a:pt x="1754" y="3897"/>
                  </a:lnTo>
                  <a:lnTo>
                    <a:pt x="1559" y="3873"/>
                  </a:lnTo>
                  <a:lnTo>
                    <a:pt x="1364" y="3824"/>
                  </a:lnTo>
                  <a:lnTo>
                    <a:pt x="1194" y="3751"/>
                  </a:lnTo>
                  <a:lnTo>
                    <a:pt x="1023" y="3678"/>
                  </a:lnTo>
                  <a:lnTo>
                    <a:pt x="853" y="3580"/>
                  </a:lnTo>
                  <a:lnTo>
                    <a:pt x="707" y="3459"/>
                  </a:lnTo>
                  <a:lnTo>
                    <a:pt x="560" y="3337"/>
                  </a:lnTo>
                  <a:lnTo>
                    <a:pt x="439" y="3191"/>
                  </a:lnTo>
                  <a:lnTo>
                    <a:pt x="317" y="3045"/>
                  </a:lnTo>
                  <a:lnTo>
                    <a:pt x="220" y="2874"/>
                  </a:lnTo>
                  <a:lnTo>
                    <a:pt x="146" y="2704"/>
                  </a:lnTo>
                  <a:lnTo>
                    <a:pt x="73" y="2533"/>
                  </a:lnTo>
                  <a:lnTo>
                    <a:pt x="25" y="2338"/>
                  </a:lnTo>
                  <a:lnTo>
                    <a:pt x="0" y="2168"/>
                  </a:lnTo>
                  <a:lnTo>
                    <a:pt x="0" y="1949"/>
                  </a:lnTo>
                  <a:lnTo>
                    <a:pt x="0" y="1949"/>
                  </a:lnTo>
                  <a:lnTo>
                    <a:pt x="0" y="1754"/>
                  </a:lnTo>
                  <a:lnTo>
                    <a:pt x="25" y="1559"/>
                  </a:lnTo>
                  <a:lnTo>
                    <a:pt x="73" y="1389"/>
                  </a:lnTo>
                  <a:lnTo>
                    <a:pt x="146" y="1194"/>
                  </a:lnTo>
                  <a:lnTo>
                    <a:pt x="220" y="1023"/>
                  </a:lnTo>
                  <a:lnTo>
                    <a:pt x="317" y="877"/>
                  </a:lnTo>
                  <a:lnTo>
                    <a:pt x="439" y="707"/>
                  </a:lnTo>
                  <a:lnTo>
                    <a:pt x="560" y="585"/>
                  </a:lnTo>
                  <a:lnTo>
                    <a:pt x="707" y="463"/>
                  </a:lnTo>
                  <a:lnTo>
                    <a:pt x="853" y="341"/>
                  </a:lnTo>
                  <a:lnTo>
                    <a:pt x="1023" y="244"/>
                  </a:lnTo>
                  <a:lnTo>
                    <a:pt x="1194" y="171"/>
                  </a:lnTo>
                  <a:lnTo>
                    <a:pt x="1364" y="98"/>
                  </a:lnTo>
                  <a:lnTo>
                    <a:pt x="1559" y="49"/>
                  </a:lnTo>
                  <a:lnTo>
                    <a:pt x="1754" y="25"/>
                  </a:lnTo>
                  <a:lnTo>
                    <a:pt x="1949" y="0"/>
                  </a:lnTo>
                  <a:lnTo>
                    <a:pt x="1949" y="0"/>
                  </a:lnTo>
                  <a:lnTo>
                    <a:pt x="2144" y="25"/>
                  </a:lnTo>
                  <a:lnTo>
                    <a:pt x="2338" y="49"/>
                  </a:lnTo>
                  <a:lnTo>
                    <a:pt x="2533" y="98"/>
                  </a:lnTo>
                  <a:lnTo>
                    <a:pt x="2704" y="171"/>
                  </a:lnTo>
                  <a:lnTo>
                    <a:pt x="2874" y="244"/>
                  </a:lnTo>
                  <a:lnTo>
                    <a:pt x="3020" y="341"/>
                  </a:lnTo>
                  <a:lnTo>
                    <a:pt x="3191" y="463"/>
                  </a:lnTo>
                  <a:lnTo>
                    <a:pt x="3313" y="585"/>
                  </a:lnTo>
                  <a:lnTo>
                    <a:pt x="3459" y="707"/>
                  </a:lnTo>
                  <a:lnTo>
                    <a:pt x="3556" y="877"/>
                  </a:lnTo>
                  <a:lnTo>
                    <a:pt x="3654" y="1023"/>
                  </a:lnTo>
                  <a:lnTo>
                    <a:pt x="3727" y="1194"/>
                  </a:lnTo>
                  <a:lnTo>
                    <a:pt x="3800" y="1389"/>
                  </a:lnTo>
                  <a:lnTo>
                    <a:pt x="3848" y="1559"/>
                  </a:lnTo>
                  <a:lnTo>
                    <a:pt x="3873" y="1754"/>
                  </a:lnTo>
                  <a:lnTo>
                    <a:pt x="3897" y="1949"/>
                  </a:lnTo>
                  <a:lnTo>
                    <a:pt x="3897" y="1949"/>
                  </a:lnTo>
                  <a:lnTo>
                    <a:pt x="3873" y="2168"/>
                  </a:lnTo>
                  <a:lnTo>
                    <a:pt x="3848" y="2338"/>
                  </a:lnTo>
                  <a:lnTo>
                    <a:pt x="3800" y="2533"/>
                  </a:lnTo>
                  <a:lnTo>
                    <a:pt x="3727" y="2704"/>
                  </a:lnTo>
                  <a:lnTo>
                    <a:pt x="3654" y="2874"/>
                  </a:lnTo>
                  <a:lnTo>
                    <a:pt x="3556" y="3045"/>
                  </a:lnTo>
                  <a:lnTo>
                    <a:pt x="3459" y="3191"/>
                  </a:lnTo>
                  <a:lnTo>
                    <a:pt x="3313" y="3337"/>
                  </a:lnTo>
                  <a:lnTo>
                    <a:pt x="3191" y="3459"/>
                  </a:lnTo>
                  <a:lnTo>
                    <a:pt x="3020" y="3580"/>
                  </a:lnTo>
                  <a:lnTo>
                    <a:pt x="2874" y="3678"/>
                  </a:lnTo>
                  <a:lnTo>
                    <a:pt x="2704" y="3751"/>
                  </a:lnTo>
                  <a:lnTo>
                    <a:pt x="2533" y="3824"/>
                  </a:lnTo>
                  <a:lnTo>
                    <a:pt x="2338" y="3873"/>
                  </a:lnTo>
                  <a:lnTo>
                    <a:pt x="2144" y="3897"/>
                  </a:lnTo>
                  <a:lnTo>
                    <a:pt x="1949" y="3897"/>
                  </a:lnTo>
                  <a:lnTo>
                    <a:pt x="1949" y="3897"/>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68" name="Google Shape;3968;p166"/>
          <p:cNvSpPr/>
          <p:nvPr/>
        </p:nvSpPr>
        <p:spPr>
          <a:xfrm>
            <a:off x="2136331" y="1278782"/>
            <a:ext cx="262909" cy="334499"/>
          </a:xfrm>
          <a:custGeom>
            <a:rect b="b" l="l" r="r" t="t"/>
            <a:pathLst>
              <a:path extrusionOk="0" fill="none" h="15978" w="13883">
                <a:moveTo>
                  <a:pt x="3240" y="3240"/>
                </a:moveTo>
                <a:lnTo>
                  <a:pt x="3240" y="12616"/>
                </a:lnTo>
                <a:lnTo>
                  <a:pt x="3240" y="12616"/>
                </a:lnTo>
                <a:lnTo>
                  <a:pt x="2899" y="12592"/>
                </a:lnTo>
                <a:lnTo>
                  <a:pt x="2558" y="12592"/>
                </a:lnTo>
                <a:lnTo>
                  <a:pt x="2193" y="12641"/>
                </a:lnTo>
                <a:lnTo>
                  <a:pt x="1827" y="12738"/>
                </a:lnTo>
                <a:lnTo>
                  <a:pt x="1827" y="12738"/>
                </a:lnTo>
                <a:lnTo>
                  <a:pt x="1608" y="12811"/>
                </a:lnTo>
                <a:lnTo>
                  <a:pt x="1389" y="12909"/>
                </a:lnTo>
                <a:lnTo>
                  <a:pt x="1194" y="13030"/>
                </a:lnTo>
                <a:lnTo>
                  <a:pt x="999" y="13128"/>
                </a:lnTo>
                <a:lnTo>
                  <a:pt x="804" y="13274"/>
                </a:lnTo>
                <a:lnTo>
                  <a:pt x="658" y="13396"/>
                </a:lnTo>
                <a:lnTo>
                  <a:pt x="512" y="13542"/>
                </a:lnTo>
                <a:lnTo>
                  <a:pt x="390" y="13688"/>
                </a:lnTo>
                <a:lnTo>
                  <a:pt x="269" y="13858"/>
                </a:lnTo>
                <a:lnTo>
                  <a:pt x="171" y="14005"/>
                </a:lnTo>
                <a:lnTo>
                  <a:pt x="98" y="14175"/>
                </a:lnTo>
                <a:lnTo>
                  <a:pt x="49" y="14346"/>
                </a:lnTo>
                <a:lnTo>
                  <a:pt x="25" y="14492"/>
                </a:lnTo>
                <a:lnTo>
                  <a:pt x="1" y="14662"/>
                </a:lnTo>
                <a:lnTo>
                  <a:pt x="25" y="14833"/>
                </a:lnTo>
                <a:lnTo>
                  <a:pt x="49" y="14979"/>
                </a:lnTo>
                <a:lnTo>
                  <a:pt x="49" y="14979"/>
                </a:lnTo>
                <a:lnTo>
                  <a:pt x="122" y="15149"/>
                </a:lnTo>
                <a:lnTo>
                  <a:pt x="196" y="15295"/>
                </a:lnTo>
                <a:lnTo>
                  <a:pt x="293" y="15417"/>
                </a:lnTo>
                <a:lnTo>
                  <a:pt x="415" y="15539"/>
                </a:lnTo>
                <a:lnTo>
                  <a:pt x="561" y="15636"/>
                </a:lnTo>
                <a:lnTo>
                  <a:pt x="707" y="15734"/>
                </a:lnTo>
                <a:lnTo>
                  <a:pt x="877" y="15807"/>
                </a:lnTo>
                <a:lnTo>
                  <a:pt x="1072" y="15880"/>
                </a:lnTo>
                <a:lnTo>
                  <a:pt x="1243" y="15929"/>
                </a:lnTo>
                <a:lnTo>
                  <a:pt x="1462" y="15953"/>
                </a:lnTo>
                <a:lnTo>
                  <a:pt x="1657" y="15977"/>
                </a:lnTo>
                <a:lnTo>
                  <a:pt x="1876" y="15977"/>
                </a:lnTo>
                <a:lnTo>
                  <a:pt x="2095" y="15953"/>
                </a:lnTo>
                <a:lnTo>
                  <a:pt x="2339" y="15929"/>
                </a:lnTo>
                <a:lnTo>
                  <a:pt x="2558" y="15880"/>
                </a:lnTo>
                <a:lnTo>
                  <a:pt x="2801" y="15831"/>
                </a:lnTo>
                <a:lnTo>
                  <a:pt x="2801" y="15831"/>
                </a:lnTo>
                <a:lnTo>
                  <a:pt x="3216" y="15661"/>
                </a:lnTo>
                <a:lnTo>
                  <a:pt x="3581" y="15466"/>
                </a:lnTo>
                <a:lnTo>
                  <a:pt x="3897" y="15247"/>
                </a:lnTo>
                <a:lnTo>
                  <a:pt x="4165" y="14979"/>
                </a:lnTo>
                <a:lnTo>
                  <a:pt x="4360" y="14711"/>
                </a:lnTo>
                <a:lnTo>
                  <a:pt x="4458" y="14565"/>
                </a:lnTo>
                <a:lnTo>
                  <a:pt x="4531" y="14419"/>
                </a:lnTo>
                <a:lnTo>
                  <a:pt x="4579" y="14272"/>
                </a:lnTo>
                <a:lnTo>
                  <a:pt x="4604" y="14126"/>
                </a:lnTo>
                <a:lnTo>
                  <a:pt x="4628" y="13980"/>
                </a:lnTo>
                <a:lnTo>
                  <a:pt x="4628" y="13834"/>
                </a:lnTo>
                <a:lnTo>
                  <a:pt x="4628" y="6187"/>
                </a:lnTo>
                <a:lnTo>
                  <a:pt x="12470" y="3727"/>
                </a:lnTo>
                <a:lnTo>
                  <a:pt x="12470" y="10108"/>
                </a:lnTo>
                <a:lnTo>
                  <a:pt x="12470" y="10108"/>
                </a:lnTo>
                <a:lnTo>
                  <a:pt x="12154" y="10083"/>
                </a:lnTo>
                <a:lnTo>
                  <a:pt x="11813" y="10083"/>
                </a:lnTo>
                <a:lnTo>
                  <a:pt x="11447" y="10132"/>
                </a:lnTo>
                <a:lnTo>
                  <a:pt x="11082" y="10230"/>
                </a:lnTo>
                <a:lnTo>
                  <a:pt x="11082" y="10230"/>
                </a:lnTo>
                <a:lnTo>
                  <a:pt x="10863" y="10303"/>
                </a:lnTo>
                <a:lnTo>
                  <a:pt x="10644" y="10400"/>
                </a:lnTo>
                <a:lnTo>
                  <a:pt x="10425" y="10522"/>
                </a:lnTo>
                <a:lnTo>
                  <a:pt x="10254" y="10619"/>
                </a:lnTo>
                <a:lnTo>
                  <a:pt x="10059" y="10765"/>
                </a:lnTo>
                <a:lnTo>
                  <a:pt x="9913" y="10887"/>
                </a:lnTo>
                <a:lnTo>
                  <a:pt x="9767" y="11033"/>
                </a:lnTo>
                <a:lnTo>
                  <a:pt x="9621" y="11179"/>
                </a:lnTo>
                <a:lnTo>
                  <a:pt x="9523" y="11350"/>
                </a:lnTo>
                <a:lnTo>
                  <a:pt x="9426" y="11496"/>
                </a:lnTo>
                <a:lnTo>
                  <a:pt x="9353" y="11666"/>
                </a:lnTo>
                <a:lnTo>
                  <a:pt x="9304" y="11837"/>
                </a:lnTo>
                <a:lnTo>
                  <a:pt x="9280" y="11983"/>
                </a:lnTo>
                <a:lnTo>
                  <a:pt x="9256" y="12154"/>
                </a:lnTo>
                <a:lnTo>
                  <a:pt x="9280" y="12324"/>
                </a:lnTo>
                <a:lnTo>
                  <a:pt x="9304" y="12470"/>
                </a:lnTo>
                <a:lnTo>
                  <a:pt x="9304" y="12470"/>
                </a:lnTo>
                <a:lnTo>
                  <a:pt x="9377" y="12641"/>
                </a:lnTo>
                <a:lnTo>
                  <a:pt x="9450" y="12787"/>
                </a:lnTo>
                <a:lnTo>
                  <a:pt x="9548" y="12909"/>
                </a:lnTo>
                <a:lnTo>
                  <a:pt x="9670" y="13030"/>
                </a:lnTo>
                <a:lnTo>
                  <a:pt x="9816" y="13128"/>
                </a:lnTo>
                <a:lnTo>
                  <a:pt x="9962" y="13225"/>
                </a:lnTo>
                <a:lnTo>
                  <a:pt x="10132" y="13298"/>
                </a:lnTo>
                <a:lnTo>
                  <a:pt x="10303" y="13371"/>
                </a:lnTo>
                <a:lnTo>
                  <a:pt x="10498" y="13420"/>
                </a:lnTo>
                <a:lnTo>
                  <a:pt x="10717" y="13444"/>
                </a:lnTo>
                <a:lnTo>
                  <a:pt x="10912" y="13469"/>
                </a:lnTo>
                <a:lnTo>
                  <a:pt x="11131" y="13469"/>
                </a:lnTo>
                <a:lnTo>
                  <a:pt x="11350" y="13444"/>
                </a:lnTo>
                <a:lnTo>
                  <a:pt x="11594" y="13420"/>
                </a:lnTo>
                <a:lnTo>
                  <a:pt x="11813" y="13371"/>
                </a:lnTo>
                <a:lnTo>
                  <a:pt x="12056" y="13323"/>
                </a:lnTo>
                <a:lnTo>
                  <a:pt x="12056" y="13323"/>
                </a:lnTo>
                <a:lnTo>
                  <a:pt x="12422" y="13176"/>
                </a:lnTo>
                <a:lnTo>
                  <a:pt x="12763" y="13006"/>
                </a:lnTo>
                <a:lnTo>
                  <a:pt x="13055" y="12787"/>
                </a:lnTo>
                <a:lnTo>
                  <a:pt x="13323" y="12568"/>
                </a:lnTo>
                <a:lnTo>
                  <a:pt x="13542" y="12324"/>
                </a:lnTo>
                <a:lnTo>
                  <a:pt x="13713" y="12056"/>
                </a:lnTo>
                <a:lnTo>
                  <a:pt x="13810" y="11788"/>
                </a:lnTo>
                <a:lnTo>
                  <a:pt x="13859" y="11642"/>
                </a:lnTo>
                <a:lnTo>
                  <a:pt x="13883" y="11520"/>
                </a:lnTo>
                <a:lnTo>
                  <a:pt x="13883" y="0"/>
                </a:lnTo>
                <a:lnTo>
                  <a:pt x="3240" y="3240"/>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9" name="Google Shape;3969;p166"/>
          <p:cNvSpPr/>
          <p:nvPr/>
        </p:nvSpPr>
        <p:spPr>
          <a:xfrm>
            <a:off x="2663526" y="1279808"/>
            <a:ext cx="226928" cy="332448"/>
          </a:xfrm>
          <a:custGeom>
            <a:rect b="b" l="l" r="r" t="t"/>
            <a:pathLst>
              <a:path extrusionOk="0" fill="none" h="15880" w="11983">
                <a:moveTo>
                  <a:pt x="5992" y="0"/>
                </a:moveTo>
                <a:lnTo>
                  <a:pt x="5992" y="0"/>
                </a:lnTo>
                <a:lnTo>
                  <a:pt x="5675" y="0"/>
                </a:lnTo>
                <a:lnTo>
                  <a:pt x="5383" y="25"/>
                </a:lnTo>
                <a:lnTo>
                  <a:pt x="5091" y="73"/>
                </a:lnTo>
                <a:lnTo>
                  <a:pt x="4774" y="122"/>
                </a:lnTo>
                <a:lnTo>
                  <a:pt x="4506" y="195"/>
                </a:lnTo>
                <a:lnTo>
                  <a:pt x="4214" y="268"/>
                </a:lnTo>
                <a:lnTo>
                  <a:pt x="3654" y="463"/>
                </a:lnTo>
                <a:lnTo>
                  <a:pt x="3142" y="731"/>
                </a:lnTo>
                <a:lnTo>
                  <a:pt x="2631" y="1023"/>
                </a:lnTo>
                <a:lnTo>
                  <a:pt x="2192" y="1364"/>
                </a:lnTo>
                <a:lnTo>
                  <a:pt x="1754" y="1754"/>
                </a:lnTo>
                <a:lnTo>
                  <a:pt x="1364" y="2192"/>
                </a:lnTo>
                <a:lnTo>
                  <a:pt x="1023" y="2631"/>
                </a:lnTo>
                <a:lnTo>
                  <a:pt x="731" y="3142"/>
                </a:lnTo>
                <a:lnTo>
                  <a:pt x="463" y="3653"/>
                </a:lnTo>
                <a:lnTo>
                  <a:pt x="268" y="4214"/>
                </a:lnTo>
                <a:lnTo>
                  <a:pt x="195" y="4506"/>
                </a:lnTo>
                <a:lnTo>
                  <a:pt x="122" y="4774"/>
                </a:lnTo>
                <a:lnTo>
                  <a:pt x="73" y="5090"/>
                </a:lnTo>
                <a:lnTo>
                  <a:pt x="25" y="5383"/>
                </a:lnTo>
                <a:lnTo>
                  <a:pt x="0" y="5675"/>
                </a:lnTo>
                <a:lnTo>
                  <a:pt x="0" y="5991"/>
                </a:lnTo>
                <a:lnTo>
                  <a:pt x="0" y="5991"/>
                </a:lnTo>
                <a:lnTo>
                  <a:pt x="25" y="6430"/>
                </a:lnTo>
                <a:lnTo>
                  <a:pt x="73" y="6868"/>
                </a:lnTo>
                <a:lnTo>
                  <a:pt x="147" y="7331"/>
                </a:lnTo>
                <a:lnTo>
                  <a:pt x="268" y="7769"/>
                </a:lnTo>
                <a:lnTo>
                  <a:pt x="390" y="8208"/>
                </a:lnTo>
                <a:lnTo>
                  <a:pt x="561" y="8646"/>
                </a:lnTo>
                <a:lnTo>
                  <a:pt x="731" y="9085"/>
                </a:lnTo>
                <a:lnTo>
                  <a:pt x="926" y="9523"/>
                </a:lnTo>
                <a:lnTo>
                  <a:pt x="1145" y="9937"/>
                </a:lnTo>
                <a:lnTo>
                  <a:pt x="1389" y="10375"/>
                </a:lnTo>
                <a:lnTo>
                  <a:pt x="1900" y="11179"/>
                </a:lnTo>
                <a:lnTo>
                  <a:pt x="2436" y="11958"/>
                </a:lnTo>
                <a:lnTo>
                  <a:pt x="2996" y="12689"/>
                </a:lnTo>
                <a:lnTo>
                  <a:pt x="3556" y="13371"/>
                </a:lnTo>
                <a:lnTo>
                  <a:pt x="4092" y="13980"/>
                </a:lnTo>
                <a:lnTo>
                  <a:pt x="4603" y="14540"/>
                </a:lnTo>
                <a:lnTo>
                  <a:pt x="5066" y="15003"/>
                </a:lnTo>
                <a:lnTo>
                  <a:pt x="5724" y="15636"/>
                </a:lnTo>
                <a:lnTo>
                  <a:pt x="5992" y="15880"/>
                </a:lnTo>
                <a:lnTo>
                  <a:pt x="5992" y="15880"/>
                </a:lnTo>
                <a:lnTo>
                  <a:pt x="6260" y="15636"/>
                </a:lnTo>
                <a:lnTo>
                  <a:pt x="6917" y="15003"/>
                </a:lnTo>
                <a:lnTo>
                  <a:pt x="7380" y="14540"/>
                </a:lnTo>
                <a:lnTo>
                  <a:pt x="7891" y="13980"/>
                </a:lnTo>
                <a:lnTo>
                  <a:pt x="8427" y="13371"/>
                </a:lnTo>
                <a:lnTo>
                  <a:pt x="8987" y="12689"/>
                </a:lnTo>
                <a:lnTo>
                  <a:pt x="9548" y="11958"/>
                </a:lnTo>
                <a:lnTo>
                  <a:pt x="10083" y="11179"/>
                </a:lnTo>
                <a:lnTo>
                  <a:pt x="10595" y="10375"/>
                </a:lnTo>
                <a:lnTo>
                  <a:pt x="10838" y="9937"/>
                </a:lnTo>
                <a:lnTo>
                  <a:pt x="11058" y="9523"/>
                </a:lnTo>
                <a:lnTo>
                  <a:pt x="11252" y="9085"/>
                </a:lnTo>
                <a:lnTo>
                  <a:pt x="11423" y="8646"/>
                </a:lnTo>
                <a:lnTo>
                  <a:pt x="11593" y="8208"/>
                </a:lnTo>
                <a:lnTo>
                  <a:pt x="11715" y="7769"/>
                </a:lnTo>
                <a:lnTo>
                  <a:pt x="11837" y="7331"/>
                </a:lnTo>
                <a:lnTo>
                  <a:pt x="11910" y="6868"/>
                </a:lnTo>
                <a:lnTo>
                  <a:pt x="11959" y="6430"/>
                </a:lnTo>
                <a:lnTo>
                  <a:pt x="11983" y="5991"/>
                </a:lnTo>
                <a:lnTo>
                  <a:pt x="11983" y="5991"/>
                </a:lnTo>
                <a:lnTo>
                  <a:pt x="11983" y="5675"/>
                </a:lnTo>
                <a:lnTo>
                  <a:pt x="11959" y="5383"/>
                </a:lnTo>
                <a:lnTo>
                  <a:pt x="11910" y="5090"/>
                </a:lnTo>
                <a:lnTo>
                  <a:pt x="11861" y="4774"/>
                </a:lnTo>
                <a:lnTo>
                  <a:pt x="11788" y="4506"/>
                </a:lnTo>
                <a:lnTo>
                  <a:pt x="11715" y="4214"/>
                </a:lnTo>
                <a:lnTo>
                  <a:pt x="11520" y="3653"/>
                </a:lnTo>
                <a:lnTo>
                  <a:pt x="11252" y="3142"/>
                </a:lnTo>
                <a:lnTo>
                  <a:pt x="10960" y="2631"/>
                </a:lnTo>
                <a:lnTo>
                  <a:pt x="10619" y="2192"/>
                </a:lnTo>
                <a:lnTo>
                  <a:pt x="10229" y="1754"/>
                </a:lnTo>
                <a:lnTo>
                  <a:pt x="9791" y="1364"/>
                </a:lnTo>
                <a:lnTo>
                  <a:pt x="9353" y="1023"/>
                </a:lnTo>
                <a:lnTo>
                  <a:pt x="8841" y="731"/>
                </a:lnTo>
                <a:lnTo>
                  <a:pt x="8330" y="463"/>
                </a:lnTo>
                <a:lnTo>
                  <a:pt x="7770" y="268"/>
                </a:lnTo>
                <a:lnTo>
                  <a:pt x="7477" y="195"/>
                </a:lnTo>
                <a:lnTo>
                  <a:pt x="7209" y="122"/>
                </a:lnTo>
                <a:lnTo>
                  <a:pt x="6893" y="73"/>
                </a:lnTo>
                <a:lnTo>
                  <a:pt x="6601" y="25"/>
                </a:lnTo>
                <a:lnTo>
                  <a:pt x="6308" y="0"/>
                </a:lnTo>
                <a:lnTo>
                  <a:pt x="5992" y="0"/>
                </a:lnTo>
                <a:lnTo>
                  <a:pt x="5992" y="0"/>
                </a:lnTo>
                <a:close/>
                <a:moveTo>
                  <a:pt x="5992" y="8549"/>
                </a:moveTo>
                <a:lnTo>
                  <a:pt x="5992" y="8549"/>
                </a:lnTo>
                <a:lnTo>
                  <a:pt x="5724" y="8549"/>
                </a:lnTo>
                <a:lnTo>
                  <a:pt x="5480" y="8500"/>
                </a:lnTo>
                <a:lnTo>
                  <a:pt x="5237" y="8451"/>
                </a:lnTo>
                <a:lnTo>
                  <a:pt x="4993" y="8354"/>
                </a:lnTo>
                <a:lnTo>
                  <a:pt x="4774" y="8257"/>
                </a:lnTo>
                <a:lnTo>
                  <a:pt x="4555" y="8110"/>
                </a:lnTo>
                <a:lnTo>
                  <a:pt x="4360" y="7964"/>
                </a:lnTo>
                <a:lnTo>
                  <a:pt x="4189" y="7794"/>
                </a:lnTo>
                <a:lnTo>
                  <a:pt x="4019" y="7623"/>
                </a:lnTo>
                <a:lnTo>
                  <a:pt x="3873" y="7428"/>
                </a:lnTo>
                <a:lnTo>
                  <a:pt x="3727" y="7209"/>
                </a:lnTo>
                <a:lnTo>
                  <a:pt x="3629" y="6990"/>
                </a:lnTo>
                <a:lnTo>
                  <a:pt x="3532" y="6746"/>
                </a:lnTo>
                <a:lnTo>
                  <a:pt x="3483" y="6503"/>
                </a:lnTo>
                <a:lnTo>
                  <a:pt x="3434" y="6259"/>
                </a:lnTo>
                <a:lnTo>
                  <a:pt x="3434" y="5991"/>
                </a:lnTo>
                <a:lnTo>
                  <a:pt x="3434" y="5991"/>
                </a:lnTo>
                <a:lnTo>
                  <a:pt x="3434" y="5724"/>
                </a:lnTo>
                <a:lnTo>
                  <a:pt x="3483" y="5480"/>
                </a:lnTo>
                <a:lnTo>
                  <a:pt x="3532" y="5236"/>
                </a:lnTo>
                <a:lnTo>
                  <a:pt x="3629" y="4993"/>
                </a:lnTo>
                <a:lnTo>
                  <a:pt x="3727" y="4774"/>
                </a:lnTo>
                <a:lnTo>
                  <a:pt x="3873" y="4555"/>
                </a:lnTo>
                <a:lnTo>
                  <a:pt x="4019" y="4360"/>
                </a:lnTo>
                <a:lnTo>
                  <a:pt x="4189" y="4189"/>
                </a:lnTo>
                <a:lnTo>
                  <a:pt x="4360" y="4019"/>
                </a:lnTo>
                <a:lnTo>
                  <a:pt x="4555" y="3873"/>
                </a:lnTo>
                <a:lnTo>
                  <a:pt x="4774" y="3726"/>
                </a:lnTo>
                <a:lnTo>
                  <a:pt x="4993" y="3629"/>
                </a:lnTo>
                <a:lnTo>
                  <a:pt x="5237" y="3532"/>
                </a:lnTo>
                <a:lnTo>
                  <a:pt x="5480" y="3483"/>
                </a:lnTo>
                <a:lnTo>
                  <a:pt x="5724" y="3434"/>
                </a:lnTo>
                <a:lnTo>
                  <a:pt x="5992" y="3434"/>
                </a:lnTo>
                <a:lnTo>
                  <a:pt x="5992" y="3434"/>
                </a:lnTo>
                <a:lnTo>
                  <a:pt x="6260" y="3434"/>
                </a:lnTo>
                <a:lnTo>
                  <a:pt x="6503" y="3483"/>
                </a:lnTo>
                <a:lnTo>
                  <a:pt x="6747" y="3532"/>
                </a:lnTo>
                <a:lnTo>
                  <a:pt x="6990" y="3629"/>
                </a:lnTo>
                <a:lnTo>
                  <a:pt x="7209" y="3726"/>
                </a:lnTo>
                <a:lnTo>
                  <a:pt x="7429" y="3873"/>
                </a:lnTo>
                <a:lnTo>
                  <a:pt x="7623" y="4019"/>
                </a:lnTo>
                <a:lnTo>
                  <a:pt x="7794" y="4189"/>
                </a:lnTo>
                <a:lnTo>
                  <a:pt x="7964" y="4360"/>
                </a:lnTo>
                <a:lnTo>
                  <a:pt x="8111" y="4555"/>
                </a:lnTo>
                <a:lnTo>
                  <a:pt x="8257" y="4774"/>
                </a:lnTo>
                <a:lnTo>
                  <a:pt x="8354" y="4993"/>
                </a:lnTo>
                <a:lnTo>
                  <a:pt x="8452" y="5236"/>
                </a:lnTo>
                <a:lnTo>
                  <a:pt x="8500" y="5480"/>
                </a:lnTo>
                <a:lnTo>
                  <a:pt x="8549" y="5724"/>
                </a:lnTo>
                <a:lnTo>
                  <a:pt x="8549" y="5991"/>
                </a:lnTo>
                <a:lnTo>
                  <a:pt x="8549" y="5991"/>
                </a:lnTo>
                <a:lnTo>
                  <a:pt x="8549" y="6259"/>
                </a:lnTo>
                <a:lnTo>
                  <a:pt x="8500" y="6503"/>
                </a:lnTo>
                <a:lnTo>
                  <a:pt x="8452" y="6746"/>
                </a:lnTo>
                <a:lnTo>
                  <a:pt x="8354" y="6990"/>
                </a:lnTo>
                <a:lnTo>
                  <a:pt x="8257" y="7209"/>
                </a:lnTo>
                <a:lnTo>
                  <a:pt x="8111" y="7428"/>
                </a:lnTo>
                <a:lnTo>
                  <a:pt x="7964" y="7623"/>
                </a:lnTo>
                <a:lnTo>
                  <a:pt x="7794" y="7794"/>
                </a:lnTo>
                <a:lnTo>
                  <a:pt x="7623" y="7964"/>
                </a:lnTo>
                <a:lnTo>
                  <a:pt x="7429" y="8110"/>
                </a:lnTo>
                <a:lnTo>
                  <a:pt x="7209" y="8257"/>
                </a:lnTo>
                <a:lnTo>
                  <a:pt x="6990" y="8354"/>
                </a:lnTo>
                <a:lnTo>
                  <a:pt x="6747" y="8451"/>
                </a:lnTo>
                <a:lnTo>
                  <a:pt x="6503" y="8500"/>
                </a:lnTo>
                <a:lnTo>
                  <a:pt x="6260" y="8549"/>
                </a:lnTo>
                <a:lnTo>
                  <a:pt x="5992" y="8549"/>
                </a:lnTo>
                <a:lnTo>
                  <a:pt x="5992" y="8549"/>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70" name="Google Shape;3970;p166"/>
          <p:cNvGrpSpPr/>
          <p:nvPr/>
        </p:nvGrpSpPr>
        <p:grpSpPr>
          <a:xfrm>
            <a:off x="3643555" y="1254804"/>
            <a:ext cx="303511" cy="382420"/>
            <a:chOff x="4630125" y="278900"/>
            <a:chExt cx="400675" cy="456675"/>
          </a:xfrm>
        </p:grpSpPr>
        <p:sp>
          <p:nvSpPr>
            <p:cNvPr id="3971" name="Google Shape;3971;p166"/>
            <p:cNvSpPr/>
            <p:nvPr/>
          </p:nvSpPr>
          <p:spPr>
            <a:xfrm>
              <a:off x="4659350" y="328825"/>
              <a:ext cx="371450" cy="96850"/>
            </a:xfrm>
            <a:custGeom>
              <a:rect b="b" l="l" r="r" t="t"/>
              <a:pathLst>
                <a:path extrusionOk="0" fill="none" h="3874" w="14858">
                  <a:moveTo>
                    <a:pt x="12763" y="1"/>
                  </a:moveTo>
                  <a:lnTo>
                    <a:pt x="926" y="1"/>
                  </a:lnTo>
                  <a:lnTo>
                    <a:pt x="926" y="1"/>
                  </a:lnTo>
                  <a:lnTo>
                    <a:pt x="731" y="25"/>
                  </a:lnTo>
                  <a:lnTo>
                    <a:pt x="561" y="74"/>
                  </a:lnTo>
                  <a:lnTo>
                    <a:pt x="390" y="171"/>
                  </a:lnTo>
                  <a:lnTo>
                    <a:pt x="269" y="269"/>
                  </a:lnTo>
                  <a:lnTo>
                    <a:pt x="147" y="415"/>
                  </a:lnTo>
                  <a:lnTo>
                    <a:pt x="74" y="561"/>
                  </a:lnTo>
                  <a:lnTo>
                    <a:pt x="1" y="732"/>
                  </a:lnTo>
                  <a:lnTo>
                    <a:pt x="1" y="926"/>
                  </a:lnTo>
                  <a:lnTo>
                    <a:pt x="1" y="2948"/>
                  </a:lnTo>
                  <a:lnTo>
                    <a:pt x="1" y="2948"/>
                  </a:lnTo>
                  <a:lnTo>
                    <a:pt x="1" y="3143"/>
                  </a:lnTo>
                  <a:lnTo>
                    <a:pt x="74" y="3313"/>
                  </a:lnTo>
                  <a:lnTo>
                    <a:pt x="147" y="3459"/>
                  </a:lnTo>
                  <a:lnTo>
                    <a:pt x="269" y="3605"/>
                  </a:lnTo>
                  <a:lnTo>
                    <a:pt x="390" y="3727"/>
                  </a:lnTo>
                  <a:lnTo>
                    <a:pt x="561" y="3800"/>
                  </a:lnTo>
                  <a:lnTo>
                    <a:pt x="731" y="3849"/>
                  </a:lnTo>
                  <a:lnTo>
                    <a:pt x="926" y="3873"/>
                  </a:lnTo>
                  <a:lnTo>
                    <a:pt x="12763" y="3873"/>
                  </a:lnTo>
                  <a:lnTo>
                    <a:pt x="14857" y="1949"/>
                  </a:lnTo>
                  <a:lnTo>
                    <a:pt x="12763" y="1"/>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2" name="Google Shape;3972;p166"/>
            <p:cNvSpPr/>
            <p:nvPr/>
          </p:nvSpPr>
          <p:spPr>
            <a:xfrm>
              <a:off x="4630125" y="452425"/>
              <a:ext cx="371450" cy="96850"/>
            </a:xfrm>
            <a:custGeom>
              <a:rect b="b" l="l" r="r" t="t"/>
              <a:pathLst>
                <a:path extrusionOk="0" fill="none" h="3874" w="14858">
                  <a:moveTo>
                    <a:pt x="2095" y="1"/>
                  </a:moveTo>
                  <a:lnTo>
                    <a:pt x="13932" y="1"/>
                  </a:lnTo>
                  <a:lnTo>
                    <a:pt x="13932" y="1"/>
                  </a:lnTo>
                  <a:lnTo>
                    <a:pt x="14126" y="25"/>
                  </a:lnTo>
                  <a:lnTo>
                    <a:pt x="14297" y="74"/>
                  </a:lnTo>
                  <a:lnTo>
                    <a:pt x="14467" y="147"/>
                  </a:lnTo>
                  <a:lnTo>
                    <a:pt x="14589" y="269"/>
                  </a:lnTo>
                  <a:lnTo>
                    <a:pt x="14711" y="415"/>
                  </a:lnTo>
                  <a:lnTo>
                    <a:pt x="14784" y="561"/>
                  </a:lnTo>
                  <a:lnTo>
                    <a:pt x="14857" y="732"/>
                  </a:lnTo>
                  <a:lnTo>
                    <a:pt x="14857" y="926"/>
                  </a:lnTo>
                  <a:lnTo>
                    <a:pt x="14857" y="2948"/>
                  </a:lnTo>
                  <a:lnTo>
                    <a:pt x="14857" y="2948"/>
                  </a:lnTo>
                  <a:lnTo>
                    <a:pt x="14857" y="3143"/>
                  </a:lnTo>
                  <a:lnTo>
                    <a:pt x="14784" y="3313"/>
                  </a:lnTo>
                  <a:lnTo>
                    <a:pt x="14711" y="3459"/>
                  </a:lnTo>
                  <a:lnTo>
                    <a:pt x="14589" y="3605"/>
                  </a:lnTo>
                  <a:lnTo>
                    <a:pt x="14467" y="3703"/>
                  </a:lnTo>
                  <a:lnTo>
                    <a:pt x="14297" y="3800"/>
                  </a:lnTo>
                  <a:lnTo>
                    <a:pt x="14126" y="3849"/>
                  </a:lnTo>
                  <a:lnTo>
                    <a:pt x="13932" y="3873"/>
                  </a:lnTo>
                  <a:lnTo>
                    <a:pt x="2095" y="3873"/>
                  </a:lnTo>
                  <a:lnTo>
                    <a:pt x="1" y="1925"/>
                  </a:lnTo>
                  <a:lnTo>
                    <a:pt x="2095" y="1"/>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3" name="Google Shape;3973;p166"/>
            <p:cNvSpPr/>
            <p:nvPr/>
          </p:nvSpPr>
          <p:spPr>
            <a:xfrm>
              <a:off x="4808525" y="278900"/>
              <a:ext cx="43875" cy="49950"/>
            </a:xfrm>
            <a:custGeom>
              <a:rect b="b" l="l" r="r" t="t"/>
              <a:pathLst>
                <a:path extrusionOk="0" fill="none" h="1998" w="1755">
                  <a:moveTo>
                    <a:pt x="1754" y="1998"/>
                  </a:moveTo>
                  <a:lnTo>
                    <a:pt x="1754" y="585"/>
                  </a:lnTo>
                  <a:lnTo>
                    <a:pt x="1754" y="585"/>
                  </a:lnTo>
                  <a:lnTo>
                    <a:pt x="1754" y="464"/>
                  </a:lnTo>
                  <a:lnTo>
                    <a:pt x="1730" y="366"/>
                  </a:lnTo>
                  <a:lnTo>
                    <a:pt x="1657" y="269"/>
                  </a:lnTo>
                  <a:lnTo>
                    <a:pt x="1584" y="171"/>
                  </a:lnTo>
                  <a:lnTo>
                    <a:pt x="1511" y="98"/>
                  </a:lnTo>
                  <a:lnTo>
                    <a:pt x="1413" y="49"/>
                  </a:lnTo>
                  <a:lnTo>
                    <a:pt x="1291" y="25"/>
                  </a:lnTo>
                  <a:lnTo>
                    <a:pt x="1194" y="1"/>
                  </a:lnTo>
                  <a:lnTo>
                    <a:pt x="561" y="1"/>
                  </a:lnTo>
                  <a:lnTo>
                    <a:pt x="561" y="1"/>
                  </a:lnTo>
                  <a:lnTo>
                    <a:pt x="463" y="25"/>
                  </a:lnTo>
                  <a:lnTo>
                    <a:pt x="342" y="49"/>
                  </a:lnTo>
                  <a:lnTo>
                    <a:pt x="244" y="98"/>
                  </a:lnTo>
                  <a:lnTo>
                    <a:pt x="171" y="171"/>
                  </a:lnTo>
                  <a:lnTo>
                    <a:pt x="98" y="269"/>
                  </a:lnTo>
                  <a:lnTo>
                    <a:pt x="25" y="366"/>
                  </a:lnTo>
                  <a:lnTo>
                    <a:pt x="1" y="464"/>
                  </a:lnTo>
                  <a:lnTo>
                    <a:pt x="1" y="585"/>
                  </a:lnTo>
                  <a:lnTo>
                    <a:pt x="1" y="1998"/>
                  </a:lnTo>
                  <a:lnTo>
                    <a:pt x="1754" y="1998"/>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4" name="Google Shape;3974;p166"/>
            <p:cNvSpPr/>
            <p:nvPr/>
          </p:nvSpPr>
          <p:spPr>
            <a:xfrm>
              <a:off x="4808525" y="549250"/>
              <a:ext cx="43875" cy="186325"/>
            </a:xfrm>
            <a:custGeom>
              <a:rect b="b" l="l" r="r" t="t"/>
              <a:pathLst>
                <a:path extrusionOk="0" fill="none" h="7453" w="1755">
                  <a:moveTo>
                    <a:pt x="1" y="0"/>
                  </a:moveTo>
                  <a:lnTo>
                    <a:pt x="1" y="7453"/>
                  </a:lnTo>
                  <a:lnTo>
                    <a:pt x="1754" y="7453"/>
                  </a:lnTo>
                  <a:lnTo>
                    <a:pt x="1754" y="0"/>
                  </a:lnTo>
                  <a:lnTo>
                    <a:pt x="1" y="0"/>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75" name="Google Shape;3975;p166"/>
          <p:cNvSpPr/>
          <p:nvPr/>
        </p:nvSpPr>
        <p:spPr>
          <a:xfrm>
            <a:off x="4130707" y="1278279"/>
            <a:ext cx="347787" cy="335504"/>
          </a:xfrm>
          <a:custGeom>
            <a:rect b="b" l="l" r="r" t="t"/>
            <a:pathLst>
              <a:path extrusionOk="0" fill="none" h="16026" w="18365">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76" name="Google Shape;3976;p166"/>
          <p:cNvGrpSpPr/>
          <p:nvPr/>
        </p:nvGrpSpPr>
        <p:grpSpPr>
          <a:xfrm>
            <a:off x="587971" y="1799344"/>
            <a:ext cx="309022" cy="416586"/>
            <a:chOff x="596350" y="929175"/>
            <a:chExt cx="407950" cy="497475"/>
          </a:xfrm>
        </p:grpSpPr>
        <p:sp>
          <p:nvSpPr>
            <p:cNvPr id="3977" name="Google Shape;3977;p166"/>
            <p:cNvSpPr/>
            <p:nvPr/>
          </p:nvSpPr>
          <p:spPr>
            <a:xfrm>
              <a:off x="596350" y="953550"/>
              <a:ext cx="387250" cy="473100"/>
            </a:xfrm>
            <a:custGeom>
              <a:rect b="b" l="l" r="r" t="t"/>
              <a:pathLst>
                <a:path extrusionOk="0" fill="none" h="18924" w="15490">
                  <a:moveTo>
                    <a:pt x="15490" y="17828"/>
                  </a:moveTo>
                  <a:lnTo>
                    <a:pt x="15490" y="17828"/>
                  </a:lnTo>
                  <a:lnTo>
                    <a:pt x="15466" y="17998"/>
                  </a:lnTo>
                  <a:lnTo>
                    <a:pt x="15417" y="18169"/>
                  </a:lnTo>
                  <a:lnTo>
                    <a:pt x="15319" y="18364"/>
                  </a:lnTo>
                  <a:lnTo>
                    <a:pt x="15198" y="18534"/>
                  </a:lnTo>
                  <a:lnTo>
                    <a:pt x="15052" y="18680"/>
                  </a:lnTo>
                  <a:lnTo>
                    <a:pt x="14881" y="18802"/>
                  </a:lnTo>
                  <a:lnTo>
                    <a:pt x="14735" y="18900"/>
                  </a:lnTo>
                  <a:lnTo>
                    <a:pt x="14564" y="18924"/>
                  </a:lnTo>
                  <a:lnTo>
                    <a:pt x="1023" y="18924"/>
                  </a:lnTo>
                  <a:lnTo>
                    <a:pt x="1023" y="18924"/>
                  </a:lnTo>
                  <a:lnTo>
                    <a:pt x="853" y="18900"/>
                  </a:lnTo>
                  <a:lnTo>
                    <a:pt x="682" y="18802"/>
                  </a:lnTo>
                  <a:lnTo>
                    <a:pt x="512" y="18680"/>
                  </a:lnTo>
                  <a:lnTo>
                    <a:pt x="341" y="18534"/>
                  </a:lnTo>
                  <a:lnTo>
                    <a:pt x="219" y="18364"/>
                  </a:lnTo>
                  <a:lnTo>
                    <a:pt x="98" y="18169"/>
                  </a:lnTo>
                  <a:lnTo>
                    <a:pt x="25" y="17998"/>
                  </a:lnTo>
                  <a:lnTo>
                    <a:pt x="0" y="17828"/>
                  </a:lnTo>
                  <a:lnTo>
                    <a:pt x="0" y="877"/>
                  </a:lnTo>
                  <a:lnTo>
                    <a:pt x="0" y="877"/>
                  </a:lnTo>
                  <a:lnTo>
                    <a:pt x="25" y="706"/>
                  </a:lnTo>
                  <a:lnTo>
                    <a:pt x="98" y="560"/>
                  </a:lnTo>
                  <a:lnTo>
                    <a:pt x="195" y="414"/>
                  </a:lnTo>
                  <a:lnTo>
                    <a:pt x="341" y="268"/>
                  </a:lnTo>
                  <a:lnTo>
                    <a:pt x="487" y="171"/>
                  </a:lnTo>
                  <a:lnTo>
                    <a:pt x="658" y="73"/>
                  </a:lnTo>
                  <a:lnTo>
                    <a:pt x="828" y="24"/>
                  </a:lnTo>
                  <a:lnTo>
                    <a:pt x="974"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8" name="Google Shape;3978;p166"/>
            <p:cNvSpPr/>
            <p:nvPr/>
          </p:nvSpPr>
          <p:spPr>
            <a:xfrm>
              <a:off x="626775" y="929175"/>
              <a:ext cx="377525" cy="462775"/>
            </a:xfrm>
            <a:custGeom>
              <a:rect b="b" l="l" r="r" t="t"/>
              <a:pathLst>
                <a:path extrusionOk="0" fill="none" h="18511" w="15101">
                  <a:moveTo>
                    <a:pt x="15101" y="3362"/>
                  </a:moveTo>
                  <a:lnTo>
                    <a:pt x="15101" y="17731"/>
                  </a:lnTo>
                  <a:lnTo>
                    <a:pt x="15101" y="17731"/>
                  </a:lnTo>
                  <a:lnTo>
                    <a:pt x="15077" y="17877"/>
                  </a:lnTo>
                  <a:lnTo>
                    <a:pt x="15028" y="18024"/>
                  </a:lnTo>
                  <a:lnTo>
                    <a:pt x="14979" y="18145"/>
                  </a:lnTo>
                  <a:lnTo>
                    <a:pt x="14882" y="18267"/>
                  </a:lnTo>
                  <a:lnTo>
                    <a:pt x="14760" y="18365"/>
                  </a:lnTo>
                  <a:lnTo>
                    <a:pt x="14614" y="18438"/>
                  </a:lnTo>
                  <a:lnTo>
                    <a:pt x="14468" y="18486"/>
                  </a:lnTo>
                  <a:lnTo>
                    <a:pt x="14322"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9" name="Google Shape;3979;p166"/>
            <p:cNvSpPr/>
            <p:nvPr/>
          </p:nvSpPr>
          <p:spPr>
            <a:xfrm>
              <a:off x="688900" y="1256150"/>
              <a:ext cx="133975" cy="25"/>
            </a:xfrm>
            <a:custGeom>
              <a:rect b="b" l="l" r="r" t="t"/>
              <a:pathLst>
                <a:path extrusionOk="0" fill="none" h="1" w="5359">
                  <a:moveTo>
                    <a:pt x="5358" y="0"/>
                  </a:moveTo>
                  <a:lnTo>
                    <a:pt x="0"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0" name="Google Shape;3980;p166"/>
            <p:cNvSpPr/>
            <p:nvPr/>
          </p:nvSpPr>
          <p:spPr>
            <a:xfrm>
              <a:off x="688900" y="1201350"/>
              <a:ext cx="255750" cy="25"/>
            </a:xfrm>
            <a:custGeom>
              <a:rect b="b" l="l" r="r" t="t"/>
              <a:pathLst>
                <a:path extrusionOk="0" fill="none" h="1" w="10230">
                  <a:moveTo>
                    <a:pt x="10229" y="1"/>
                  </a:moveTo>
                  <a:lnTo>
                    <a:pt x="0"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1" name="Google Shape;3981;p166"/>
            <p:cNvSpPr/>
            <p:nvPr/>
          </p:nvSpPr>
          <p:spPr>
            <a:xfrm>
              <a:off x="688900" y="1145950"/>
              <a:ext cx="255750" cy="25"/>
            </a:xfrm>
            <a:custGeom>
              <a:rect b="b" l="l" r="r" t="t"/>
              <a:pathLst>
                <a:path extrusionOk="0" fill="none" h="1" w="10230">
                  <a:moveTo>
                    <a:pt x="10229" y="0"/>
                  </a:moveTo>
                  <a:lnTo>
                    <a:pt x="0"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2" name="Google Shape;3982;p166"/>
            <p:cNvSpPr/>
            <p:nvPr/>
          </p:nvSpPr>
          <p:spPr>
            <a:xfrm>
              <a:off x="688900" y="1090525"/>
              <a:ext cx="255750" cy="25"/>
            </a:xfrm>
            <a:custGeom>
              <a:rect b="b" l="l" r="r" t="t"/>
              <a:pathLst>
                <a:path extrusionOk="0" fill="none" h="1" w="10230">
                  <a:moveTo>
                    <a:pt x="10229" y="1"/>
                  </a:moveTo>
                  <a:lnTo>
                    <a:pt x="0"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3" name="Google Shape;3983;p166"/>
            <p:cNvSpPr/>
            <p:nvPr/>
          </p:nvSpPr>
          <p:spPr>
            <a:xfrm>
              <a:off x="920250" y="929175"/>
              <a:ext cx="84050" cy="84050"/>
            </a:xfrm>
            <a:custGeom>
              <a:rect b="b" l="l" r="r" t="t"/>
              <a:pathLst>
                <a:path extrusionOk="0" fill="none" h="3362" w="3362">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84" name="Google Shape;3984;p166"/>
          <p:cNvGrpSpPr/>
          <p:nvPr/>
        </p:nvGrpSpPr>
        <p:grpSpPr>
          <a:xfrm>
            <a:off x="1601259" y="1860035"/>
            <a:ext cx="314590" cy="297779"/>
            <a:chOff x="1934025" y="1001650"/>
            <a:chExt cx="415300" cy="355600"/>
          </a:xfrm>
        </p:grpSpPr>
        <p:sp>
          <p:nvSpPr>
            <p:cNvPr id="3985" name="Google Shape;3985;p166"/>
            <p:cNvSpPr/>
            <p:nvPr/>
          </p:nvSpPr>
          <p:spPr>
            <a:xfrm>
              <a:off x="1934025" y="1303650"/>
              <a:ext cx="207650" cy="53600"/>
            </a:xfrm>
            <a:custGeom>
              <a:rect b="b" l="l" r="r" t="t"/>
              <a:pathLst>
                <a:path extrusionOk="0" fill="none" h="2144" w="8306">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6" name="Google Shape;3986;p166"/>
            <p:cNvSpPr/>
            <p:nvPr/>
          </p:nvSpPr>
          <p:spPr>
            <a:xfrm>
              <a:off x="2141650" y="1303650"/>
              <a:ext cx="207675" cy="53600"/>
            </a:xfrm>
            <a:custGeom>
              <a:rect b="b" l="l" r="r" t="t"/>
              <a:pathLst>
                <a:path extrusionOk="0" fill="none" h="2144" w="8307">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7" name="Google Shape;3987;p166"/>
            <p:cNvSpPr/>
            <p:nvPr/>
          </p:nvSpPr>
          <p:spPr>
            <a:xfrm>
              <a:off x="1934025" y="1001650"/>
              <a:ext cx="207650" cy="331250"/>
            </a:xfrm>
            <a:custGeom>
              <a:rect b="b" l="l" r="r" t="t"/>
              <a:pathLst>
                <a:path extrusionOk="0" fill="none" h="13250" w="8306">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8" name="Google Shape;3988;p166"/>
            <p:cNvSpPr/>
            <p:nvPr/>
          </p:nvSpPr>
          <p:spPr>
            <a:xfrm>
              <a:off x="2141650" y="1001650"/>
              <a:ext cx="207675" cy="331250"/>
            </a:xfrm>
            <a:custGeom>
              <a:rect b="b" l="l" r="r" t="t"/>
              <a:pathLst>
                <a:path extrusionOk="0" fill="none" h="13250" w="8307">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89" name="Google Shape;3989;p166"/>
          <p:cNvSpPr/>
          <p:nvPr/>
        </p:nvSpPr>
        <p:spPr>
          <a:xfrm>
            <a:off x="2109591" y="1835062"/>
            <a:ext cx="316408" cy="347751"/>
          </a:xfrm>
          <a:custGeom>
            <a:rect b="b" l="l" r="r" t="t"/>
            <a:pathLst>
              <a:path extrusionOk="0" fill="none" h="16611" w="16708">
                <a:moveTo>
                  <a:pt x="414" y="8842"/>
                </a:moveTo>
                <a:lnTo>
                  <a:pt x="8403" y="1048"/>
                </a:lnTo>
                <a:lnTo>
                  <a:pt x="8403" y="1048"/>
                </a:lnTo>
                <a:lnTo>
                  <a:pt x="8500" y="951"/>
                </a:lnTo>
                <a:lnTo>
                  <a:pt x="8597" y="829"/>
                </a:lnTo>
                <a:lnTo>
                  <a:pt x="8865" y="658"/>
                </a:lnTo>
                <a:lnTo>
                  <a:pt x="9158" y="488"/>
                </a:lnTo>
                <a:lnTo>
                  <a:pt x="9450" y="317"/>
                </a:lnTo>
                <a:lnTo>
                  <a:pt x="9450" y="317"/>
                </a:lnTo>
                <a:lnTo>
                  <a:pt x="9839" y="171"/>
                </a:lnTo>
                <a:lnTo>
                  <a:pt x="10180" y="74"/>
                </a:lnTo>
                <a:lnTo>
                  <a:pt x="10497" y="25"/>
                </a:lnTo>
                <a:lnTo>
                  <a:pt x="10814" y="1"/>
                </a:lnTo>
                <a:lnTo>
                  <a:pt x="15344" y="1"/>
                </a:lnTo>
                <a:lnTo>
                  <a:pt x="15344" y="1"/>
                </a:lnTo>
                <a:lnTo>
                  <a:pt x="15465" y="1"/>
                </a:lnTo>
                <a:lnTo>
                  <a:pt x="15587" y="49"/>
                </a:lnTo>
                <a:lnTo>
                  <a:pt x="15855" y="122"/>
                </a:lnTo>
                <a:lnTo>
                  <a:pt x="16099" y="269"/>
                </a:lnTo>
                <a:lnTo>
                  <a:pt x="16294" y="415"/>
                </a:lnTo>
                <a:lnTo>
                  <a:pt x="16294" y="415"/>
                </a:lnTo>
                <a:lnTo>
                  <a:pt x="16391" y="537"/>
                </a:lnTo>
                <a:lnTo>
                  <a:pt x="16488" y="658"/>
                </a:lnTo>
                <a:lnTo>
                  <a:pt x="16561" y="780"/>
                </a:lnTo>
                <a:lnTo>
                  <a:pt x="16610" y="902"/>
                </a:lnTo>
                <a:lnTo>
                  <a:pt x="16659" y="1048"/>
                </a:lnTo>
                <a:lnTo>
                  <a:pt x="16683" y="1170"/>
                </a:lnTo>
                <a:lnTo>
                  <a:pt x="16708" y="1486"/>
                </a:lnTo>
                <a:lnTo>
                  <a:pt x="16708" y="5992"/>
                </a:lnTo>
                <a:lnTo>
                  <a:pt x="16708" y="5992"/>
                </a:lnTo>
                <a:lnTo>
                  <a:pt x="16683" y="6309"/>
                </a:lnTo>
                <a:lnTo>
                  <a:pt x="16635" y="6625"/>
                </a:lnTo>
                <a:lnTo>
                  <a:pt x="16537" y="6942"/>
                </a:lnTo>
                <a:lnTo>
                  <a:pt x="16391" y="7258"/>
                </a:lnTo>
                <a:lnTo>
                  <a:pt x="16391" y="7258"/>
                </a:lnTo>
                <a:lnTo>
                  <a:pt x="16342" y="7453"/>
                </a:lnTo>
                <a:lnTo>
                  <a:pt x="16294" y="7624"/>
                </a:lnTo>
                <a:lnTo>
                  <a:pt x="16196" y="7770"/>
                </a:lnTo>
                <a:lnTo>
                  <a:pt x="16123" y="7916"/>
                </a:lnTo>
                <a:lnTo>
                  <a:pt x="15928" y="8160"/>
                </a:lnTo>
                <a:lnTo>
                  <a:pt x="15758" y="8403"/>
                </a:lnTo>
                <a:lnTo>
                  <a:pt x="7891" y="16197"/>
                </a:lnTo>
                <a:lnTo>
                  <a:pt x="7891" y="16197"/>
                </a:lnTo>
                <a:lnTo>
                  <a:pt x="7794" y="16294"/>
                </a:lnTo>
                <a:lnTo>
                  <a:pt x="7696" y="16392"/>
                </a:lnTo>
                <a:lnTo>
                  <a:pt x="7574" y="16465"/>
                </a:lnTo>
                <a:lnTo>
                  <a:pt x="7453" y="16513"/>
                </a:lnTo>
                <a:lnTo>
                  <a:pt x="7185" y="16586"/>
                </a:lnTo>
                <a:lnTo>
                  <a:pt x="6941" y="16611"/>
                </a:lnTo>
                <a:lnTo>
                  <a:pt x="6941" y="16611"/>
                </a:lnTo>
                <a:lnTo>
                  <a:pt x="6649" y="16586"/>
                </a:lnTo>
                <a:lnTo>
                  <a:pt x="6503" y="16562"/>
                </a:lnTo>
                <a:lnTo>
                  <a:pt x="6381" y="16513"/>
                </a:lnTo>
                <a:lnTo>
                  <a:pt x="6235" y="16465"/>
                </a:lnTo>
                <a:lnTo>
                  <a:pt x="6113" y="16392"/>
                </a:lnTo>
                <a:lnTo>
                  <a:pt x="5991" y="16294"/>
                </a:lnTo>
                <a:lnTo>
                  <a:pt x="5894" y="16197"/>
                </a:lnTo>
                <a:lnTo>
                  <a:pt x="414" y="10839"/>
                </a:lnTo>
                <a:lnTo>
                  <a:pt x="414" y="10839"/>
                </a:lnTo>
                <a:lnTo>
                  <a:pt x="268" y="10595"/>
                </a:lnTo>
                <a:lnTo>
                  <a:pt x="122" y="10352"/>
                </a:lnTo>
                <a:lnTo>
                  <a:pt x="24" y="10108"/>
                </a:lnTo>
                <a:lnTo>
                  <a:pt x="0" y="10011"/>
                </a:lnTo>
                <a:lnTo>
                  <a:pt x="0" y="9889"/>
                </a:lnTo>
                <a:lnTo>
                  <a:pt x="0" y="9889"/>
                </a:lnTo>
                <a:lnTo>
                  <a:pt x="0" y="9718"/>
                </a:lnTo>
                <a:lnTo>
                  <a:pt x="24" y="9597"/>
                </a:lnTo>
                <a:lnTo>
                  <a:pt x="122" y="9329"/>
                </a:lnTo>
                <a:lnTo>
                  <a:pt x="268" y="9061"/>
                </a:lnTo>
                <a:lnTo>
                  <a:pt x="414" y="8842"/>
                </a:lnTo>
                <a:lnTo>
                  <a:pt x="414" y="8842"/>
                </a:lnTo>
                <a:close/>
                <a:moveTo>
                  <a:pt x="12519" y="4190"/>
                </a:moveTo>
                <a:lnTo>
                  <a:pt x="12519" y="4190"/>
                </a:lnTo>
                <a:lnTo>
                  <a:pt x="12689" y="4336"/>
                </a:lnTo>
                <a:lnTo>
                  <a:pt x="12859" y="4433"/>
                </a:lnTo>
                <a:lnTo>
                  <a:pt x="13030" y="4482"/>
                </a:lnTo>
                <a:lnTo>
                  <a:pt x="13249" y="4482"/>
                </a:lnTo>
                <a:lnTo>
                  <a:pt x="13249" y="4482"/>
                </a:lnTo>
                <a:lnTo>
                  <a:pt x="13444" y="4482"/>
                </a:lnTo>
                <a:lnTo>
                  <a:pt x="13615" y="4433"/>
                </a:lnTo>
                <a:lnTo>
                  <a:pt x="13761" y="4336"/>
                </a:lnTo>
                <a:lnTo>
                  <a:pt x="13882" y="4190"/>
                </a:lnTo>
                <a:lnTo>
                  <a:pt x="13882" y="4190"/>
                </a:lnTo>
                <a:lnTo>
                  <a:pt x="14029" y="4044"/>
                </a:lnTo>
                <a:lnTo>
                  <a:pt x="14102" y="3873"/>
                </a:lnTo>
                <a:lnTo>
                  <a:pt x="14150" y="3727"/>
                </a:lnTo>
                <a:lnTo>
                  <a:pt x="14175" y="3557"/>
                </a:lnTo>
                <a:lnTo>
                  <a:pt x="14175" y="3557"/>
                </a:lnTo>
                <a:lnTo>
                  <a:pt x="14150" y="3362"/>
                </a:lnTo>
                <a:lnTo>
                  <a:pt x="14102" y="3167"/>
                </a:lnTo>
                <a:lnTo>
                  <a:pt x="14029" y="2996"/>
                </a:lnTo>
                <a:lnTo>
                  <a:pt x="13882" y="2850"/>
                </a:lnTo>
                <a:lnTo>
                  <a:pt x="13882" y="2850"/>
                </a:lnTo>
                <a:lnTo>
                  <a:pt x="13761" y="2728"/>
                </a:lnTo>
                <a:lnTo>
                  <a:pt x="13615" y="2655"/>
                </a:lnTo>
                <a:lnTo>
                  <a:pt x="13444" y="2582"/>
                </a:lnTo>
                <a:lnTo>
                  <a:pt x="13249" y="2558"/>
                </a:lnTo>
                <a:lnTo>
                  <a:pt x="13249" y="2558"/>
                </a:lnTo>
                <a:lnTo>
                  <a:pt x="13030" y="2582"/>
                </a:lnTo>
                <a:lnTo>
                  <a:pt x="12859" y="2655"/>
                </a:lnTo>
                <a:lnTo>
                  <a:pt x="12689" y="2728"/>
                </a:lnTo>
                <a:lnTo>
                  <a:pt x="12519" y="2850"/>
                </a:lnTo>
                <a:lnTo>
                  <a:pt x="12519" y="2850"/>
                </a:lnTo>
                <a:lnTo>
                  <a:pt x="12445" y="2996"/>
                </a:lnTo>
                <a:lnTo>
                  <a:pt x="12372" y="3167"/>
                </a:lnTo>
                <a:lnTo>
                  <a:pt x="12324" y="3362"/>
                </a:lnTo>
                <a:lnTo>
                  <a:pt x="12324" y="3557"/>
                </a:lnTo>
                <a:lnTo>
                  <a:pt x="12324" y="3557"/>
                </a:lnTo>
                <a:lnTo>
                  <a:pt x="12324" y="3727"/>
                </a:lnTo>
                <a:lnTo>
                  <a:pt x="12372" y="3873"/>
                </a:lnTo>
                <a:lnTo>
                  <a:pt x="12445" y="4044"/>
                </a:lnTo>
                <a:lnTo>
                  <a:pt x="12519" y="4190"/>
                </a:lnTo>
                <a:lnTo>
                  <a:pt x="12519" y="4190"/>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0" name="Google Shape;3990;p166"/>
          <p:cNvSpPr/>
          <p:nvPr/>
        </p:nvSpPr>
        <p:spPr>
          <a:xfrm>
            <a:off x="2619249" y="1852397"/>
            <a:ext cx="315499" cy="313083"/>
          </a:xfrm>
          <a:custGeom>
            <a:rect b="b" l="l" r="r" t="t"/>
            <a:pathLst>
              <a:path extrusionOk="0" fill="none" h="14955" w="16660">
                <a:moveTo>
                  <a:pt x="12373" y="1"/>
                </a:moveTo>
                <a:lnTo>
                  <a:pt x="12373" y="1"/>
                </a:lnTo>
                <a:lnTo>
                  <a:pt x="12032" y="1"/>
                </a:lnTo>
                <a:lnTo>
                  <a:pt x="11691" y="49"/>
                </a:lnTo>
                <a:lnTo>
                  <a:pt x="11350" y="123"/>
                </a:lnTo>
                <a:lnTo>
                  <a:pt x="11033" y="196"/>
                </a:lnTo>
                <a:lnTo>
                  <a:pt x="10716" y="317"/>
                </a:lnTo>
                <a:lnTo>
                  <a:pt x="10424" y="464"/>
                </a:lnTo>
                <a:lnTo>
                  <a:pt x="10132" y="610"/>
                </a:lnTo>
                <a:lnTo>
                  <a:pt x="9864" y="804"/>
                </a:lnTo>
                <a:lnTo>
                  <a:pt x="9620" y="999"/>
                </a:lnTo>
                <a:lnTo>
                  <a:pt x="9377" y="1219"/>
                </a:lnTo>
                <a:lnTo>
                  <a:pt x="9158" y="1462"/>
                </a:lnTo>
                <a:lnTo>
                  <a:pt x="8939" y="1706"/>
                </a:lnTo>
                <a:lnTo>
                  <a:pt x="8768" y="1974"/>
                </a:lnTo>
                <a:lnTo>
                  <a:pt x="8598" y="2266"/>
                </a:lnTo>
                <a:lnTo>
                  <a:pt x="8451" y="2558"/>
                </a:lnTo>
                <a:lnTo>
                  <a:pt x="8330" y="2850"/>
                </a:lnTo>
                <a:lnTo>
                  <a:pt x="8330" y="2850"/>
                </a:lnTo>
                <a:lnTo>
                  <a:pt x="8208" y="2558"/>
                </a:lnTo>
                <a:lnTo>
                  <a:pt x="8062" y="2266"/>
                </a:lnTo>
                <a:lnTo>
                  <a:pt x="7891" y="1974"/>
                </a:lnTo>
                <a:lnTo>
                  <a:pt x="7721" y="1706"/>
                </a:lnTo>
                <a:lnTo>
                  <a:pt x="7502" y="1462"/>
                </a:lnTo>
                <a:lnTo>
                  <a:pt x="7282" y="1219"/>
                </a:lnTo>
                <a:lnTo>
                  <a:pt x="7039" y="999"/>
                </a:lnTo>
                <a:lnTo>
                  <a:pt x="6795" y="804"/>
                </a:lnTo>
                <a:lnTo>
                  <a:pt x="6527" y="610"/>
                </a:lnTo>
                <a:lnTo>
                  <a:pt x="6235" y="464"/>
                </a:lnTo>
                <a:lnTo>
                  <a:pt x="5943" y="317"/>
                </a:lnTo>
                <a:lnTo>
                  <a:pt x="5626" y="196"/>
                </a:lnTo>
                <a:lnTo>
                  <a:pt x="5310" y="123"/>
                </a:lnTo>
                <a:lnTo>
                  <a:pt x="4969" y="49"/>
                </a:lnTo>
                <a:lnTo>
                  <a:pt x="4628" y="1"/>
                </a:lnTo>
                <a:lnTo>
                  <a:pt x="4287" y="1"/>
                </a:lnTo>
                <a:lnTo>
                  <a:pt x="4287" y="1"/>
                </a:lnTo>
                <a:lnTo>
                  <a:pt x="3848" y="25"/>
                </a:lnTo>
                <a:lnTo>
                  <a:pt x="3434" y="74"/>
                </a:lnTo>
                <a:lnTo>
                  <a:pt x="3020" y="196"/>
                </a:lnTo>
                <a:lnTo>
                  <a:pt x="2606" y="342"/>
                </a:lnTo>
                <a:lnTo>
                  <a:pt x="2241" y="512"/>
                </a:lnTo>
                <a:lnTo>
                  <a:pt x="1900" y="731"/>
                </a:lnTo>
                <a:lnTo>
                  <a:pt x="1559" y="975"/>
                </a:lnTo>
                <a:lnTo>
                  <a:pt x="1267" y="1243"/>
                </a:lnTo>
                <a:lnTo>
                  <a:pt x="974" y="1560"/>
                </a:lnTo>
                <a:lnTo>
                  <a:pt x="731" y="1876"/>
                </a:lnTo>
                <a:lnTo>
                  <a:pt x="512" y="2241"/>
                </a:lnTo>
                <a:lnTo>
                  <a:pt x="341" y="2607"/>
                </a:lnTo>
                <a:lnTo>
                  <a:pt x="195" y="2996"/>
                </a:lnTo>
                <a:lnTo>
                  <a:pt x="98" y="3410"/>
                </a:lnTo>
                <a:lnTo>
                  <a:pt x="25" y="3849"/>
                </a:lnTo>
                <a:lnTo>
                  <a:pt x="0" y="4287"/>
                </a:lnTo>
                <a:lnTo>
                  <a:pt x="0" y="4287"/>
                </a:lnTo>
                <a:lnTo>
                  <a:pt x="0" y="4580"/>
                </a:lnTo>
                <a:lnTo>
                  <a:pt x="25" y="4872"/>
                </a:lnTo>
                <a:lnTo>
                  <a:pt x="122" y="5432"/>
                </a:lnTo>
                <a:lnTo>
                  <a:pt x="244" y="5992"/>
                </a:lnTo>
                <a:lnTo>
                  <a:pt x="439" y="6528"/>
                </a:lnTo>
                <a:lnTo>
                  <a:pt x="658" y="7039"/>
                </a:lnTo>
                <a:lnTo>
                  <a:pt x="926" y="7526"/>
                </a:lnTo>
                <a:lnTo>
                  <a:pt x="1194" y="7989"/>
                </a:lnTo>
                <a:lnTo>
                  <a:pt x="1510" y="8452"/>
                </a:lnTo>
                <a:lnTo>
                  <a:pt x="1851" y="8890"/>
                </a:lnTo>
                <a:lnTo>
                  <a:pt x="2192" y="9304"/>
                </a:lnTo>
                <a:lnTo>
                  <a:pt x="2558" y="9718"/>
                </a:lnTo>
                <a:lnTo>
                  <a:pt x="2923" y="10108"/>
                </a:lnTo>
                <a:lnTo>
                  <a:pt x="3629" y="10839"/>
                </a:lnTo>
                <a:lnTo>
                  <a:pt x="4287" y="11496"/>
                </a:lnTo>
                <a:lnTo>
                  <a:pt x="4287" y="11496"/>
                </a:lnTo>
                <a:lnTo>
                  <a:pt x="4847" y="12032"/>
                </a:lnTo>
                <a:lnTo>
                  <a:pt x="5480" y="12592"/>
                </a:lnTo>
                <a:lnTo>
                  <a:pt x="6820" y="13737"/>
                </a:lnTo>
                <a:lnTo>
                  <a:pt x="7891" y="14614"/>
                </a:lnTo>
                <a:lnTo>
                  <a:pt x="8330" y="14955"/>
                </a:lnTo>
                <a:lnTo>
                  <a:pt x="8330" y="14955"/>
                </a:lnTo>
                <a:lnTo>
                  <a:pt x="8768" y="14614"/>
                </a:lnTo>
                <a:lnTo>
                  <a:pt x="9815" y="13761"/>
                </a:lnTo>
                <a:lnTo>
                  <a:pt x="11155" y="12617"/>
                </a:lnTo>
                <a:lnTo>
                  <a:pt x="11788" y="12056"/>
                </a:lnTo>
                <a:lnTo>
                  <a:pt x="12373" y="11496"/>
                </a:lnTo>
                <a:lnTo>
                  <a:pt x="12373" y="11496"/>
                </a:lnTo>
                <a:lnTo>
                  <a:pt x="13030" y="10839"/>
                </a:lnTo>
                <a:lnTo>
                  <a:pt x="13736" y="10108"/>
                </a:lnTo>
                <a:lnTo>
                  <a:pt x="14102" y="9718"/>
                </a:lnTo>
                <a:lnTo>
                  <a:pt x="14467" y="9304"/>
                </a:lnTo>
                <a:lnTo>
                  <a:pt x="14808" y="8890"/>
                </a:lnTo>
                <a:lnTo>
                  <a:pt x="15149" y="8452"/>
                </a:lnTo>
                <a:lnTo>
                  <a:pt x="15466" y="7989"/>
                </a:lnTo>
                <a:lnTo>
                  <a:pt x="15734" y="7526"/>
                </a:lnTo>
                <a:lnTo>
                  <a:pt x="16001" y="7039"/>
                </a:lnTo>
                <a:lnTo>
                  <a:pt x="16221" y="6528"/>
                </a:lnTo>
                <a:lnTo>
                  <a:pt x="16416" y="5992"/>
                </a:lnTo>
                <a:lnTo>
                  <a:pt x="16537" y="5432"/>
                </a:lnTo>
                <a:lnTo>
                  <a:pt x="16635" y="4872"/>
                </a:lnTo>
                <a:lnTo>
                  <a:pt x="16659" y="4580"/>
                </a:lnTo>
                <a:lnTo>
                  <a:pt x="16659" y="4287"/>
                </a:lnTo>
                <a:lnTo>
                  <a:pt x="16659" y="4287"/>
                </a:lnTo>
                <a:lnTo>
                  <a:pt x="16635" y="3849"/>
                </a:lnTo>
                <a:lnTo>
                  <a:pt x="16562" y="3410"/>
                </a:lnTo>
                <a:lnTo>
                  <a:pt x="16464" y="2996"/>
                </a:lnTo>
                <a:lnTo>
                  <a:pt x="16318" y="2607"/>
                </a:lnTo>
                <a:lnTo>
                  <a:pt x="16148" y="2241"/>
                </a:lnTo>
                <a:lnTo>
                  <a:pt x="15928" y="1876"/>
                </a:lnTo>
                <a:lnTo>
                  <a:pt x="15685" y="1560"/>
                </a:lnTo>
                <a:lnTo>
                  <a:pt x="15393" y="1243"/>
                </a:lnTo>
                <a:lnTo>
                  <a:pt x="15100" y="975"/>
                </a:lnTo>
                <a:lnTo>
                  <a:pt x="14759" y="731"/>
                </a:lnTo>
                <a:lnTo>
                  <a:pt x="14418" y="512"/>
                </a:lnTo>
                <a:lnTo>
                  <a:pt x="14053" y="342"/>
                </a:lnTo>
                <a:lnTo>
                  <a:pt x="13639" y="196"/>
                </a:lnTo>
                <a:lnTo>
                  <a:pt x="13225" y="74"/>
                </a:lnTo>
                <a:lnTo>
                  <a:pt x="12811" y="25"/>
                </a:lnTo>
                <a:lnTo>
                  <a:pt x="12373" y="1"/>
                </a:lnTo>
                <a:lnTo>
                  <a:pt x="12373" y="1"/>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1" name="Google Shape;3991;p166"/>
          <p:cNvSpPr/>
          <p:nvPr/>
        </p:nvSpPr>
        <p:spPr>
          <a:xfrm>
            <a:off x="3133055" y="1854951"/>
            <a:ext cx="306276" cy="307975"/>
          </a:xfrm>
          <a:custGeom>
            <a:rect b="b" l="l" r="r" t="t"/>
            <a:pathLst>
              <a:path extrusionOk="0" fill="none" h="14711" w="16173">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2" name="Google Shape;3992;p166"/>
          <p:cNvSpPr/>
          <p:nvPr/>
        </p:nvSpPr>
        <p:spPr>
          <a:xfrm>
            <a:off x="3652410" y="1858008"/>
            <a:ext cx="285975" cy="301862"/>
          </a:xfrm>
          <a:custGeom>
            <a:rect b="b" l="l" r="r" t="t"/>
            <a:pathLst>
              <a:path extrusionOk="0" fill="none" h="14419" w="15101">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93" name="Google Shape;3993;p166"/>
          <p:cNvGrpSpPr/>
          <p:nvPr/>
        </p:nvGrpSpPr>
        <p:grpSpPr>
          <a:xfrm>
            <a:off x="4146744" y="1837592"/>
            <a:ext cx="315499" cy="349280"/>
            <a:chOff x="5294400" y="974850"/>
            <a:chExt cx="416500" cy="417100"/>
          </a:xfrm>
        </p:grpSpPr>
        <p:sp>
          <p:nvSpPr>
            <p:cNvPr id="3994" name="Google Shape;3994;p166"/>
            <p:cNvSpPr/>
            <p:nvPr/>
          </p:nvSpPr>
          <p:spPr>
            <a:xfrm>
              <a:off x="5325450" y="997975"/>
              <a:ext cx="151650" cy="154700"/>
            </a:xfrm>
            <a:custGeom>
              <a:rect b="b" l="l" r="r" t="t"/>
              <a:pathLst>
                <a:path extrusionOk="0" fill="none" h="6188" w="6066">
                  <a:moveTo>
                    <a:pt x="2680" y="74"/>
                  </a:moveTo>
                  <a:lnTo>
                    <a:pt x="2680" y="74"/>
                  </a:lnTo>
                  <a:lnTo>
                    <a:pt x="2607" y="1"/>
                  </a:lnTo>
                  <a:lnTo>
                    <a:pt x="2534" y="1"/>
                  </a:lnTo>
                  <a:lnTo>
                    <a:pt x="2461" y="25"/>
                  </a:lnTo>
                  <a:lnTo>
                    <a:pt x="2436" y="147"/>
                  </a:lnTo>
                  <a:lnTo>
                    <a:pt x="2095" y="1803"/>
                  </a:lnTo>
                  <a:lnTo>
                    <a:pt x="2095" y="1803"/>
                  </a:lnTo>
                  <a:lnTo>
                    <a:pt x="2047" y="1925"/>
                  </a:lnTo>
                  <a:lnTo>
                    <a:pt x="1974" y="2047"/>
                  </a:lnTo>
                  <a:lnTo>
                    <a:pt x="1852" y="2169"/>
                  </a:lnTo>
                  <a:lnTo>
                    <a:pt x="1730" y="2217"/>
                  </a:lnTo>
                  <a:lnTo>
                    <a:pt x="123" y="2753"/>
                  </a:lnTo>
                  <a:lnTo>
                    <a:pt x="123" y="2753"/>
                  </a:lnTo>
                  <a:lnTo>
                    <a:pt x="25" y="2826"/>
                  </a:lnTo>
                  <a:lnTo>
                    <a:pt x="1" y="2875"/>
                  </a:lnTo>
                  <a:lnTo>
                    <a:pt x="25" y="2948"/>
                  </a:lnTo>
                  <a:lnTo>
                    <a:pt x="98" y="3021"/>
                  </a:lnTo>
                  <a:lnTo>
                    <a:pt x="1584" y="3849"/>
                  </a:lnTo>
                  <a:lnTo>
                    <a:pt x="1584" y="3849"/>
                  </a:lnTo>
                  <a:lnTo>
                    <a:pt x="1706" y="3922"/>
                  </a:lnTo>
                  <a:lnTo>
                    <a:pt x="1803" y="4044"/>
                  </a:lnTo>
                  <a:lnTo>
                    <a:pt x="1852" y="4190"/>
                  </a:lnTo>
                  <a:lnTo>
                    <a:pt x="1876" y="4312"/>
                  </a:lnTo>
                  <a:lnTo>
                    <a:pt x="1901" y="6017"/>
                  </a:lnTo>
                  <a:lnTo>
                    <a:pt x="1901" y="6017"/>
                  </a:lnTo>
                  <a:lnTo>
                    <a:pt x="1925" y="6114"/>
                  </a:lnTo>
                  <a:lnTo>
                    <a:pt x="1974" y="6187"/>
                  </a:lnTo>
                  <a:lnTo>
                    <a:pt x="2047" y="6187"/>
                  </a:lnTo>
                  <a:lnTo>
                    <a:pt x="2120" y="6114"/>
                  </a:lnTo>
                  <a:lnTo>
                    <a:pt x="3362" y="4969"/>
                  </a:lnTo>
                  <a:lnTo>
                    <a:pt x="3362" y="4969"/>
                  </a:lnTo>
                  <a:lnTo>
                    <a:pt x="3484" y="4872"/>
                  </a:lnTo>
                  <a:lnTo>
                    <a:pt x="3630" y="4823"/>
                  </a:lnTo>
                  <a:lnTo>
                    <a:pt x="3776" y="4823"/>
                  </a:lnTo>
                  <a:lnTo>
                    <a:pt x="3922" y="4848"/>
                  </a:lnTo>
                  <a:lnTo>
                    <a:pt x="5530" y="5335"/>
                  </a:lnTo>
                  <a:lnTo>
                    <a:pt x="5530" y="5335"/>
                  </a:lnTo>
                  <a:lnTo>
                    <a:pt x="5651" y="5359"/>
                  </a:lnTo>
                  <a:lnTo>
                    <a:pt x="5700" y="5335"/>
                  </a:lnTo>
                  <a:lnTo>
                    <a:pt x="5724" y="5262"/>
                  </a:lnTo>
                  <a:lnTo>
                    <a:pt x="5700" y="5164"/>
                  </a:lnTo>
                  <a:lnTo>
                    <a:pt x="4994" y="3606"/>
                  </a:lnTo>
                  <a:lnTo>
                    <a:pt x="4994" y="3606"/>
                  </a:lnTo>
                  <a:lnTo>
                    <a:pt x="4945" y="3484"/>
                  </a:lnTo>
                  <a:lnTo>
                    <a:pt x="4945" y="3338"/>
                  </a:lnTo>
                  <a:lnTo>
                    <a:pt x="4969" y="3191"/>
                  </a:lnTo>
                  <a:lnTo>
                    <a:pt x="5042" y="3070"/>
                  </a:lnTo>
                  <a:lnTo>
                    <a:pt x="6017" y="1681"/>
                  </a:lnTo>
                  <a:lnTo>
                    <a:pt x="6017" y="1681"/>
                  </a:lnTo>
                  <a:lnTo>
                    <a:pt x="6065" y="1584"/>
                  </a:lnTo>
                  <a:lnTo>
                    <a:pt x="6065" y="1511"/>
                  </a:lnTo>
                  <a:lnTo>
                    <a:pt x="5992" y="1462"/>
                  </a:lnTo>
                  <a:lnTo>
                    <a:pt x="5895" y="1462"/>
                  </a:lnTo>
                  <a:lnTo>
                    <a:pt x="4190" y="1657"/>
                  </a:lnTo>
                  <a:lnTo>
                    <a:pt x="4190" y="1657"/>
                  </a:lnTo>
                  <a:lnTo>
                    <a:pt x="4068" y="1657"/>
                  </a:lnTo>
                  <a:lnTo>
                    <a:pt x="3922" y="1608"/>
                  </a:lnTo>
                  <a:lnTo>
                    <a:pt x="3800" y="1535"/>
                  </a:lnTo>
                  <a:lnTo>
                    <a:pt x="3703" y="1438"/>
                  </a:lnTo>
                  <a:lnTo>
                    <a:pt x="2680" y="74"/>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5" name="Google Shape;3995;p166"/>
            <p:cNvSpPr/>
            <p:nvPr/>
          </p:nvSpPr>
          <p:spPr>
            <a:xfrm>
              <a:off x="5294400" y="974850"/>
              <a:ext cx="416500" cy="417100"/>
            </a:xfrm>
            <a:custGeom>
              <a:rect b="b" l="l" r="r" t="t"/>
              <a:pathLst>
                <a:path extrusionOk="0" fill="none" h="16684" w="16660">
                  <a:moveTo>
                    <a:pt x="4872" y="12202"/>
                  </a:moveTo>
                  <a:lnTo>
                    <a:pt x="4872" y="12202"/>
                  </a:lnTo>
                  <a:lnTo>
                    <a:pt x="5261" y="12178"/>
                  </a:lnTo>
                  <a:lnTo>
                    <a:pt x="5627" y="12154"/>
                  </a:lnTo>
                  <a:lnTo>
                    <a:pt x="5992" y="12105"/>
                  </a:lnTo>
                  <a:lnTo>
                    <a:pt x="6357" y="12032"/>
                  </a:lnTo>
                  <a:lnTo>
                    <a:pt x="6698" y="11959"/>
                  </a:lnTo>
                  <a:lnTo>
                    <a:pt x="7039" y="11861"/>
                  </a:lnTo>
                  <a:lnTo>
                    <a:pt x="7380" y="11740"/>
                  </a:lnTo>
                  <a:lnTo>
                    <a:pt x="7721" y="11618"/>
                  </a:lnTo>
                  <a:lnTo>
                    <a:pt x="8038" y="11472"/>
                  </a:lnTo>
                  <a:lnTo>
                    <a:pt x="8355" y="11301"/>
                  </a:lnTo>
                  <a:lnTo>
                    <a:pt x="8671" y="11131"/>
                  </a:lnTo>
                  <a:lnTo>
                    <a:pt x="8963" y="10936"/>
                  </a:lnTo>
                  <a:lnTo>
                    <a:pt x="9256" y="10741"/>
                  </a:lnTo>
                  <a:lnTo>
                    <a:pt x="9524" y="10522"/>
                  </a:lnTo>
                  <a:lnTo>
                    <a:pt x="9792" y="10303"/>
                  </a:lnTo>
                  <a:lnTo>
                    <a:pt x="10035" y="10059"/>
                  </a:lnTo>
                  <a:lnTo>
                    <a:pt x="10279" y="9791"/>
                  </a:lnTo>
                  <a:lnTo>
                    <a:pt x="10522" y="9523"/>
                  </a:lnTo>
                  <a:lnTo>
                    <a:pt x="10741" y="9255"/>
                  </a:lnTo>
                  <a:lnTo>
                    <a:pt x="10936" y="8963"/>
                  </a:lnTo>
                  <a:lnTo>
                    <a:pt x="11131" y="8671"/>
                  </a:lnTo>
                  <a:lnTo>
                    <a:pt x="11302" y="8379"/>
                  </a:lnTo>
                  <a:lnTo>
                    <a:pt x="11472" y="8062"/>
                  </a:lnTo>
                  <a:lnTo>
                    <a:pt x="11618" y="7721"/>
                  </a:lnTo>
                  <a:lnTo>
                    <a:pt x="11740" y="7404"/>
                  </a:lnTo>
                  <a:lnTo>
                    <a:pt x="11862" y="7063"/>
                  </a:lnTo>
                  <a:lnTo>
                    <a:pt x="11959" y="6722"/>
                  </a:lnTo>
                  <a:lnTo>
                    <a:pt x="12032" y="6357"/>
                  </a:lnTo>
                  <a:lnTo>
                    <a:pt x="12105" y="5992"/>
                  </a:lnTo>
                  <a:lnTo>
                    <a:pt x="12154" y="5626"/>
                  </a:lnTo>
                  <a:lnTo>
                    <a:pt x="12178" y="5261"/>
                  </a:lnTo>
                  <a:lnTo>
                    <a:pt x="12178" y="4896"/>
                  </a:lnTo>
                  <a:lnTo>
                    <a:pt x="12178" y="4896"/>
                  </a:lnTo>
                  <a:lnTo>
                    <a:pt x="12178" y="4531"/>
                  </a:lnTo>
                  <a:lnTo>
                    <a:pt x="12154" y="4190"/>
                  </a:lnTo>
                  <a:lnTo>
                    <a:pt x="12105" y="3849"/>
                  </a:lnTo>
                  <a:lnTo>
                    <a:pt x="12057" y="3508"/>
                  </a:lnTo>
                  <a:lnTo>
                    <a:pt x="11983" y="3191"/>
                  </a:lnTo>
                  <a:lnTo>
                    <a:pt x="11886" y="2850"/>
                  </a:lnTo>
                  <a:lnTo>
                    <a:pt x="11789" y="2533"/>
                  </a:lnTo>
                  <a:lnTo>
                    <a:pt x="11691" y="2217"/>
                  </a:lnTo>
                  <a:lnTo>
                    <a:pt x="11545" y="1925"/>
                  </a:lnTo>
                  <a:lnTo>
                    <a:pt x="11423" y="1632"/>
                  </a:lnTo>
                  <a:lnTo>
                    <a:pt x="11253" y="1340"/>
                  </a:lnTo>
                  <a:lnTo>
                    <a:pt x="11107" y="1048"/>
                  </a:lnTo>
                  <a:lnTo>
                    <a:pt x="10912" y="780"/>
                  </a:lnTo>
                  <a:lnTo>
                    <a:pt x="10717" y="512"/>
                  </a:lnTo>
                  <a:lnTo>
                    <a:pt x="10303" y="0"/>
                  </a:lnTo>
                  <a:lnTo>
                    <a:pt x="10303" y="0"/>
                  </a:lnTo>
                  <a:lnTo>
                    <a:pt x="10644" y="98"/>
                  </a:lnTo>
                  <a:lnTo>
                    <a:pt x="10985" y="220"/>
                  </a:lnTo>
                  <a:lnTo>
                    <a:pt x="11642" y="463"/>
                  </a:lnTo>
                  <a:lnTo>
                    <a:pt x="12251" y="780"/>
                  </a:lnTo>
                  <a:lnTo>
                    <a:pt x="12836" y="1121"/>
                  </a:lnTo>
                  <a:lnTo>
                    <a:pt x="13396" y="1535"/>
                  </a:lnTo>
                  <a:lnTo>
                    <a:pt x="13932" y="1973"/>
                  </a:lnTo>
                  <a:lnTo>
                    <a:pt x="14419" y="2460"/>
                  </a:lnTo>
                  <a:lnTo>
                    <a:pt x="14857" y="2972"/>
                  </a:lnTo>
                  <a:lnTo>
                    <a:pt x="15271" y="3532"/>
                  </a:lnTo>
                  <a:lnTo>
                    <a:pt x="15612" y="4116"/>
                  </a:lnTo>
                  <a:lnTo>
                    <a:pt x="15929" y="4750"/>
                  </a:lnTo>
                  <a:lnTo>
                    <a:pt x="16197" y="5383"/>
                  </a:lnTo>
                  <a:lnTo>
                    <a:pt x="16294" y="5724"/>
                  </a:lnTo>
                  <a:lnTo>
                    <a:pt x="16392" y="6065"/>
                  </a:lnTo>
                  <a:lnTo>
                    <a:pt x="16465" y="6406"/>
                  </a:lnTo>
                  <a:lnTo>
                    <a:pt x="16538" y="6771"/>
                  </a:lnTo>
                  <a:lnTo>
                    <a:pt x="16587" y="7112"/>
                  </a:lnTo>
                  <a:lnTo>
                    <a:pt x="16635" y="7477"/>
                  </a:lnTo>
                  <a:lnTo>
                    <a:pt x="16660" y="7843"/>
                  </a:lnTo>
                  <a:lnTo>
                    <a:pt x="16660" y="8208"/>
                  </a:lnTo>
                  <a:lnTo>
                    <a:pt x="16660" y="8208"/>
                  </a:lnTo>
                  <a:lnTo>
                    <a:pt x="16660" y="8647"/>
                  </a:lnTo>
                  <a:lnTo>
                    <a:pt x="16611" y="9061"/>
                  </a:lnTo>
                  <a:lnTo>
                    <a:pt x="16562" y="9499"/>
                  </a:lnTo>
                  <a:lnTo>
                    <a:pt x="16489" y="9913"/>
                  </a:lnTo>
                  <a:lnTo>
                    <a:pt x="16392" y="10327"/>
                  </a:lnTo>
                  <a:lnTo>
                    <a:pt x="16294" y="10717"/>
                  </a:lnTo>
                  <a:lnTo>
                    <a:pt x="16148" y="11131"/>
                  </a:lnTo>
                  <a:lnTo>
                    <a:pt x="16002" y="11496"/>
                  </a:lnTo>
                  <a:lnTo>
                    <a:pt x="15832" y="11886"/>
                  </a:lnTo>
                  <a:lnTo>
                    <a:pt x="15637" y="12251"/>
                  </a:lnTo>
                  <a:lnTo>
                    <a:pt x="15442" y="12592"/>
                  </a:lnTo>
                  <a:lnTo>
                    <a:pt x="15223" y="12933"/>
                  </a:lnTo>
                  <a:lnTo>
                    <a:pt x="14979" y="13274"/>
                  </a:lnTo>
                  <a:lnTo>
                    <a:pt x="14736" y="13591"/>
                  </a:lnTo>
                  <a:lnTo>
                    <a:pt x="14468" y="13907"/>
                  </a:lnTo>
                  <a:lnTo>
                    <a:pt x="14175" y="14199"/>
                  </a:lnTo>
                  <a:lnTo>
                    <a:pt x="13883" y="14467"/>
                  </a:lnTo>
                  <a:lnTo>
                    <a:pt x="13591" y="14735"/>
                  </a:lnTo>
                  <a:lnTo>
                    <a:pt x="13274" y="15003"/>
                  </a:lnTo>
                  <a:lnTo>
                    <a:pt x="12933" y="15222"/>
                  </a:lnTo>
                  <a:lnTo>
                    <a:pt x="12592" y="15442"/>
                  </a:lnTo>
                  <a:lnTo>
                    <a:pt x="12227" y="15661"/>
                  </a:lnTo>
                  <a:lnTo>
                    <a:pt x="11862" y="15831"/>
                  </a:lnTo>
                  <a:lnTo>
                    <a:pt x="11496" y="16002"/>
                  </a:lnTo>
                  <a:lnTo>
                    <a:pt x="11107" y="16172"/>
                  </a:lnTo>
                  <a:lnTo>
                    <a:pt x="10717" y="16294"/>
                  </a:lnTo>
                  <a:lnTo>
                    <a:pt x="10303" y="16416"/>
                  </a:lnTo>
                  <a:lnTo>
                    <a:pt x="9913" y="16513"/>
                  </a:lnTo>
                  <a:lnTo>
                    <a:pt x="9475" y="16586"/>
                  </a:lnTo>
                  <a:lnTo>
                    <a:pt x="9061" y="16635"/>
                  </a:lnTo>
                  <a:lnTo>
                    <a:pt x="8622" y="16659"/>
                  </a:lnTo>
                  <a:lnTo>
                    <a:pt x="8208" y="16684"/>
                  </a:lnTo>
                  <a:lnTo>
                    <a:pt x="8208" y="16684"/>
                  </a:lnTo>
                  <a:lnTo>
                    <a:pt x="7819" y="16659"/>
                  </a:lnTo>
                  <a:lnTo>
                    <a:pt x="7453" y="16635"/>
                  </a:lnTo>
                  <a:lnTo>
                    <a:pt x="7112" y="16611"/>
                  </a:lnTo>
                  <a:lnTo>
                    <a:pt x="6747" y="16562"/>
                  </a:lnTo>
                  <a:lnTo>
                    <a:pt x="6406" y="16489"/>
                  </a:lnTo>
                  <a:lnTo>
                    <a:pt x="6065" y="16391"/>
                  </a:lnTo>
                  <a:lnTo>
                    <a:pt x="5724" y="16294"/>
                  </a:lnTo>
                  <a:lnTo>
                    <a:pt x="5383" y="16197"/>
                  </a:lnTo>
                  <a:lnTo>
                    <a:pt x="4726" y="15929"/>
                  </a:lnTo>
                  <a:lnTo>
                    <a:pt x="4117" y="15636"/>
                  </a:lnTo>
                  <a:lnTo>
                    <a:pt x="3532" y="15271"/>
                  </a:lnTo>
                  <a:lnTo>
                    <a:pt x="2972" y="14857"/>
                  </a:lnTo>
                  <a:lnTo>
                    <a:pt x="2436" y="14419"/>
                  </a:lnTo>
                  <a:lnTo>
                    <a:pt x="1974" y="13932"/>
                  </a:lnTo>
                  <a:lnTo>
                    <a:pt x="1511" y="13420"/>
                  </a:lnTo>
                  <a:lnTo>
                    <a:pt x="1121" y="12860"/>
                  </a:lnTo>
                  <a:lnTo>
                    <a:pt x="756" y="12275"/>
                  </a:lnTo>
                  <a:lnTo>
                    <a:pt x="464" y="11642"/>
                  </a:lnTo>
                  <a:lnTo>
                    <a:pt x="196" y="10985"/>
                  </a:lnTo>
                  <a:lnTo>
                    <a:pt x="98" y="10668"/>
                  </a:lnTo>
                  <a:lnTo>
                    <a:pt x="1" y="10327"/>
                  </a:lnTo>
                  <a:lnTo>
                    <a:pt x="1" y="10327"/>
                  </a:lnTo>
                  <a:lnTo>
                    <a:pt x="488" y="10741"/>
                  </a:lnTo>
                  <a:lnTo>
                    <a:pt x="756" y="10936"/>
                  </a:lnTo>
                  <a:lnTo>
                    <a:pt x="1048" y="11106"/>
                  </a:lnTo>
                  <a:lnTo>
                    <a:pt x="1316" y="11277"/>
                  </a:lnTo>
                  <a:lnTo>
                    <a:pt x="1608" y="11423"/>
                  </a:lnTo>
                  <a:lnTo>
                    <a:pt x="1901" y="11569"/>
                  </a:lnTo>
                  <a:lnTo>
                    <a:pt x="2217" y="11691"/>
                  </a:lnTo>
                  <a:lnTo>
                    <a:pt x="2534" y="11813"/>
                  </a:lnTo>
                  <a:lnTo>
                    <a:pt x="2850" y="11910"/>
                  </a:lnTo>
                  <a:lnTo>
                    <a:pt x="3167" y="11983"/>
                  </a:lnTo>
                  <a:lnTo>
                    <a:pt x="3508" y="12056"/>
                  </a:lnTo>
                  <a:lnTo>
                    <a:pt x="3849" y="12129"/>
                  </a:lnTo>
                  <a:lnTo>
                    <a:pt x="4190" y="12154"/>
                  </a:lnTo>
                  <a:lnTo>
                    <a:pt x="4531" y="12178"/>
                  </a:lnTo>
                  <a:lnTo>
                    <a:pt x="4872" y="12202"/>
                  </a:lnTo>
                  <a:lnTo>
                    <a:pt x="4872" y="12202"/>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96" name="Google Shape;3996;p166"/>
          <p:cNvGrpSpPr/>
          <p:nvPr/>
        </p:nvGrpSpPr>
        <p:grpSpPr>
          <a:xfrm>
            <a:off x="4618117" y="1798339"/>
            <a:ext cx="391135" cy="421170"/>
            <a:chOff x="5916675" y="927975"/>
            <a:chExt cx="516350" cy="502950"/>
          </a:xfrm>
        </p:grpSpPr>
        <p:sp>
          <p:nvSpPr>
            <p:cNvPr id="3997" name="Google Shape;3997;p166"/>
            <p:cNvSpPr/>
            <p:nvPr/>
          </p:nvSpPr>
          <p:spPr>
            <a:xfrm>
              <a:off x="5916675" y="927975"/>
              <a:ext cx="516350" cy="502950"/>
            </a:xfrm>
            <a:custGeom>
              <a:rect b="b" l="l" r="r" t="t"/>
              <a:pathLst>
                <a:path extrusionOk="0" fill="none" h="20118" w="20654">
                  <a:moveTo>
                    <a:pt x="20654" y="10059"/>
                  </a:moveTo>
                  <a:lnTo>
                    <a:pt x="18486" y="8183"/>
                  </a:lnTo>
                  <a:lnTo>
                    <a:pt x="19631" y="5577"/>
                  </a:lnTo>
                  <a:lnTo>
                    <a:pt x="16879" y="4847"/>
                  </a:lnTo>
                  <a:lnTo>
                    <a:pt x="16757" y="1997"/>
                  </a:lnTo>
                  <a:lnTo>
                    <a:pt x="13956" y="2509"/>
                  </a:lnTo>
                  <a:lnTo>
                    <a:pt x="12616" y="0"/>
                  </a:lnTo>
                  <a:lnTo>
                    <a:pt x="10327" y="1681"/>
                  </a:lnTo>
                  <a:lnTo>
                    <a:pt x="8038" y="0"/>
                  </a:lnTo>
                  <a:lnTo>
                    <a:pt x="6698" y="2509"/>
                  </a:lnTo>
                  <a:lnTo>
                    <a:pt x="3897" y="1997"/>
                  </a:lnTo>
                  <a:lnTo>
                    <a:pt x="3776" y="4847"/>
                  </a:lnTo>
                  <a:lnTo>
                    <a:pt x="1023" y="5577"/>
                  </a:lnTo>
                  <a:lnTo>
                    <a:pt x="2168" y="8183"/>
                  </a:lnTo>
                  <a:lnTo>
                    <a:pt x="1" y="10059"/>
                  </a:lnTo>
                  <a:lnTo>
                    <a:pt x="2168" y="11934"/>
                  </a:lnTo>
                  <a:lnTo>
                    <a:pt x="1023" y="14540"/>
                  </a:lnTo>
                  <a:lnTo>
                    <a:pt x="3776" y="15271"/>
                  </a:lnTo>
                  <a:lnTo>
                    <a:pt x="3897" y="18120"/>
                  </a:lnTo>
                  <a:lnTo>
                    <a:pt x="6698" y="17609"/>
                  </a:lnTo>
                  <a:lnTo>
                    <a:pt x="8038" y="20117"/>
                  </a:lnTo>
                  <a:lnTo>
                    <a:pt x="10327" y="18437"/>
                  </a:lnTo>
                  <a:lnTo>
                    <a:pt x="12616" y="20117"/>
                  </a:lnTo>
                  <a:lnTo>
                    <a:pt x="13956" y="17609"/>
                  </a:lnTo>
                  <a:lnTo>
                    <a:pt x="16757" y="18120"/>
                  </a:lnTo>
                  <a:lnTo>
                    <a:pt x="16879" y="15271"/>
                  </a:lnTo>
                  <a:lnTo>
                    <a:pt x="19631" y="14540"/>
                  </a:lnTo>
                  <a:lnTo>
                    <a:pt x="18486" y="11934"/>
                  </a:lnTo>
                  <a:lnTo>
                    <a:pt x="20654" y="10059"/>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8" name="Google Shape;3998;p166"/>
            <p:cNvSpPr/>
            <p:nvPr/>
          </p:nvSpPr>
          <p:spPr>
            <a:xfrm>
              <a:off x="6006800" y="1011375"/>
              <a:ext cx="336125" cy="336125"/>
            </a:xfrm>
            <a:custGeom>
              <a:rect b="b" l="l" r="r" t="t"/>
              <a:pathLst>
                <a:path extrusionOk="0" fill="none" h="13445" w="13445">
                  <a:moveTo>
                    <a:pt x="6722" y="13445"/>
                  </a:moveTo>
                  <a:lnTo>
                    <a:pt x="6722" y="13445"/>
                  </a:lnTo>
                  <a:lnTo>
                    <a:pt x="6381" y="13420"/>
                  </a:lnTo>
                  <a:lnTo>
                    <a:pt x="6040" y="13396"/>
                  </a:lnTo>
                  <a:lnTo>
                    <a:pt x="5699" y="13347"/>
                  </a:lnTo>
                  <a:lnTo>
                    <a:pt x="5383" y="13299"/>
                  </a:lnTo>
                  <a:lnTo>
                    <a:pt x="5042" y="13226"/>
                  </a:lnTo>
                  <a:lnTo>
                    <a:pt x="4725" y="13128"/>
                  </a:lnTo>
                  <a:lnTo>
                    <a:pt x="4408" y="13031"/>
                  </a:lnTo>
                  <a:lnTo>
                    <a:pt x="4116" y="12909"/>
                  </a:lnTo>
                  <a:lnTo>
                    <a:pt x="3824" y="12763"/>
                  </a:lnTo>
                  <a:lnTo>
                    <a:pt x="3532" y="12617"/>
                  </a:lnTo>
                  <a:lnTo>
                    <a:pt x="3239" y="12471"/>
                  </a:lnTo>
                  <a:lnTo>
                    <a:pt x="2971" y="12276"/>
                  </a:lnTo>
                  <a:lnTo>
                    <a:pt x="2703" y="12105"/>
                  </a:lnTo>
                  <a:lnTo>
                    <a:pt x="2460" y="11910"/>
                  </a:lnTo>
                  <a:lnTo>
                    <a:pt x="2216" y="11691"/>
                  </a:lnTo>
                  <a:lnTo>
                    <a:pt x="1973" y="11472"/>
                  </a:lnTo>
                  <a:lnTo>
                    <a:pt x="1754" y="11228"/>
                  </a:lnTo>
                  <a:lnTo>
                    <a:pt x="1534" y="10985"/>
                  </a:lnTo>
                  <a:lnTo>
                    <a:pt x="1340" y="10741"/>
                  </a:lnTo>
                  <a:lnTo>
                    <a:pt x="1169" y="10473"/>
                  </a:lnTo>
                  <a:lnTo>
                    <a:pt x="974" y="10206"/>
                  </a:lnTo>
                  <a:lnTo>
                    <a:pt x="828" y="9913"/>
                  </a:lnTo>
                  <a:lnTo>
                    <a:pt x="682" y="9621"/>
                  </a:lnTo>
                  <a:lnTo>
                    <a:pt x="536" y="9329"/>
                  </a:lnTo>
                  <a:lnTo>
                    <a:pt x="414" y="9036"/>
                  </a:lnTo>
                  <a:lnTo>
                    <a:pt x="317" y="8720"/>
                  </a:lnTo>
                  <a:lnTo>
                    <a:pt x="219" y="8403"/>
                  </a:lnTo>
                  <a:lnTo>
                    <a:pt x="146" y="8062"/>
                  </a:lnTo>
                  <a:lnTo>
                    <a:pt x="98" y="7746"/>
                  </a:lnTo>
                  <a:lnTo>
                    <a:pt x="49" y="7405"/>
                  </a:lnTo>
                  <a:lnTo>
                    <a:pt x="24" y="7064"/>
                  </a:lnTo>
                  <a:lnTo>
                    <a:pt x="0" y="6723"/>
                  </a:lnTo>
                  <a:lnTo>
                    <a:pt x="0" y="6723"/>
                  </a:lnTo>
                  <a:lnTo>
                    <a:pt x="24" y="6382"/>
                  </a:lnTo>
                  <a:lnTo>
                    <a:pt x="49" y="6041"/>
                  </a:lnTo>
                  <a:lnTo>
                    <a:pt x="98" y="5700"/>
                  </a:lnTo>
                  <a:lnTo>
                    <a:pt x="146" y="5383"/>
                  </a:lnTo>
                  <a:lnTo>
                    <a:pt x="219" y="5042"/>
                  </a:lnTo>
                  <a:lnTo>
                    <a:pt x="317" y="4726"/>
                  </a:lnTo>
                  <a:lnTo>
                    <a:pt x="414" y="4409"/>
                  </a:lnTo>
                  <a:lnTo>
                    <a:pt x="536" y="4117"/>
                  </a:lnTo>
                  <a:lnTo>
                    <a:pt x="682" y="3825"/>
                  </a:lnTo>
                  <a:lnTo>
                    <a:pt x="828" y="3532"/>
                  </a:lnTo>
                  <a:lnTo>
                    <a:pt x="974" y="3240"/>
                  </a:lnTo>
                  <a:lnTo>
                    <a:pt x="1169" y="2972"/>
                  </a:lnTo>
                  <a:lnTo>
                    <a:pt x="1340" y="2704"/>
                  </a:lnTo>
                  <a:lnTo>
                    <a:pt x="1534" y="2461"/>
                  </a:lnTo>
                  <a:lnTo>
                    <a:pt x="1754" y="2217"/>
                  </a:lnTo>
                  <a:lnTo>
                    <a:pt x="1973" y="1974"/>
                  </a:lnTo>
                  <a:lnTo>
                    <a:pt x="2216" y="1754"/>
                  </a:lnTo>
                  <a:lnTo>
                    <a:pt x="2460" y="1535"/>
                  </a:lnTo>
                  <a:lnTo>
                    <a:pt x="2703" y="1340"/>
                  </a:lnTo>
                  <a:lnTo>
                    <a:pt x="2971" y="1170"/>
                  </a:lnTo>
                  <a:lnTo>
                    <a:pt x="3239" y="975"/>
                  </a:lnTo>
                  <a:lnTo>
                    <a:pt x="3532" y="829"/>
                  </a:lnTo>
                  <a:lnTo>
                    <a:pt x="3824" y="683"/>
                  </a:lnTo>
                  <a:lnTo>
                    <a:pt x="4116" y="537"/>
                  </a:lnTo>
                  <a:lnTo>
                    <a:pt x="4408" y="415"/>
                  </a:lnTo>
                  <a:lnTo>
                    <a:pt x="4725" y="317"/>
                  </a:lnTo>
                  <a:lnTo>
                    <a:pt x="5042" y="220"/>
                  </a:lnTo>
                  <a:lnTo>
                    <a:pt x="5383" y="147"/>
                  </a:lnTo>
                  <a:lnTo>
                    <a:pt x="5699" y="98"/>
                  </a:lnTo>
                  <a:lnTo>
                    <a:pt x="6040" y="49"/>
                  </a:lnTo>
                  <a:lnTo>
                    <a:pt x="6381" y="25"/>
                  </a:lnTo>
                  <a:lnTo>
                    <a:pt x="6722" y="1"/>
                  </a:lnTo>
                  <a:lnTo>
                    <a:pt x="6722" y="1"/>
                  </a:lnTo>
                  <a:lnTo>
                    <a:pt x="7063" y="25"/>
                  </a:lnTo>
                  <a:lnTo>
                    <a:pt x="7404" y="49"/>
                  </a:lnTo>
                  <a:lnTo>
                    <a:pt x="7745" y="98"/>
                  </a:lnTo>
                  <a:lnTo>
                    <a:pt x="8062" y="147"/>
                  </a:lnTo>
                  <a:lnTo>
                    <a:pt x="8403" y="220"/>
                  </a:lnTo>
                  <a:lnTo>
                    <a:pt x="8719" y="317"/>
                  </a:lnTo>
                  <a:lnTo>
                    <a:pt x="9036" y="415"/>
                  </a:lnTo>
                  <a:lnTo>
                    <a:pt x="9328" y="537"/>
                  </a:lnTo>
                  <a:lnTo>
                    <a:pt x="9620" y="683"/>
                  </a:lnTo>
                  <a:lnTo>
                    <a:pt x="9913" y="829"/>
                  </a:lnTo>
                  <a:lnTo>
                    <a:pt x="10205" y="975"/>
                  </a:lnTo>
                  <a:lnTo>
                    <a:pt x="10473" y="1170"/>
                  </a:lnTo>
                  <a:lnTo>
                    <a:pt x="10741" y="1340"/>
                  </a:lnTo>
                  <a:lnTo>
                    <a:pt x="10984" y="1535"/>
                  </a:lnTo>
                  <a:lnTo>
                    <a:pt x="11228" y="1754"/>
                  </a:lnTo>
                  <a:lnTo>
                    <a:pt x="11471" y="1974"/>
                  </a:lnTo>
                  <a:lnTo>
                    <a:pt x="11690" y="2217"/>
                  </a:lnTo>
                  <a:lnTo>
                    <a:pt x="11910" y="2461"/>
                  </a:lnTo>
                  <a:lnTo>
                    <a:pt x="12105" y="2704"/>
                  </a:lnTo>
                  <a:lnTo>
                    <a:pt x="12275" y="2972"/>
                  </a:lnTo>
                  <a:lnTo>
                    <a:pt x="12470" y="3240"/>
                  </a:lnTo>
                  <a:lnTo>
                    <a:pt x="12616" y="3532"/>
                  </a:lnTo>
                  <a:lnTo>
                    <a:pt x="12762" y="3825"/>
                  </a:lnTo>
                  <a:lnTo>
                    <a:pt x="12908" y="4117"/>
                  </a:lnTo>
                  <a:lnTo>
                    <a:pt x="13030" y="4409"/>
                  </a:lnTo>
                  <a:lnTo>
                    <a:pt x="13127" y="4726"/>
                  </a:lnTo>
                  <a:lnTo>
                    <a:pt x="13225" y="5042"/>
                  </a:lnTo>
                  <a:lnTo>
                    <a:pt x="13298" y="5383"/>
                  </a:lnTo>
                  <a:lnTo>
                    <a:pt x="13347" y="5700"/>
                  </a:lnTo>
                  <a:lnTo>
                    <a:pt x="13395" y="6041"/>
                  </a:lnTo>
                  <a:lnTo>
                    <a:pt x="13420" y="6382"/>
                  </a:lnTo>
                  <a:lnTo>
                    <a:pt x="13444" y="6723"/>
                  </a:lnTo>
                  <a:lnTo>
                    <a:pt x="13444" y="6723"/>
                  </a:lnTo>
                  <a:lnTo>
                    <a:pt x="13420" y="7064"/>
                  </a:lnTo>
                  <a:lnTo>
                    <a:pt x="13395" y="7405"/>
                  </a:lnTo>
                  <a:lnTo>
                    <a:pt x="13347" y="7746"/>
                  </a:lnTo>
                  <a:lnTo>
                    <a:pt x="13298" y="8062"/>
                  </a:lnTo>
                  <a:lnTo>
                    <a:pt x="13225" y="8403"/>
                  </a:lnTo>
                  <a:lnTo>
                    <a:pt x="13127" y="8720"/>
                  </a:lnTo>
                  <a:lnTo>
                    <a:pt x="13030" y="9036"/>
                  </a:lnTo>
                  <a:lnTo>
                    <a:pt x="12908" y="9329"/>
                  </a:lnTo>
                  <a:lnTo>
                    <a:pt x="12762" y="9621"/>
                  </a:lnTo>
                  <a:lnTo>
                    <a:pt x="12616" y="9913"/>
                  </a:lnTo>
                  <a:lnTo>
                    <a:pt x="12470" y="10206"/>
                  </a:lnTo>
                  <a:lnTo>
                    <a:pt x="12275" y="10473"/>
                  </a:lnTo>
                  <a:lnTo>
                    <a:pt x="12105" y="10741"/>
                  </a:lnTo>
                  <a:lnTo>
                    <a:pt x="11910" y="10985"/>
                  </a:lnTo>
                  <a:lnTo>
                    <a:pt x="11690" y="11228"/>
                  </a:lnTo>
                  <a:lnTo>
                    <a:pt x="11471" y="11472"/>
                  </a:lnTo>
                  <a:lnTo>
                    <a:pt x="11228" y="11691"/>
                  </a:lnTo>
                  <a:lnTo>
                    <a:pt x="10984" y="11910"/>
                  </a:lnTo>
                  <a:lnTo>
                    <a:pt x="10741" y="12105"/>
                  </a:lnTo>
                  <a:lnTo>
                    <a:pt x="10473" y="12276"/>
                  </a:lnTo>
                  <a:lnTo>
                    <a:pt x="10205" y="12471"/>
                  </a:lnTo>
                  <a:lnTo>
                    <a:pt x="9913" y="12617"/>
                  </a:lnTo>
                  <a:lnTo>
                    <a:pt x="9620" y="12763"/>
                  </a:lnTo>
                  <a:lnTo>
                    <a:pt x="9328" y="12909"/>
                  </a:lnTo>
                  <a:lnTo>
                    <a:pt x="9036" y="13031"/>
                  </a:lnTo>
                  <a:lnTo>
                    <a:pt x="8719" y="13128"/>
                  </a:lnTo>
                  <a:lnTo>
                    <a:pt x="8403" y="13226"/>
                  </a:lnTo>
                  <a:lnTo>
                    <a:pt x="8062" y="13299"/>
                  </a:lnTo>
                  <a:lnTo>
                    <a:pt x="7745" y="13347"/>
                  </a:lnTo>
                  <a:lnTo>
                    <a:pt x="7404" y="13396"/>
                  </a:lnTo>
                  <a:lnTo>
                    <a:pt x="7063" y="13420"/>
                  </a:lnTo>
                  <a:lnTo>
                    <a:pt x="6722" y="13445"/>
                  </a:lnTo>
                  <a:lnTo>
                    <a:pt x="6722" y="13445"/>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99" name="Google Shape;3999;p166"/>
          <p:cNvGrpSpPr/>
          <p:nvPr/>
        </p:nvGrpSpPr>
        <p:grpSpPr>
          <a:xfrm>
            <a:off x="563977" y="2445356"/>
            <a:ext cx="352389" cy="263111"/>
            <a:chOff x="564675" y="1700625"/>
            <a:chExt cx="465200" cy="314200"/>
          </a:xfrm>
        </p:grpSpPr>
        <p:sp>
          <p:nvSpPr>
            <p:cNvPr id="4000" name="Google Shape;4000;p166"/>
            <p:cNvSpPr/>
            <p:nvPr/>
          </p:nvSpPr>
          <p:spPr>
            <a:xfrm>
              <a:off x="564675" y="1700625"/>
              <a:ext cx="465200" cy="29250"/>
            </a:xfrm>
            <a:custGeom>
              <a:rect b="b" l="l" r="r" t="t"/>
              <a:pathLst>
                <a:path extrusionOk="0" fill="none" h="1170" w="18608">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1" name="Google Shape;4001;p166"/>
            <p:cNvSpPr/>
            <p:nvPr/>
          </p:nvSpPr>
          <p:spPr>
            <a:xfrm>
              <a:off x="564675" y="1732300"/>
              <a:ext cx="465200" cy="272175"/>
            </a:xfrm>
            <a:custGeom>
              <a:rect b="b" l="l" r="r" t="t"/>
              <a:pathLst>
                <a:path extrusionOk="0" fill="none" h="10887" w="18608">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2" name="Google Shape;4002;p166"/>
            <p:cNvSpPr/>
            <p:nvPr/>
          </p:nvSpPr>
          <p:spPr>
            <a:xfrm>
              <a:off x="572600" y="2014200"/>
              <a:ext cx="449375" cy="625"/>
            </a:xfrm>
            <a:custGeom>
              <a:rect b="b" l="l" r="r" t="t"/>
              <a:pathLst>
                <a:path extrusionOk="0" fill="none" h="25" w="17975">
                  <a:moveTo>
                    <a:pt x="0" y="0"/>
                  </a:moveTo>
                  <a:lnTo>
                    <a:pt x="0" y="0"/>
                  </a:lnTo>
                  <a:lnTo>
                    <a:pt x="98" y="25"/>
                  </a:lnTo>
                  <a:lnTo>
                    <a:pt x="171" y="25"/>
                  </a:lnTo>
                  <a:lnTo>
                    <a:pt x="17804" y="25"/>
                  </a:lnTo>
                  <a:lnTo>
                    <a:pt x="17804" y="25"/>
                  </a:lnTo>
                  <a:lnTo>
                    <a:pt x="17877" y="25"/>
                  </a:lnTo>
                  <a:lnTo>
                    <a:pt x="17974"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03" name="Google Shape;4003;p166"/>
          <p:cNvGrpSpPr/>
          <p:nvPr/>
        </p:nvGrpSpPr>
        <p:grpSpPr>
          <a:xfrm>
            <a:off x="1073168" y="2381107"/>
            <a:ext cx="352389" cy="381415"/>
            <a:chOff x="1236875" y="1623900"/>
            <a:chExt cx="465200" cy="455475"/>
          </a:xfrm>
        </p:grpSpPr>
        <p:sp>
          <p:nvSpPr>
            <p:cNvPr id="4004" name="Google Shape;4004;p166"/>
            <p:cNvSpPr/>
            <p:nvPr/>
          </p:nvSpPr>
          <p:spPr>
            <a:xfrm>
              <a:off x="1236875" y="1623900"/>
              <a:ext cx="465200" cy="445125"/>
            </a:xfrm>
            <a:custGeom>
              <a:rect b="b" l="l" r="r" t="t"/>
              <a:pathLst>
                <a:path extrusionOk="0" fill="none" h="17805" w="18608">
                  <a:moveTo>
                    <a:pt x="13493" y="14127"/>
                  </a:moveTo>
                  <a:lnTo>
                    <a:pt x="18608" y="17804"/>
                  </a:lnTo>
                  <a:lnTo>
                    <a:pt x="18608" y="17804"/>
                  </a:lnTo>
                  <a:lnTo>
                    <a:pt x="18608" y="17731"/>
                  </a:lnTo>
                  <a:lnTo>
                    <a:pt x="18608" y="6723"/>
                  </a:lnTo>
                  <a:lnTo>
                    <a:pt x="9304" y="1"/>
                  </a:lnTo>
                  <a:lnTo>
                    <a:pt x="1" y="6723"/>
                  </a:lnTo>
                  <a:lnTo>
                    <a:pt x="1" y="17731"/>
                  </a:lnTo>
                  <a:lnTo>
                    <a:pt x="1" y="17731"/>
                  </a:lnTo>
                  <a:lnTo>
                    <a:pt x="1" y="17804"/>
                  </a:lnTo>
                  <a:lnTo>
                    <a:pt x="5115" y="14127"/>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5" name="Google Shape;4005;p166"/>
            <p:cNvSpPr/>
            <p:nvPr/>
          </p:nvSpPr>
          <p:spPr>
            <a:xfrm>
              <a:off x="1244800" y="2078750"/>
              <a:ext cx="449375" cy="625"/>
            </a:xfrm>
            <a:custGeom>
              <a:rect b="b" l="l" r="r" t="t"/>
              <a:pathLst>
                <a:path extrusionOk="0" fill="none" h="25" w="17975">
                  <a:moveTo>
                    <a:pt x="0" y="0"/>
                  </a:moveTo>
                  <a:lnTo>
                    <a:pt x="0" y="0"/>
                  </a:lnTo>
                  <a:lnTo>
                    <a:pt x="98" y="0"/>
                  </a:lnTo>
                  <a:lnTo>
                    <a:pt x="171" y="24"/>
                  </a:lnTo>
                  <a:lnTo>
                    <a:pt x="17804" y="24"/>
                  </a:lnTo>
                  <a:lnTo>
                    <a:pt x="17804" y="24"/>
                  </a:lnTo>
                  <a:lnTo>
                    <a:pt x="17877" y="0"/>
                  </a:lnTo>
                  <a:lnTo>
                    <a:pt x="17974"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6" name="Google Shape;4006;p166"/>
            <p:cNvSpPr/>
            <p:nvPr/>
          </p:nvSpPr>
          <p:spPr>
            <a:xfrm>
              <a:off x="1236875" y="1791950"/>
              <a:ext cx="465200" cy="171725"/>
            </a:xfrm>
            <a:custGeom>
              <a:rect b="b" l="l" r="r" t="t"/>
              <a:pathLst>
                <a:path extrusionOk="0" fill="none" h="6869" w="18608">
                  <a:moveTo>
                    <a:pt x="18608" y="1"/>
                  </a:moveTo>
                  <a:lnTo>
                    <a:pt x="9450" y="6820"/>
                  </a:lnTo>
                  <a:lnTo>
                    <a:pt x="9450" y="6820"/>
                  </a:lnTo>
                  <a:lnTo>
                    <a:pt x="9377" y="6845"/>
                  </a:lnTo>
                  <a:lnTo>
                    <a:pt x="9304" y="6869"/>
                  </a:lnTo>
                  <a:lnTo>
                    <a:pt x="9304" y="6869"/>
                  </a:lnTo>
                  <a:lnTo>
                    <a:pt x="9231" y="6845"/>
                  </a:lnTo>
                  <a:lnTo>
                    <a:pt x="9158" y="6820"/>
                  </a:lnTo>
                  <a:lnTo>
                    <a:pt x="1"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7" name="Google Shape;4007;p166"/>
            <p:cNvSpPr/>
            <p:nvPr/>
          </p:nvSpPr>
          <p:spPr>
            <a:xfrm>
              <a:off x="1330025" y="1750550"/>
              <a:ext cx="278900" cy="110850"/>
            </a:xfrm>
            <a:custGeom>
              <a:rect b="b" l="l" r="r" t="t"/>
              <a:pathLst>
                <a:path extrusionOk="0" fill="none" h="4434" w="11156">
                  <a:moveTo>
                    <a:pt x="1" y="4433"/>
                  </a:moveTo>
                  <a:lnTo>
                    <a:pt x="1" y="1"/>
                  </a:lnTo>
                  <a:lnTo>
                    <a:pt x="11155" y="1"/>
                  </a:lnTo>
                  <a:lnTo>
                    <a:pt x="11155" y="4433"/>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8" name="Google Shape;4008;p166"/>
            <p:cNvSpPr/>
            <p:nvPr/>
          </p:nvSpPr>
          <p:spPr>
            <a:xfrm>
              <a:off x="1402500" y="1810225"/>
              <a:ext cx="133975" cy="25"/>
            </a:xfrm>
            <a:custGeom>
              <a:rect b="b" l="l" r="r" t="t"/>
              <a:pathLst>
                <a:path extrusionOk="0" fill="none" h="1" w="5359">
                  <a:moveTo>
                    <a:pt x="0" y="0"/>
                  </a:moveTo>
                  <a:lnTo>
                    <a:pt x="5358"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9" name="Google Shape;4009;p166"/>
            <p:cNvSpPr/>
            <p:nvPr/>
          </p:nvSpPr>
          <p:spPr>
            <a:xfrm>
              <a:off x="1402500" y="1844325"/>
              <a:ext cx="133975" cy="25"/>
            </a:xfrm>
            <a:custGeom>
              <a:rect b="b" l="l" r="r" t="t"/>
              <a:pathLst>
                <a:path extrusionOk="0" fill="none" h="1" w="5359">
                  <a:moveTo>
                    <a:pt x="0" y="0"/>
                  </a:moveTo>
                  <a:lnTo>
                    <a:pt x="5358"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0" name="Google Shape;4010;p166"/>
            <p:cNvSpPr/>
            <p:nvPr/>
          </p:nvSpPr>
          <p:spPr>
            <a:xfrm>
              <a:off x="1402500" y="1878425"/>
              <a:ext cx="85250" cy="25"/>
            </a:xfrm>
            <a:custGeom>
              <a:rect b="b" l="l" r="r" t="t"/>
              <a:pathLst>
                <a:path extrusionOk="0" fill="none" h="1" w="3410">
                  <a:moveTo>
                    <a:pt x="0" y="0"/>
                  </a:moveTo>
                  <a:lnTo>
                    <a:pt x="3410"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11" name="Google Shape;4011;p166"/>
          <p:cNvGrpSpPr/>
          <p:nvPr/>
        </p:nvGrpSpPr>
        <p:grpSpPr>
          <a:xfrm>
            <a:off x="1593419" y="2389271"/>
            <a:ext cx="330270" cy="365085"/>
            <a:chOff x="1923675" y="1633650"/>
            <a:chExt cx="436000" cy="435975"/>
          </a:xfrm>
        </p:grpSpPr>
        <p:sp>
          <p:nvSpPr>
            <p:cNvPr id="4012" name="Google Shape;4012;p166"/>
            <p:cNvSpPr/>
            <p:nvPr/>
          </p:nvSpPr>
          <p:spPr>
            <a:xfrm>
              <a:off x="2209250" y="1633650"/>
              <a:ext cx="150425" cy="150425"/>
            </a:xfrm>
            <a:custGeom>
              <a:rect b="b" l="l" r="r" t="t"/>
              <a:pathLst>
                <a:path extrusionOk="0" fill="none" h="6017" w="6017">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3" name="Google Shape;4013;p166"/>
            <p:cNvSpPr/>
            <p:nvPr/>
          </p:nvSpPr>
          <p:spPr>
            <a:xfrm>
              <a:off x="2019900" y="1757250"/>
              <a:ext cx="261825" cy="261850"/>
            </a:xfrm>
            <a:custGeom>
              <a:rect b="b" l="l" r="r" t="t"/>
              <a:pathLst>
                <a:path extrusionOk="0" fill="none" h="10474" w="10473">
                  <a:moveTo>
                    <a:pt x="10473" y="1"/>
                  </a:moveTo>
                  <a:lnTo>
                    <a:pt x="0" y="10473"/>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4" name="Google Shape;4014;p166"/>
            <p:cNvSpPr/>
            <p:nvPr/>
          </p:nvSpPr>
          <p:spPr>
            <a:xfrm>
              <a:off x="1923675" y="1681150"/>
              <a:ext cx="388500" cy="388475"/>
            </a:xfrm>
            <a:custGeom>
              <a:rect b="b" l="l" r="r" t="t"/>
              <a:pathLst>
                <a:path extrusionOk="0" fill="none" h="15539" w="1554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5" name="Google Shape;4015;p166"/>
            <p:cNvSpPr/>
            <p:nvPr/>
          </p:nvSpPr>
          <p:spPr>
            <a:xfrm>
              <a:off x="1974225" y="1711575"/>
              <a:ext cx="261825" cy="261850"/>
            </a:xfrm>
            <a:custGeom>
              <a:rect b="b" l="l" r="r" t="t"/>
              <a:pathLst>
                <a:path extrusionOk="0" fill="none" h="10474" w="10473">
                  <a:moveTo>
                    <a:pt x="0" y="10474"/>
                  </a:moveTo>
                  <a:lnTo>
                    <a:pt x="10473"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6" name="Google Shape;4016;p166"/>
            <p:cNvSpPr/>
            <p:nvPr/>
          </p:nvSpPr>
          <p:spPr>
            <a:xfrm>
              <a:off x="1934650" y="2014200"/>
              <a:ext cx="44475" cy="44475"/>
            </a:xfrm>
            <a:custGeom>
              <a:rect b="b" l="l" r="r" t="t"/>
              <a:pathLst>
                <a:path extrusionOk="0" fill="none" h="1779" w="1779">
                  <a:moveTo>
                    <a:pt x="1778" y="1778"/>
                  </a:moveTo>
                  <a:lnTo>
                    <a:pt x="0"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7" name="Google Shape;4017;p166"/>
            <p:cNvSpPr/>
            <p:nvPr/>
          </p:nvSpPr>
          <p:spPr>
            <a:xfrm>
              <a:off x="1944375" y="1947225"/>
              <a:ext cx="101725" cy="101700"/>
            </a:xfrm>
            <a:custGeom>
              <a:rect b="b" l="l" r="r" t="t"/>
              <a:pathLst>
                <a:path extrusionOk="0" fill="none" h="4068" w="4069">
                  <a:moveTo>
                    <a:pt x="1" y="49"/>
                  </a:moveTo>
                  <a:lnTo>
                    <a:pt x="1" y="49"/>
                  </a:lnTo>
                  <a:lnTo>
                    <a:pt x="25" y="0"/>
                  </a:lnTo>
                  <a:lnTo>
                    <a:pt x="25" y="0"/>
                  </a:lnTo>
                  <a:lnTo>
                    <a:pt x="4068" y="4043"/>
                  </a:lnTo>
                  <a:lnTo>
                    <a:pt x="4068" y="4043"/>
                  </a:lnTo>
                  <a:lnTo>
                    <a:pt x="4068" y="4043"/>
                  </a:lnTo>
                  <a:lnTo>
                    <a:pt x="4020" y="4068"/>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18" name="Google Shape;4018;p166"/>
          <p:cNvGrpSpPr/>
          <p:nvPr/>
        </p:nvGrpSpPr>
        <p:grpSpPr>
          <a:xfrm>
            <a:off x="2101228" y="2387743"/>
            <a:ext cx="333016" cy="368142"/>
            <a:chOff x="2594050" y="1631825"/>
            <a:chExt cx="439625" cy="439625"/>
          </a:xfrm>
        </p:grpSpPr>
        <p:sp>
          <p:nvSpPr>
            <p:cNvPr id="4019" name="Google Shape;4019;p166"/>
            <p:cNvSpPr/>
            <p:nvPr/>
          </p:nvSpPr>
          <p:spPr>
            <a:xfrm>
              <a:off x="2594050" y="1883300"/>
              <a:ext cx="188175" cy="188150"/>
            </a:xfrm>
            <a:custGeom>
              <a:rect b="b" l="l" r="r" t="t"/>
              <a:pathLst>
                <a:path extrusionOk="0" fill="none" h="7526" w="7527">
                  <a:moveTo>
                    <a:pt x="5992" y="0"/>
                  </a:moveTo>
                  <a:lnTo>
                    <a:pt x="537" y="6430"/>
                  </a:lnTo>
                  <a:lnTo>
                    <a:pt x="1" y="7526"/>
                  </a:lnTo>
                  <a:lnTo>
                    <a:pt x="1097" y="6990"/>
                  </a:lnTo>
                  <a:lnTo>
                    <a:pt x="7526" y="1534"/>
                  </a:lnTo>
                  <a:lnTo>
                    <a:pt x="5992" y="0"/>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0" name="Google Shape;4020;p166"/>
            <p:cNvSpPr/>
            <p:nvPr/>
          </p:nvSpPr>
          <p:spPr>
            <a:xfrm>
              <a:off x="2857700" y="1631825"/>
              <a:ext cx="175975" cy="176000"/>
            </a:xfrm>
            <a:custGeom>
              <a:rect b="b" l="l" r="r" t="t"/>
              <a:pathLst>
                <a:path extrusionOk="0" fill="none" h="7040" w="7039">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1" name="Google Shape;4021;p166"/>
            <p:cNvSpPr/>
            <p:nvPr/>
          </p:nvSpPr>
          <p:spPr>
            <a:xfrm>
              <a:off x="2662850" y="1699400"/>
              <a:ext cx="303250" cy="303250"/>
            </a:xfrm>
            <a:custGeom>
              <a:rect b="b" l="l" r="r" t="t"/>
              <a:pathLst>
                <a:path extrusionOk="0" fill="none" h="12130" w="1213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2" name="Google Shape;4022;p166"/>
            <p:cNvSpPr/>
            <p:nvPr/>
          </p:nvSpPr>
          <p:spPr>
            <a:xfrm>
              <a:off x="2801675" y="1740825"/>
              <a:ext cx="49950" cy="49950"/>
            </a:xfrm>
            <a:custGeom>
              <a:rect b="b" l="l" r="r" t="t"/>
              <a:pathLst>
                <a:path extrusionOk="0" fill="none" h="1998" w="1998">
                  <a:moveTo>
                    <a:pt x="1" y="1997"/>
                  </a:moveTo>
                  <a:lnTo>
                    <a:pt x="1998"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23" name="Google Shape;4023;p166"/>
          <p:cNvSpPr/>
          <p:nvPr/>
        </p:nvSpPr>
        <p:spPr>
          <a:xfrm>
            <a:off x="2625234" y="2404092"/>
            <a:ext cx="303511" cy="335525"/>
          </a:xfrm>
          <a:custGeom>
            <a:rect b="b" l="l" r="r" t="t"/>
            <a:pathLst>
              <a:path extrusionOk="0" fill="none" h="16027" w="16027">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24" name="Google Shape;4024;p166"/>
          <p:cNvGrpSpPr/>
          <p:nvPr/>
        </p:nvGrpSpPr>
        <p:grpSpPr>
          <a:xfrm>
            <a:off x="3150972" y="2360214"/>
            <a:ext cx="270295" cy="423201"/>
            <a:chOff x="3979850" y="1598950"/>
            <a:chExt cx="356825" cy="505375"/>
          </a:xfrm>
        </p:grpSpPr>
        <p:sp>
          <p:nvSpPr>
            <p:cNvPr id="4025" name="Google Shape;4025;p166"/>
            <p:cNvSpPr/>
            <p:nvPr/>
          </p:nvSpPr>
          <p:spPr>
            <a:xfrm>
              <a:off x="3979850" y="1602600"/>
              <a:ext cx="44475" cy="501725"/>
            </a:xfrm>
            <a:custGeom>
              <a:rect b="b" l="l" r="r" t="t"/>
              <a:pathLst>
                <a:path extrusionOk="0" fill="none" h="20069" w="1779">
                  <a:moveTo>
                    <a:pt x="1778" y="20069"/>
                  </a:moveTo>
                  <a:lnTo>
                    <a:pt x="1778" y="488"/>
                  </a:lnTo>
                  <a:lnTo>
                    <a:pt x="1778" y="488"/>
                  </a:lnTo>
                  <a:lnTo>
                    <a:pt x="1778" y="390"/>
                  </a:lnTo>
                  <a:lnTo>
                    <a:pt x="1730" y="293"/>
                  </a:lnTo>
                  <a:lnTo>
                    <a:pt x="1705" y="220"/>
                  </a:lnTo>
                  <a:lnTo>
                    <a:pt x="1632" y="147"/>
                  </a:lnTo>
                  <a:lnTo>
                    <a:pt x="1559" y="74"/>
                  </a:lnTo>
                  <a:lnTo>
                    <a:pt x="1486" y="25"/>
                  </a:lnTo>
                  <a:lnTo>
                    <a:pt x="1389" y="0"/>
                  </a:lnTo>
                  <a:lnTo>
                    <a:pt x="1291" y="0"/>
                  </a:lnTo>
                  <a:lnTo>
                    <a:pt x="488" y="0"/>
                  </a:lnTo>
                  <a:lnTo>
                    <a:pt x="488" y="0"/>
                  </a:lnTo>
                  <a:lnTo>
                    <a:pt x="390" y="0"/>
                  </a:lnTo>
                  <a:lnTo>
                    <a:pt x="293" y="25"/>
                  </a:lnTo>
                  <a:lnTo>
                    <a:pt x="220" y="74"/>
                  </a:lnTo>
                  <a:lnTo>
                    <a:pt x="147" y="147"/>
                  </a:lnTo>
                  <a:lnTo>
                    <a:pt x="98" y="220"/>
                  </a:lnTo>
                  <a:lnTo>
                    <a:pt x="49" y="293"/>
                  </a:lnTo>
                  <a:lnTo>
                    <a:pt x="25" y="390"/>
                  </a:lnTo>
                  <a:lnTo>
                    <a:pt x="1" y="488"/>
                  </a:lnTo>
                  <a:lnTo>
                    <a:pt x="1" y="20069"/>
                  </a:lnTo>
                  <a:lnTo>
                    <a:pt x="1778" y="20069"/>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6" name="Google Shape;4026;p166"/>
            <p:cNvSpPr/>
            <p:nvPr/>
          </p:nvSpPr>
          <p:spPr>
            <a:xfrm>
              <a:off x="4037075" y="1598950"/>
              <a:ext cx="299600" cy="228950"/>
            </a:xfrm>
            <a:custGeom>
              <a:rect b="b" l="l" r="r" t="t"/>
              <a:pathLst>
                <a:path extrusionOk="0" fill="none" h="9158" w="11984">
                  <a:moveTo>
                    <a:pt x="1" y="8403"/>
                  </a:moveTo>
                  <a:lnTo>
                    <a:pt x="1" y="8403"/>
                  </a:lnTo>
                  <a:lnTo>
                    <a:pt x="366" y="8184"/>
                  </a:lnTo>
                  <a:lnTo>
                    <a:pt x="732" y="8013"/>
                  </a:lnTo>
                  <a:lnTo>
                    <a:pt x="1097" y="7867"/>
                  </a:lnTo>
                  <a:lnTo>
                    <a:pt x="1438" y="7770"/>
                  </a:lnTo>
                  <a:lnTo>
                    <a:pt x="1803" y="7696"/>
                  </a:lnTo>
                  <a:lnTo>
                    <a:pt x="2168" y="7672"/>
                  </a:lnTo>
                  <a:lnTo>
                    <a:pt x="2534" y="7648"/>
                  </a:lnTo>
                  <a:lnTo>
                    <a:pt x="2875" y="7672"/>
                  </a:lnTo>
                  <a:lnTo>
                    <a:pt x="3240" y="7696"/>
                  </a:lnTo>
                  <a:lnTo>
                    <a:pt x="3605" y="7745"/>
                  </a:lnTo>
                  <a:lnTo>
                    <a:pt x="3971" y="7818"/>
                  </a:lnTo>
                  <a:lnTo>
                    <a:pt x="4312" y="7891"/>
                  </a:lnTo>
                  <a:lnTo>
                    <a:pt x="5042" y="8111"/>
                  </a:lnTo>
                  <a:lnTo>
                    <a:pt x="5749" y="8330"/>
                  </a:lnTo>
                  <a:lnTo>
                    <a:pt x="6479" y="8549"/>
                  </a:lnTo>
                  <a:lnTo>
                    <a:pt x="7186" y="8768"/>
                  </a:lnTo>
                  <a:lnTo>
                    <a:pt x="7916" y="8963"/>
                  </a:lnTo>
                  <a:lnTo>
                    <a:pt x="8282" y="9036"/>
                  </a:lnTo>
                  <a:lnTo>
                    <a:pt x="8623" y="9085"/>
                  </a:lnTo>
                  <a:lnTo>
                    <a:pt x="8988" y="9133"/>
                  </a:lnTo>
                  <a:lnTo>
                    <a:pt x="9353" y="9158"/>
                  </a:lnTo>
                  <a:lnTo>
                    <a:pt x="9719" y="9133"/>
                  </a:lnTo>
                  <a:lnTo>
                    <a:pt x="10059" y="9109"/>
                  </a:lnTo>
                  <a:lnTo>
                    <a:pt x="10425" y="9060"/>
                  </a:lnTo>
                  <a:lnTo>
                    <a:pt x="10790" y="8963"/>
                  </a:lnTo>
                  <a:lnTo>
                    <a:pt x="11155" y="8841"/>
                  </a:lnTo>
                  <a:lnTo>
                    <a:pt x="11496" y="8671"/>
                  </a:lnTo>
                  <a:lnTo>
                    <a:pt x="11496" y="8671"/>
                  </a:lnTo>
                  <a:lnTo>
                    <a:pt x="11667" y="8573"/>
                  </a:lnTo>
                  <a:lnTo>
                    <a:pt x="11789" y="8476"/>
                  </a:lnTo>
                  <a:lnTo>
                    <a:pt x="11862" y="8354"/>
                  </a:lnTo>
                  <a:lnTo>
                    <a:pt x="11935" y="8232"/>
                  </a:lnTo>
                  <a:lnTo>
                    <a:pt x="11984" y="8111"/>
                  </a:lnTo>
                  <a:lnTo>
                    <a:pt x="11984" y="7989"/>
                  </a:lnTo>
                  <a:lnTo>
                    <a:pt x="11935" y="7891"/>
                  </a:lnTo>
                  <a:lnTo>
                    <a:pt x="11886" y="7794"/>
                  </a:lnTo>
                  <a:lnTo>
                    <a:pt x="11886" y="7794"/>
                  </a:lnTo>
                  <a:lnTo>
                    <a:pt x="11496" y="7404"/>
                  </a:lnTo>
                  <a:lnTo>
                    <a:pt x="11107" y="6941"/>
                  </a:lnTo>
                  <a:lnTo>
                    <a:pt x="10741" y="6454"/>
                  </a:lnTo>
                  <a:lnTo>
                    <a:pt x="10352" y="5943"/>
                  </a:lnTo>
                  <a:lnTo>
                    <a:pt x="10352" y="5943"/>
                  </a:lnTo>
                  <a:lnTo>
                    <a:pt x="10279" y="5797"/>
                  </a:lnTo>
                  <a:lnTo>
                    <a:pt x="10230" y="5651"/>
                  </a:lnTo>
                  <a:lnTo>
                    <a:pt x="10206" y="5480"/>
                  </a:lnTo>
                  <a:lnTo>
                    <a:pt x="10181" y="5285"/>
                  </a:lnTo>
                  <a:lnTo>
                    <a:pt x="10206" y="5115"/>
                  </a:lnTo>
                  <a:lnTo>
                    <a:pt x="10230" y="4944"/>
                  </a:lnTo>
                  <a:lnTo>
                    <a:pt x="10279" y="4774"/>
                  </a:lnTo>
                  <a:lnTo>
                    <a:pt x="10352" y="4603"/>
                  </a:lnTo>
                  <a:lnTo>
                    <a:pt x="10352" y="4603"/>
                  </a:lnTo>
                  <a:lnTo>
                    <a:pt x="10741" y="3873"/>
                  </a:lnTo>
                  <a:lnTo>
                    <a:pt x="11107" y="3118"/>
                  </a:lnTo>
                  <a:lnTo>
                    <a:pt x="11496" y="2338"/>
                  </a:lnTo>
                  <a:lnTo>
                    <a:pt x="11886" y="1486"/>
                  </a:lnTo>
                  <a:lnTo>
                    <a:pt x="11886" y="1486"/>
                  </a:lnTo>
                  <a:lnTo>
                    <a:pt x="11959" y="1315"/>
                  </a:lnTo>
                  <a:lnTo>
                    <a:pt x="11984" y="1169"/>
                  </a:lnTo>
                  <a:lnTo>
                    <a:pt x="11984" y="1048"/>
                  </a:lnTo>
                  <a:lnTo>
                    <a:pt x="11935" y="975"/>
                  </a:lnTo>
                  <a:lnTo>
                    <a:pt x="11862" y="950"/>
                  </a:lnTo>
                  <a:lnTo>
                    <a:pt x="11789" y="926"/>
                  </a:lnTo>
                  <a:lnTo>
                    <a:pt x="11667" y="975"/>
                  </a:lnTo>
                  <a:lnTo>
                    <a:pt x="11496" y="1023"/>
                  </a:lnTo>
                  <a:lnTo>
                    <a:pt x="11496" y="1023"/>
                  </a:lnTo>
                  <a:lnTo>
                    <a:pt x="11155" y="1194"/>
                  </a:lnTo>
                  <a:lnTo>
                    <a:pt x="10790" y="1315"/>
                  </a:lnTo>
                  <a:lnTo>
                    <a:pt x="10425" y="1413"/>
                  </a:lnTo>
                  <a:lnTo>
                    <a:pt x="10059" y="1462"/>
                  </a:lnTo>
                  <a:lnTo>
                    <a:pt x="9719" y="1510"/>
                  </a:lnTo>
                  <a:lnTo>
                    <a:pt x="9353" y="1510"/>
                  </a:lnTo>
                  <a:lnTo>
                    <a:pt x="8988" y="1486"/>
                  </a:lnTo>
                  <a:lnTo>
                    <a:pt x="8623" y="1462"/>
                  </a:lnTo>
                  <a:lnTo>
                    <a:pt x="8282" y="1389"/>
                  </a:lnTo>
                  <a:lnTo>
                    <a:pt x="7916" y="1315"/>
                  </a:lnTo>
                  <a:lnTo>
                    <a:pt x="7186" y="1145"/>
                  </a:lnTo>
                  <a:lnTo>
                    <a:pt x="6479" y="926"/>
                  </a:lnTo>
                  <a:lnTo>
                    <a:pt x="5749" y="682"/>
                  </a:lnTo>
                  <a:lnTo>
                    <a:pt x="5042" y="463"/>
                  </a:lnTo>
                  <a:lnTo>
                    <a:pt x="4312" y="268"/>
                  </a:lnTo>
                  <a:lnTo>
                    <a:pt x="3971" y="171"/>
                  </a:lnTo>
                  <a:lnTo>
                    <a:pt x="3605" y="98"/>
                  </a:lnTo>
                  <a:lnTo>
                    <a:pt x="3240" y="49"/>
                  </a:lnTo>
                  <a:lnTo>
                    <a:pt x="2875" y="25"/>
                  </a:lnTo>
                  <a:lnTo>
                    <a:pt x="2534" y="0"/>
                  </a:lnTo>
                  <a:lnTo>
                    <a:pt x="2168" y="25"/>
                  </a:lnTo>
                  <a:lnTo>
                    <a:pt x="1803" y="73"/>
                  </a:lnTo>
                  <a:lnTo>
                    <a:pt x="1438" y="122"/>
                  </a:lnTo>
                  <a:lnTo>
                    <a:pt x="1097" y="244"/>
                  </a:lnTo>
                  <a:lnTo>
                    <a:pt x="732" y="366"/>
                  </a:lnTo>
                  <a:lnTo>
                    <a:pt x="366" y="536"/>
                  </a:lnTo>
                  <a:lnTo>
                    <a:pt x="1" y="755"/>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27" name="Google Shape;4027;p166"/>
          <p:cNvGrpSpPr/>
          <p:nvPr/>
        </p:nvGrpSpPr>
        <p:grpSpPr>
          <a:xfrm>
            <a:off x="3617270" y="2450967"/>
            <a:ext cx="356082" cy="241695"/>
            <a:chOff x="4595425" y="1707325"/>
            <a:chExt cx="470075" cy="288625"/>
          </a:xfrm>
        </p:grpSpPr>
        <p:sp>
          <p:nvSpPr>
            <p:cNvPr id="4028" name="Google Shape;4028;p166"/>
            <p:cNvSpPr/>
            <p:nvPr/>
          </p:nvSpPr>
          <p:spPr>
            <a:xfrm>
              <a:off x="4809750" y="1707325"/>
              <a:ext cx="41425" cy="41425"/>
            </a:xfrm>
            <a:custGeom>
              <a:rect b="b" l="l" r="r" t="t"/>
              <a:pathLst>
                <a:path extrusionOk="0" fill="none" h="1657" w="1657">
                  <a:moveTo>
                    <a:pt x="0" y="829"/>
                  </a:moveTo>
                  <a:lnTo>
                    <a:pt x="0" y="829"/>
                  </a:lnTo>
                  <a:lnTo>
                    <a:pt x="25" y="658"/>
                  </a:lnTo>
                  <a:lnTo>
                    <a:pt x="73" y="512"/>
                  </a:lnTo>
                  <a:lnTo>
                    <a:pt x="146" y="366"/>
                  </a:lnTo>
                  <a:lnTo>
                    <a:pt x="244" y="244"/>
                  </a:lnTo>
                  <a:lnTo>
                    <a:pt x="366" y="147"/>
                  </a:lnTo>
                  <a:lnTo>
                    <a:pt x="512" y="74"/>
                  </a:lnTo>
                  <a:lnTo>
                    <a:pt x="658" y="25"/>
                  </a:lnTo>
                  <a:lnTo>
                    <a:pt x="828" y="1"/>
                  </a:lnTo>
                  <a:lnTo>
                    <a:pt x="828" y="1"/>
                  </a:lnTo>
                  <a:lnTo>
                    <a:pt x="999" y="25"/>
                  </a:lnTo>
                  <a:lnTo>
                    <a:pt x="1145" y="74"/>
                  </a:lnTo>
                  <a:lnTo>
                    <a:pt x="1291" y="147"/>
                  </a:lnTo>
                  <a:lnTo>
                    <a:pt x="1413" y="244"/>
                  </a:lnTo>
                  <a:lnTo>
                    <a:pt x="1510" y="366"/>
                  </a:lnTo>
                  <a:lnTo>
                    <a:pt x="1583" y="512"/>
                  </a:lnTo>
                  <a:lnTo>
                    <a:pt x="1632" y="658"/>
                  </a:lnTo>
                  <a:lnTo>
                    <a:pt x="1656" y="829"/>
                  </a:lnTo>
                  <a:lnTo>
                    <a:pt x="1656" y="829"/>
                  </a:lnTo>
                  <a:lnTo>
                    <a:pt x="1632" y="999"/>
                  </a:lnTo>
                  <a:lnTo>
                    <a:pt x="1583" y="1170"/>
                  </a:lnTo>
                  <a:lnTo>
                    <a:pt x="1510" y="1291"/>
                  </a:lnTo>
                  <a:lnTo>
                    <a:pt x="1413" y="1413"/>
                  </a:lnTo>
                  <a:lnTo>
                    <a:pt x="1291" y="1535"/>
                  </a:lnTo>
                  <a:lnTo>
                    <a:pt x="1145" y="1608"/>
                  </a:lnTo>
                  <a:lnTo>
                    <a:pt x="999" y="1657"/>
                  </a:lnTo>
                  <a:lnTo>
                    <a:pt x="828" y="1657"/>
                  </a:lnTo>
                  <a:lnTo>
                    <a:pt x="828" y="1657"/>
                  </a:lnTo>
                  <a:lnTo>
                    <a:pt x="658" y="1657"/>
                  </a:lnTo>
                  <a:lnTo>
                    <a:pt x="512" y="1608"/>
                  </a:lnTo>
                  <a:lnTo>
                    <a:pt x="366" y="1535"/>
                  </a:lnTo>
                  <a:lnTo>
                    <a:pt x="244" y="1413"/>
                  </a:lnTo>
                  <a:lnTo>
                    <a:pt x="146" y="1291"/>
                  </a:lnTo>
                  <a:lnTo>
                    <a:pt x="73" y="1170"/>
                  </a:lnTo>
                  <a:lnTo>
                    <a:pt x="25" y="999"/>
                  </a:lnTo>
                  <a:lnTo>
                    <a:pt x="0" y="829"/>
                  </a:lnTo>
                  <a:lnTo>
                    <a:pt x="0" y="829"/>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9" name="Google Shape;4029;p166"/>
            <p:cNvSpPr/>
            <p:nvPr/>
          </p:nvSpPr>
          <p:spPr>
            <a:xfrm>
              <a:off x="5024075" y="1761525"/>
              <a:ext cx="41425" cy="41425"/>
            </a:xfrm>
            <a:custGeom>
              <a:rect b="b" l="l" r="r" t="t"/>
              <a:pathLst>
                <a:path extrusionOk="0" fill="none" h="1657" w="1657">
                  <a:moveTo>
                    <a:pt x="0" y="828"/>
                  </a:moveTo>
                  <a:lnTo>
                    <a:pt x="0" y="828"/>
                  </a:lnTo>
                  <a:lnTo>
                    <a:pt x="25" y="682"/>
                  </a:lnTo>
                  <a:lnTo>
                    <a:pt x="73" y="512"/>
                  </a:lnTo>
                  <a:lnTo>
                    <a:pt x="146" y="365"/>
                  </a:lnTo>
                  <a:lnTo>
                    <a:pt x="244" y="244"/>
                  </a:lnTo>
                  <a:lnTo>
                    <a:pt x="366" y="146"/>
                  </a:lnTo>
                  <a:lnTo>
                    <a:pt x="512" y="73"/>
                  </a:lnTo>
                  <a:lnTo>
                    <a:pt x="658" y="24"/>
                  </a:lnTo>
                  <a:lnTo>
                    <a:pt x="828" y="0"/>
                  </a:lnTo>
                  <a:lnTo>
                    <a:pt x="828" y="0"/>
                  </a:lnTo>
                  <a:lnTo>
                    <a:pt x="999" y="24"/>
                  </a:lnTo>
                  <a:lnTo>
                    <a:pt x="1145" y="73"/>
                  </a:lnTo>
                  <a:lnTo>
                    <a:pt x="1291" y="146"/>
                  </a:lnTo>
                  <a:lnTo>
                    <a:pt x="1413" y="244"/>
                  </a:lnTo>
                  <a:lnTo>
                    <a:pt x="1510" y="365"/>
                  </a:lnTo>
                  <a:lnTo>
                    <a:pt x="1583" y="512"/>
                  </a:lnTo>
                  <a:lnTo>
                    <a:pt x="1632" y="682"/>
                  </a:lnTo>
                  <a:lnTo>
                    <a:pt x="1656" y="828"/>
                  </a:lnTo>
                  <a:lnTo>
                    <a:pt x="1656" y="828"/>
                  </a:lnTo>
                  <a:lnTo>
                    <a:pt x="1632" y="999"/>
                  </a:lnTo>
                  <a:lnTo>
                    <a:pt x="1583" y="1169"/>
                  </a:lnTo>
                  <a:lnTo>
                    <a:pt x="1510" y="1291"/>
                  </a:lnTo>
                  <a:lnTo>
                    <a:pt x="1413" y="1413"/>
                  </a:lnTo>
                  <a:lnTo>
                    <a:pt x="1291" y="1534"/>
                  </a:lnTo>
                  <a:lnTo>
                    <a:pt x="1145" y="1608"/>
                  </a:lnTo>
                  <a:lnTo>
                    <a:pt x="999" y="1656"/>
                  </a:lnTo>
                  <a:lnTo>
                    <a:pt x="828" y="1656"/>
                  </a:lnTo>
                  <a:lnTo>
                    <a:pt x="828" y="1656"/>
                  </a:lnTo>
                  <a:lnTo>
                    <a:pt x="658" y="1656"/>
                  </a:lnTo>
                  <a:lnTo>
                    <a:pt x="512" y="1608"/>
                  </a:lnTo>
                  <a:lnTo>
                    <a:pt x="366" y="1534"/>
                  </a:lnTo>
                  <a:lnTo>
                    <a:pt x="244" y="1413"/>
                  </a:lnTo>
                  <a:lnTo>
                    <a:pt x="146" y="1291"/>
                  </a:lnTo>
                  <a:lnTo>
                    <a:pt x="73" y="1169"/>
                  </a:lnTo>
                  <a:lnTo>
                    <a:pt x="25" y="999"/>
                  </a:lnTo>
                  <a:lnTo>
                    <a:pt x="0" y="828"/>
                  </a:lnTo>
                  <a:lnTo>
                    <a:pt x="0" y="828"/>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0" name="Google Shape;4030;p166"/>
            <p:cNvSpPr/>
            <p:nvPr/>
          </p:nvSpPr>
          <p:spPr>
            <a:xfrm>
              <a:off x="4628900" y="1760300"/>
              <a:ext cx="403100" cy="177825"/>
            </a:xfrm>
            <a:custGeom>
              <a:rect b="b" l="l" r="r" t="t"/>
              <a:pathLst>
                <a:path extrusionOk="0" fill="none" h="7113" w="16124">
                  <a:moveTo>
                    <a:pt x="14663" y="7112"/>
                  </a:moveTo>
                  <a:lnTo>
                    <a:pt x="16124" y="2095"/>
                  </a:lnTo>
                  <a:lnTo>
                    <a:pt x="16124" y="2095"/>
                  </a:lnTo>
                  <a:lnTo>
                    <a:pt x="16002" y="2046"/>
                  </a:lnTo>
                  <a:lnTo>
                    <a:pt x="15880" y="1973"/>
                  </a:lnTo>
                  <a:lnTo>
                    <a:pt x="15759" y="1876"/>
                  </a:lnTo>
                  <a:lnTo>
                    <a:pt x="15661" y="1778"/>
                  </a:lnTo>
                  <a:lnTo>
                    <a:pt x="11131" y="3434"/>
                  </a:lnTo>
                  <a:lnTo>
                    <a:pt x="8403" y="0"/>
                  </a:lnTo>
                  <a:lnTo>
                    <a:pt x="8403" y="0"/>
                  </a:lnTo>
                  <a:lnTo>
                    <a:pt x="8233" y="25"/>
                  </a:lnTo>
                  <a:lnTo>
                    <a:pt x="8062" y="25"/>
                  </a:lnTo>
                  <a:lnTo>
                    <a:pt x="8062" y="25"/>
                  </a:lnTo>
                  <a:lnTo>
                    <a:pt x="7892" y="25"/>
                  </a:lnTo>
                  <a:lnTo>
                    <a:pt x="7721" y="0"/>
                  </a:lnTo>
                  <a:lnTo>
                    <a:pt x="4994" y="3434"/>
                  </a:lnTo>
                  <a:lnTo>
                    <a:pt x="464" y="1778"/>
                  </a:lnTo>
                  <a:lnTo>
                    <a:pt x="464" y="1778"/>
                  </a:lnTo>
                  <a:lnTo>
                    <a:pt x="366" y="1876"/>
                  </a:lnTo>
                  <a:lnTo>
                    <a:pt x="244" y="1973"/>
                  </a:lnTo>
                  <a:lnTo>
                    <a:pt x="123" y="2046"/>
                  </a:lnTo>
                  <a:lnTo>
                    <a:pt x="1" y="2095"/>
                  </a:lnTo>
                  <a:lnTo>
                    <a:pt x="1462" y="7112"/>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1" name="Google Shape;4031;p166"/>
            <p:cNvSpPr/>
            <p:nvPr/>
          </p:nvSpPr>
          <p:spPr>
            <a:xfrm>
              <a:off x="4595425" y="1761525"/>
              <a:ext cx="41425" cy="41425"/>
            </a:xfrm>
            <a:custGeom>
              <a:rect b="b" l="l" r="r" t="t"/>
              <a:pathLst>
                <a:path extrusionOk="0" fill="none" h="1657" w="1657">
                  <a:moveTo>
                    <a:pt x="0" y="828"/>
                  </a:moveTo>
                  <a:lnTo>
                    <a:pt x="0" y="828"/>
                  </a:lnTo>
                  <a:lnTo>
                    <a:pt x="25" y="682"/>
                  </a:lnTo>
                  <a:lnTo>
                    <a:pt x="73" y="512"/>
                  </a:lnTo>
                  <a:lnTo>
                    <a:pt x="146" y="365"/>
                  </a:lnTo>
                  <a:lnTo>
                    <a:pt x="244" y="244"/>
                  </a:lnTo>
                  <a:lnTo>
                    <a:pt x="366" y="146"/>
                  </a:lnTo>
                  <a:lnTo>
                    <a:pt x="512" y="73"/>
                  </a:lnTo>
                  <a:lnTo>
                    <a:pt x="658" y="24"/>
                  </a:lnTo>
                  <a:lnTo>
                    <a:pt x="828" y="0"/>
                  </a:lnTo>
                  <a:lnTo>
                    <a:pt x="828" y="0"/>
                  </a:lnTo>
                  <a:lnTo>
                    <a:pt x="999" y="24"/>
                  </a:lnTo>
                  <a:lnTo>
                    <a:pt x="1145" y="73"/>
                  </a:lnTo>
                  <a:lnTo>
                    <a:pt x="1291" y="146"/>
                  </a:lnTo>
                  <a:lnTo>
                    <a:pt x="1413" y="244"/>
                  </a:lnTo>
                  <a:lnTo>
                    <a:pt x="1510" y="365"/>
                  </a:lnTo>
                  <a:lnTo>
                    <a:pt x="1583" y="512"/>
                  </a:lnTo>
                  <a:lnTo>
                    <a:pt x="1632" y="682"/>
                  </a:lnTo>
                  <a:lnTo>
                    <a:pt x="1657" y="828"/>
                  </a:lnTo>
                  <a:lnTo>
                    <a:pt x="1657" y="828"/>
                  </a:lnTo>
                  <a:lnTo>
                    <a:pt x="1632" y="999"/>
                  </a:lnTo>
                  <a:lnTo>
                    <a:pt x="1583" y="1169"/>
                  </a:lnTo>
                  <a:lnTo>
                    <a:pt x="1510" y="1291"/>
                  </a:lnTo>
                  <a:lnTo>
                    <a:pt x="1413" y="1413"/>
                  </a:lnTo>
                  <a:lnTo>
                    <a:pt x="1291" y="1534"/>
                  </a:lnTo>
                  <a:lnTo>
                    <a:pt x="1145" y="1608"/>
                  </a:lnTo>
                  <a:lnTo>
                    <a:pt x="999" y="1656"/>
                  </a:lnTo>
                  <a:lnTo>
                    <a:pt x="828" y="1656"/>
                  </a:lnTo>
                  <a:lnTo>
                    <a:pt x="828" y="1656"/>
                  </a:lnTo>
                  <a:lnTo>
                    <a:pt x="658" y="1656"/>
                  </a:lnTo>
                  <a:lnTo>
                    <a:pt x="512" y="1608"/>
                  </a:lnTo>
                  <a:lnTo>
                    <a:pt x="366" y="1534"/>
                  </a:lnTo>
                  <a:lnTo>
                    <a:pt x="244" y="1413"/>
                  </a:lnTo>
                  <a:lnTo>
                    <a:pt x="146" y="1291"/>
                  </a:lnTo>
                  <a:lnTo>
                    <a:pt x="73" y="1169"/>
                  </a:lnTo>
                  <a:lnTo>
                    <a:pt x="25" y="999"/>
                  </a:lnTo>
                  <a:lnTo>
                    <a:pt x="0" y="828"/>
                  </a:lnTo>
                  <a:lnTo>
                    <a:pt x="0" y="828"/>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2" name="Google Shape;4032;p166"/>
            <p:cNvSpPr/>
            <p:nvPr/>
          </p:nvSpPr>
          <p:spPr>
            <a:xfrm>
              <a:off x="4667275" y="1951475"/>
              <a:ext cx="326375" cy="44475"/>
            </a:xfrm>
            <a:custGeom>
              <a:rect b="b" l="l" r="r" t="t"/>
              <a:pathLst>
                <a:path extrusionOk="0" fill="none" h="1779" w="13055">
                  <a:moveTo>
                    <a:pt x="6527" y="1535"/>
                  </a:moveTo>
                  <a:lnTo>
                    <a:pt x="6527" y="1535"/>
                  </a:lnTo>
                  <a:lnTo>
                    <a:pt x="8232" y="1535"/>
                  </a:lnTo>
                  <a:lnTo>
                    <a:pt x="9815" y="1584"/>
                  </a:lnTo>
                  <a:lnTo>
                    <a:pt x="11252" y="1657"/>
                  </a:lnTo>
                  <a:lnTo>
                    <a:pt x="12543" y="1779"/>
                  </a:lnTo>
                  <a:lnTo>
                    <a:pt x="13054" y="1"/>
                  </a:lnTo>
                  <a:lnTo>
                    <a:pt x="0" y="1"/>
                  </a:lnTo>
                  <a:lnTo>
                    <a:pt x="512" y="1779"/>
                  </a:lnTo>
                  <a:lnTo>
                    <a:pt x="512" y="1779"/>
                  </a:lnTo>
                  <a:lnTo>
                    <a:pt x="1803" y="1681"/>
                  </a:lnTo>
                  <a:lnTo>
                    <a:pt x="3239" y="1584"/>
                  </a:lnTo>
                  <a:lnTo>
                    <a:pt x="4823" y="1535"/>
                  </a:lnTo>
                  <a:lnTo>
                    <a:pt x="6527" y="1535"/>
                  </a:lnTo>
                  <a:lnTo>
                    <a:pt x="6527" y="1535"/>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33" name="Google Shape;4033;p166"/>
          <p:cNvGrpSpPr/>
          <p:nvPr/>
        </p:nvGrpSpPr>
        <p:grpSpPr>
          <a:xfrm>
            <a:off x="4143524" y="2391825"/>
            <a:ext cx="321956" cy="359977"/>
            <a:chOff x="5290150" y="1636700"/>
            <a:chExt cx="425025" cy="429875"/>
          </a:xfrm>
        </p:grpSpPr>
        <p:sp>
          <p:nvSpPr>
            <p:cNvPr id="4034" name="Google Shape;4034;p166"/>
            <p:cNvSpPr/>
            <p:nvPr/>
          </p:nvSpPr>
          <p:spPr>
            <a:xfrm>
              <a:off x="5396700" y="1939925"/>
              <a:ext cx="211900" cy="126650"/>
            </a:xfrm>
            <a:custGeom>
              <a:rect b="b" l="l" r="r" t="t"/>
              <a:pathLst>
                <a:path extrusionOk="0" fill="none" h="5066" w="8476">
                  <a:moveTo>
                    <a:pt x="3167" y="0"/>
                  </a:moveTo>
                  <a:lnTo>
                    <a:pt x="3167" y="2825"/>
                  </a:lnTo>
                  <a:lnTo>
                    <a:pt x="3167" y="2825"/>
                  </a:lnTo>
                  <a:lnTo>
                    <a:pt x="2606" y="2947"/>
                  </a:lnTo>
                  <a:lnTo>
                    <a:pt x="2071" y="3093"/>
                  </a:lnTo>
                  <a:lnTo>
                    <a:pt x="1584" y="3288"/>
                  </a:lnTo>
                  <a:lnTo>
                    <a:pt x="1145" y="3483"/>
                  </a:lnTo>
                  <a:lnTo>
                    <a:pt x="780" y="3702"/>
                  </a:lnTo>
                  <a:lnTo>
                    <a:pt x="609" y="3848"/>
                  </a:lnTo>
                  <a:lnTo>
                    <a:pt x="463" y="3970"/>
                  </a:lnTo>
                  <a:lnTo>
                    <a:pt x="317" y="4116"/>
                  </a:lnTo>
                  <a:lnTo>
                    <a:pt x="195" y="4262"/>
                  </a:lnTo>
                  <a:lnTo>
                    <a:pt x="74" y="4408"/>
                  </a:lnTo>
                  <a:lnTo>
                    <a:pt x="0" y="4579"/>
                  </a:lnTo>
                  <a:lnTo>
                    <a:pt x="0" y="4579"/>
                  </a:lnTo>
                  <a:lnTo>
                    <a:pt x="171" y="4652"/>
                  </a:lnTo>
                  <a:lnTo>
                    <a:pt x="414" y="4725"/>
                  </a:lnTo>
                  <a:lnTo>
                    <a:pt x="780" y="4822"/>
                  </a:lnTo>
                  <a:lnTo>
                    <a:pt x="1340" y="4895"/>
                  </a:lnTo>
                  <a:lnTo>
                    <a:pt x="2095" y="4993"/>
                  </a:lnTo>
                  <a:lnTo>
                    <a:pt x="3045" y="5042"/>
                  </a:lnTo>
                  <a:lnTo>
                    <a:pt x="4238" y="5066"/>
                  </a:lnTo>
                  <a:lnTo>
                    <a:pt x="4238" y="5066"/>
                  </a:lnTo>
                  <a:lnTo>
                    <a:pt x="5432" y="5042"/>
                  </a:lnTo>
                  <a:lnTo>
                    <a:pt x="6381" y="4993"/>
                  </a:lnTo>
                  <a:lnTo>
                    <a:pt x="7136" y="4895"/>
                  </a:lnTo>
                  <a:lnTo>
                    <a:pt x="7697" y="4822"/>
                  </a:lnTo>
                  <a:lnTo>
                    <a:pt x="8062" y="4725"/>
                  </a:lnTo>
                  <a:lnTo>
                    <a:pt x="8305" y="4652"/>
                  </a:lnTo>
                  <a:lnTo>
                    <a:pt x="8476" y="4579"/>
                  </a:lnTo>
                  <a:lnTo>
                    <a:pt x="8476" y="4579"/>
                  </a:lnTo>
                  <a:lnTo>
                    <a:pt x="8403" y="4408"/>
                  </a:lnTo>
                  <a:lnTo>
                    <a:pt x="8281" y="4262"/>
                  </a:lnTo>
                  <a:lnTo>
                    <a:pt x="8159" y="4116"/>
                  </a:lnTo>
                  <a:lnTo>
                    <a:pt x="8013" y="3970"/>
                  </a:lnTo>
                  <a:lnTo>
                    <a:pt x="7867" y="3848"/>
                  </a:lnTo>
                  <a:lnTo>
                    <a:pt x="7697" y="3702"/>
                  </a:lnTo>
                  <a:lnTo>
                    <a:pt x="7331" y="3483"/>
                  </a:lnTo>
                  <a:lnTo>
                    <a:pt x="6893" y="3288"/>
                  </a:lnTo>
                  <a:lnTo>
                    <a:pt x="6406" y="3093"/>
                  </a:lnTo>
                  <a:lnTo>
                    <a:pt x="5870" y="2947"/>
                  </a:lnTo>
                  <a:lnTo>
                    <a:pt x="5310" y="2825"/>
                  </a:lnTo>
                  <a:lnTo>
                    <a:pt x="5310"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5" name="Google Shape;4035;p166"/>
            <p:cNvSpPr/>
            <p:nvPr/>
          </p:nvSpPr>
          <p:spPr>
            <a:xfrm>
              <a:off x="5290150" y="1636700"/>
              <a:ext cx="425025" cy="294100"/>
            </a:xfrm>
            <a:custGeom>
              <a:rect b="b" l="l" r="r" t="t"/>
              <a:pathLst>
                <a:path extrusionOk="0" fill="none" h="11764" w="17001">
                  <a:moveTo>
                    <a:pt x="15928" y="1072"/>
                  </a:moveTo>
                  <a:lnTo>
                    <a:pt x="13785" y="1072"/>
                  </a:lnTo>
                  <a:lnTo>
                    <a:pt x="13785" y="1072"/>
                  </a:lnTo>
                  <a:lnTo>
                    <a:pt x="13810" y="487"/>
                  </a:lnTo>
                  <a:lnTo>
                    <a:pt x="13810" y="487"/>
                  </a:lnTo>
                  <a:lnTo>
                    <a:pt x="13785" y="390"/>
                  </a:lnTo>
                  <a:lnTo>
                    <a:pt x="13761" y="293"/>
                  </a:lnTo>
                  <a:lnTo>
                    <a:pt x="13688" y="220"/>
                  </a:lnTo>
                  <a:lnTo>
                    <a:pt x="13639" y="146"/>
                  </a:lnTo>
                  <a:lnTo>
                    <a:pt x="13566" y="98"/>
                  </a:lnTo>
                  <a:lnTo>
                    <a:pt x="13469" y="49"/>
                  </a:lnTo>
                  <a:lnTo>
                    <a:pt x="13371" y="25"/>
                  </a:lnTo>
                  <a:lnTo>
                    <a:pt x="13274" y="0"/>
                  </a:lnTo>
                  <a:lnTo>
                    <a:pt x="8500" y="0"/>
                  </a:lnTo>
                  <a:lnTo>
                    <a:pt x="3727" y="0"/>
                  </a:lnTo>
                  <a:lnTo>
                    <a:pt x="3727" y="0"/>
                  </a:lnTo>
                  <a:lnTo>
                    <a:pt x="3629" y="25"/>
                  </a:lnTo>
                  <a:lnTo>
                    <a:pt x="3532" y="49"/>
                  </a:lnTo>
                  <a:lnTo>
                    <a:pt x="3434" y="98"/>
                  </a:lnTo>
                  <a:lnTo>
                    <a:pt x="3361" y="146"/>
                  </a:lnTo>
                  <a:lnTo>
                    <a:pt x="3313" y="220"/>
                  </a:lnTo>
                  <a:lnTo>
                    <a:pt x="3240" y="293"/>
                  </a:lnTo>
                  <a:lnTo>
                    <a:pt x="3215" y="390"/>
                  </a:lnTo>
                  <a:lnTo>
                    <a:pt x="3191" y="487"/>
                  </a:lnTo>
                  <a:lnTo>
                    <a:pt x="3191" y="487"/>
                  </a:lnTo>
                  <a:lnTo>
                    <a:pt x="3215" y="1072"/>
                  </a:lnTo>
                  <a:lnTo>
                    <a:pt x="1072" y="1072"/>
                  </a:lnTo>
                  <a:lnTo>
                    <a:pt x="1072" y="1072"/>
                  </a:lnTo>
                  <a:lnTo>
                    <a:pt x="853" y="1096"/>
                  </a:lnTo>
                  <a:lnTo>
                    <a:pt x="658" y="1145"/>
                  </a:lnTo>
                  <a:lnTo>
                    <a:pt x="487" y="1242"/>
                  </a:lnTo>
                  <a:lnTo>
                    <a:pt x="317" y="1389"/>
                  </a:lnTo>
                  <a:lnTo>
                    <a:pt x="195" y="1535"/>
                  </a:lnTo>
                  <a:lnTo>
                    <a:pt x="98" y="1730"/>
                  </a:lnTo>
                  <a:lnTo>
                    <a:pt x="25" y="1924"/>
                  </a:lnTo>
                  <a:lnTo>
                    <a:pt x="0" y="2144"/>
                  </a:lnTo>
                  <a:lnTo>
                    <a:pt x="0" y="2144"/>
                  </a:lnTo>
                  <a:lnTo>
                    <a:pt x="25" y="2606"/>
                  </a:lnTo>
                  <a:lnTo>
                    <a:pt x="49" y="3069"/>
                  </a:lnTo>
                  <a:lnTo>
                    <a:pt x="98" y="3507"/>
                  </a:lnTo>
                  <a:lnTo>
                    <a:pt x="171" y="3946"/>
                  </a:lnTo>
                  <a:lnTo>
                    <a:pt x="268" y="4336"/>
                  </a:lnTo>
                  <a:lnTo>
                    <a:pt x="366" y="4725"/>
                  </a:lnTo>
                  <a:lnTo>
                    <a:pt x="487" y="5115"/>
                  </a:lnTo>
                  <a:lnTo>
                    <a:pt x="634" y="5480"/>
                  </a:lnTo>
                  <a:lnTo>
                    <a:pt x="780" y="5821"/>
                  </a:lnTo>
                  <a:lnTo>
                    <a:pt x="926" y="6138"/>
                  </a:lnTo>
                  <a:lnTo>
                    <a:pt x="1096" y="6454"/>
                  </a:lnTo>
                  <a:lnTo>
                    <a:pt x="1291" y="6747"/>
                  </a:lnTo>
                  <a:lnTo>
                    <a:pt x="1462" y="7039"/>
                  </a:lnTo>
                  <a:lnTo>
                    <a:pt x="1656" y="7307"/>
                  </a:lnTo>
                  <a:lnTo>
                    <a:pt x="2071" y="7794"/>
                  </a:lnTo>
                  <a:lnTo>
                    <a:pt x="2509" y="8232"/>
                  </a:lnTo>
                  <a:lnTo>
                    <a:pt x="2923" y="8598"/>
                  </a:lnTo>
                  <a:lnTo>
                    <a:pt x="3337" y="8914"/>
                  </a:lnTo>
                  <a:lnTo>
                    <a:pt x="3751" y="9158"/>
                  </a:lnTo>
                  <a:lnTo>
                    <a:pt x="4141" y="9353"/>
                  </a:lnTo>
                  <a:lnTo>
                    <a:pt x="4506" y="9499"/>
                  </a:lnTo>
                  <a:lnTo>
                    <a:pt x="4823" y="9596"/>
                  </a:lnTo>
                  <a:lnTo>
                    <a:pt x="5091" y="9645"/>
                  </a:lnTo>
                  <a:lnTo>
                    <a:pt x="5091" y="9645"/>
                  </a:lnTo>
                  <a:lnTo>
                    <a:pt x="5407" y="10108"/>
                  </a:lnTo>
                  <a:lnTo>
                    <a:pt x="5748" y="10546"/>
                  </a:lnTo>
                  <a:lnTo>
                    <a:pt x="5919" y="10717"/>
                  </a:lnTo>
                  <a:lnTo>
                    <a:pt x="6113" y="10887"/>
                  </a:lnTo>
                  <a:lnTo>
                    <a:pt x="6308" y="11057"/>
                  </a:lnTo>
                  <a:lnTo>
                    <a:pt x="6527" y="11204"/>
                  </a:lnTo>
                  <a:lnTo>
                    <a:pt x="6747" y="11325"/>
                  </a:lnTo>
                  <a:lnTo>
                    <a:pt x="6966" y="11447"/>
                  </a:lnTo>
                  <a:lnTo>
                    <a:pt x="7209" y="11545"/>
                  </a:lnTo>
                  <a:lnTo>
                    <a:pt x="7453" y="11618"/>
                  </a:lnTo>
                  <a:lnTo>
                    <a:pt x="7697" y="11691"/>
                  </a:lnTo>
                  <a:lnTo>
                    <a:pt x="7964" y="11739"/>
                  </a:lnTo>
                  <a:lnTo>
                    <a:pt x="8232" y="11764"/>
                  </a:lnTo>
                  <a:lnTo>
                    <a:pt x="8500" y="11764"/>
                  </a:lnTo>
                  <a:lnTo>
                    <a:pt x="8500" y="11764"/>
                  </a:lnTo>
                  <a:lnTo>
                    <a:pt x="8768" y="11764"/>
                  </a:lnTo>
                  <a:lnTo>
                    <a:pt x="9036" y="11739"/>
                  </a:lnTo>
                  <a:lnTo>
                    <a:pt x="9304" y="11691"/>
                  </a:lnTo>
                  <a:lnTo>
                    <a:pt x="9547" y="11618"/>
                  </a:lnTo>
                  <a:lnTo>
                    <a:pt x="9791" y="11545"/>
                  </a:lnTo>
                  <a:lnTo>
                    <a:pt x="10035" y="11447"/>
                  </a:lnTo>
                  <a:lnTo>
                    <a:pt x="10254" y="11325"/>
                  </a:lnTo>
                  <a:lnTo>
                    <a:pt x="10473" y="11204"/>
                  </a:lnTo>
                  <a:lnTo>
                    <a:pt x="10692" y="11057"/>
                  </a:lnTo>
                  <a:lnTo>
                    <a:pt x="10887" y="10887"/>
                  </a:lnTo>
                  <a:lnTo>
                    <a:pt x="11082" y="10717"/>
                  </a:lnTo>
                  <a:lnTo>
                    <a:pt x="11252" y="10546"/>
                  </a:lnTo>
                  <a:lnTo>
                    <a:pt x="11593" y="10108"/>
                  </a:lnTo>
                  <a:lnTo>
                    <a:pt x="11910" y="9645"/>
                  </a:lnTo>
                  <a:lnTo>
                    <a:pt x="11910" y="9645"/>
                  </a:lnTo>
                  <a:lnTo>
                    <a:pt x="12178" y="9596"/>
                  </a:lnTo>
                  <a:lnTo>
                    <a:pt x="12494" y="9523"/>
                  </a:lnTo>
                  <a:lnTo>
                    <a:pt x="12860" y="9377"/>
                  </a:lnTo>
                  <a:lnTo>
                    <a:pt x="13249" y="9182"/>
                  </a:lnTo>
                  <a:lnTo>
                    <a:pt x="13663" y="8939"/>
                  </a:lnTo>
                  <a:lnTo>
                    <a:pt x="14077" y="8622"/>
                  </a:lnTo>
                  <a:lnTo>
                    <a:pt x="14516" y="8257"/>
                  </a:lnTo>
                  <a:lnTo>
                    <a:pt x="14930" y="7843"/>
                  </a:lnTo>
                  <a:lnTo>
                    <a:pt x="15344" y="7356"/>
                  </a:lnTo>
                  <a:lnTo>
                    <a:pt x="15539" y="7088"/>
                  </a:lnTo>
                  <a:lnTo>
                    <a:pt x="15709" y="6795"/>
                  </a:lnTo>
                  <a:lnTo>
                    <a:pt x="15904" y="6503"/>
                  </a:lnTo>
                  <a:lnTo>
                    <a:pt x="16075" y="6186"/>
                  </a:lnTo>
                  <a:lnTo>
                    <a:pt x="16221" y="5870"/>
                  </a:lnTo>
                  <a:lnTo>
                    <a:pt x="16367" y="5505"/>
                  </a:lnTo>
                  <a:lnTo>
                    <a:pt x="16513" y="5164"/>
                  </a:lnTo>
                  <a:lnTo>
                    <a:pt x="16635" y="4774"/>
                  </a:lnTo>
                  <a:lnTo>
                    <a:pt x="16732" y="4384"/>
                  </a:lnTo>
                  <a:lnTo>
                    <a:pt x="16830" y="3970"/>
                  </a:lnTo>
                  <a:lnTo>
                    <a:pt x="16903" y="3532"/>
                  </a:lnTo>
                  <a:lnTo>
                    <a:pt x="16951" y="3093"/>
                  </a:lnTo>
                  <a:lnTo>
                    <a:pt x="16976" y="2606"/>
                  </a:lnTo>
                  <a:lnTo>
                    <a:pt x="17000" y="2144"/>
                  </a:lnTo>
                  <a:lnTo>
                    <a:pt x="17000" y="2144"/>
                  </a:lnTo>
                  <a:lnTo>
                    <a:pt x="16976" y="1924"/>
                  </a:lnTo>
                  <a:lnTo>
                    <a:pt x="16903" y="1730"/>
                  </a:lnTo>
                  <a:lnTo>
                    <a:pt x="16805" y="1535"/>
                  </a:lnTo>
                  <a:lnTo>
                    <a:pt x="16683" y="1389"/>
                  </a:lnTo>
                  <a:lnTo>
                    <a:pt x="16513" y="1242"/>
                  </a:lnTo>
                  <a:lnTo>
                    <a:pt x="16343" y="1145"/>
                  </a:lnTo>
                  <a:lnTo>
                    <a:pt x="16148" y="1096"/>
                  </a:lnTo>
                  <a:lnTo>
                    <a:pt x="15928" y="1072"/>
                  </a:lnTo>
                  <a:lnTo>
                    <a:pt x="15928" y="1072"/>
                  </a:lnTo>
                  <a:close/>
                  <a:moveTo>
                    <a:pt x="1072" y="2144"/>
                  </a:moveTo>
                  <a:lnTo>
                    <a:pt x="3240" y="2144"/>
                  </a:lnTo>
                  <a:lnTo>
                    <a:pt x="3240" y="2144"/>
                  </a:lnTo>
                  <a:lnTo>
                    <a:pt x="3288" y="3118"/>
                  </a:lnTo>
                  <a:lnTo>
                    <a:pt x="3361" y="4019"/>
                  </a:lnTo>
                  <a:lnTo>
                    <a:pt x="3483" y="4823"/>
                  </a:lnTo>
                  <a:lnTo>
                    <a:pt x="3605" y="5602"/>
                  </a:lnTo>
                  <a:lnTo>
                    <a:pt x="3775" y="6333"/>
                  </a:lnTo>
                  <a:lnTo>
                    <a:pt x="3995" y="7039"/>
                  </a:lnTo>
                  <a:lnTo>
                    <a:pt x="4214" y="7745"/>
                  </a:lnTo>
                  <a:lnTo>
                    <a:pt x="4506" y="8451"/>
                  </a:lnTo>
                  <a:lnTo>
                    <a:pt x="4506" y="8451"/>
                  </a:lnTo>
                  <a:lnTo>
                    <a:pt x="4262" y="8378"/>
                  </a:lnTo>
                  <a:lnTo>
                    <a:pt x="4043" y="8281"/>
                  </a:lnTo>
                  <a:lnTo>
                    <a:pt x="3824" y="8159"/>
                  </a:lnTo>
                  <a:lnTo>
                    <a:pt x="3629" y="8037"/>
                  </a:lnTo>
                  <a:lnTo>
                    <a:pt x="3434" y="7891"/>
                  </a:lnTo>
                  <a:lnTo>
                    <a:pt x="3240" y="7745"/>
                  </a:lnTo>
                  <a:lnTo>
                    <a:pt x="2899" y="7404"/>
                  </a:lnTo>
                  <a:lnTo>
                    <a:pt x="2582" y="7015"/>
                  </a:lnTo>
                  <a:lnTo>
                    <a:pt x="2290" y="6601"/>
                  </a:lnTo>
                  <a:lnTo>
                    <a:pt x="2046" y="6186"/>
                  </a:lnTo>
                  <a:lnTo>
                    <a:pt x="1827" y="5724"/>
                  </a:lnTo>
                  <a:lnTo>
                    <a:pt x="1632" y="5237"/>
                  </a:lnTo>
                  <a:lnTo>
                    <a:pt x="1486" y="4774"/>
                  </a:lnTo>
                  <a:lnTo>
                    <a:pt x="1340" y="4287"/>
                  </a:lnTo>
                  <a:lnTo>
                    <a:pt x="1242" y="3824"/>
                  </a:lnTo>
                  <a:lnTo>
                    <a:pt x="1169" y="3361"/>
                  </a:lnTo>
                  <a:lnTo>
                    <a:pt x="1121" y="2923"/>
                  </a:lnTo>
                  <a:lnTo>
                    <a:pt x="1072" y="2509"/>
                  </a:lnTo>
                  <a:lnTo>
                    <a:pt x="1072" y="2144"/>
                  </a:lnTo>
                  <a:lnTo>
                    <a:pt x="1072" y="2144"/>
                  </a:lnTo>
                  <a:close/>
                  <a:moveTo>
                    <a:pt x="10595" y="4628"/>
                  </a:moveTo>
                  <a:lnTo>
                    <a:pt x="9718" y="5407"/>
                  </a:lnTo>
                  <a:lnTo>
                    <a:pt x="9718" y="5407"/>
                  </a:lnTo>
                  <a:lnTo>
                    <a:pt x="9669" y="5480"/>
                  </a:lnTo>
                  <a:lnTo>
                    <a:pt x="9621" y="5578"/>
                  </a:lnTo>
                  <a:lnTo>
                    <a:pt x="9596" y="5675"/>
                  </a:lnTo>
                  <a:lnTo>
                    <a:pt x="9596" y="5772"/>
                  </a:lnTo>
                  <a:lnTo>
                    <a:pt x="9864" y="6941"/>
                  </a:lnTo>
                  <a:lnTo>
                    <a:pt x="9864" y="6941"/>
                  </a:lnTo>
                  <a:lnTo>
                    <a:pt x="9864" y="7015"/>
                  </a:lnTo>
                  <a:lnTo>
                    <a:pt x="9840" y="7063"/>
                  </a:lnTo>
                  <a:lnTo>
                    <a:pt x="9791" y="7063"/>
                  </a:lnTo>
                  <a:lnTo>
                    <a:pt x="9718" y="7039"/>
                  </a:lnTo>
                  <a:lnTo>
                    <a:pt x="8695" y="6454"/>
                  </a:lnTo>
                  <a:lnTo>
                    <a:pt x="8695" y="6454"/>
                  </a:lnTo>
                  <a:lnTo>
                    <a:pt x="8598" y="6406"/>
                  </a:lnTo>
                  <a:lnTo>
                    <a:pt x="8500" y="6406"/>
                  </a:lnTo>
                  <a:lnTo>
                    <a:pt x="8403" y="6406"/>
                  </a:lnTo>
                  <a:lnTo>
                    <a:pt x="8305" y="6454"/>
                  </a:lnTo>
                  <a:lnTo>
                    <a:pt x="7282" y="7039"/>
                  </a:lnTo>
                  <a:lnTo>
                    <a:pt x="7282" y="7039"/>
                  </a:lnTo>
                  <a:lnTo>
                    <a:pt x="7209" y="7063"/>
                  </a:lnTo>
                  <a:lnTo>
                    <a:pt x="7161" y="7063"/>
                  </a:lnTo>
                  <a:lnTo>
                    <a:pt x="7136" y="7015"/>
                  </a:lnTo>
                  <a:lnTo>
                    <a:pt x="7136" y="6941"/>
                  </a:lnTo>
                  <a:lnTo>
                    <a:pt x="7404" y="5772"/>
                  </a:lnTo>
                  <a:lnTo>
                    <a:pt x="7404" y="5772"/>
                  </a:lnTo>
                  <a:lnTo>
                    <a:pt x="7404" y="5675"/>
                  </a:lnTo>
                  <a:lnTo>
                    <a:pt x="7380" y="5578"/>
                  </a:lnTo>
                  <a:lnTo>
                    <a:pt x="7331" y="5480"/>
                  </a:lnTo>
                  <a:lnTo>
                    <a:pt x="7282" y="5407"/>
                  </a:lnTo>
                  <a:lnTo>
                    <a:pt x="6406" y="4628"/>
                  </a:lnTo>
                  <a:lnTo>
                    <a:pt x="6406" y="4628"/>
                  </a:lnTo>
                  <a:lnTo>
                    <a:pt x="6357" y="4579"/>
                  </a:lnTo>
                  <a:lnTo>
                    <a:pt x="6333" y="4506"/>
                  </a:lnTo>
                  <a:lnTo>
                    <a:pt x="6381" y="4482"/>
                  </a:lnTo>
                  <a:lnTo>
                    <a:pt x="6454" y="4457"/>
                  </a:lnTo>
                  <a:lnTo>
                    <a:pt x="7623" y="4336"/>
                  </a:lnTo>
                  <a:lnTo>
                    <a:pt x="7623" y="4336"/>
                  </a:lnTo>
                  <a:lnTo>
                    <a:pt x="7721" y="4311"/>
                  </a:lnTo>
                  <a:lnTo>
                    <a:pt x="7818" y="4262"/>
                  </a:lnTo>
                  <a:lnTo>
                    <a:pt x="7891" y="4189"/>
                  </a:lnTo>
                  <a:lnTo>
                    <a:pt x="7940" y="4116"/>
                  </a:lnTo>
                  <a:lnTo>
                    <a:pt x="8403" y="3045"/>
                  </a:lnTo>
                  <a:lnTo>
                    <a:pt x="8403" y="3045"/>
                  </a:lnTo>
                  <a:lnTo>
                    <a:pt x="8452" y="2972"/>
                  </a:lnTo>
                  <a:lnTo>
                    <a:pt x="8500" y="2947"/>
                  </a:lnTo>
                  <a:lnTo>
                    <a:pt x="8549" y="2972"/>
                  </a:lnTo>
                  <a:lnTo>
                    <a:pt x="8598" y="3045"/>
                  </a:lnTo>
                  <a:lnTo>
                    <a:pt x="9060" y="4116"/>
                  </a:lnTo>
                  <a:lnTo>
                    <a:pt x="9060" y="4116"/>
                  </a:lnTo>
                  <a:lnTo>
                    <a:pt x="9109" y="4189"/>
                  </a:lnTo>
                  <a:lnTo>
                    <a:pt x="9182" y="4262"/>
                  </a:lnTo>
                  <a:lnTo>
                    <a:pt x="9280" y="4311"/>
                  </a:lnTo>
                  <a:lnTo>
                    <a:pt x="9377" y="4336"/>
                  </a:lnTo>
                  <a:lnTo>
                    <a:pt x="10546" y="4457"/>
                  </a:lnTo>
                  <a:lnTo>
                    <a:pt x="10546" y="4457"/>
                  </a:lnTo>
                  <a:lnTo>
                    <a:pt x="10619" y="4482"/>
                  </a:lnTo>
                  <a:lnTo>
                    <a:pt x="10668" y="4506"/>
                  </a:lnTo>
                  <a:lnTo>
                    <a:pt x="10643" y="4579"/>
                  </a:lnTo>
                  <a:lnTo>
                    <a:pt x="10595" y="4628"/>
                  </a:lnTo>
                  <a:lnTo>
                    <a:pt x="10595" y="4628"/>
                  </a:lnTo>
                  <a:close/>
                  <a:moveTo>
                    <a:pt x="12494" y="8451"/>
                  </a:moveTo>
                  <a:lnTo>
                    <a:pt x="12494" y="8451"/>
                  </a:lnTo>
                  <a:lnTo>
                    <a:pt x="12787" y="7745"/>
                  </a:lnTo>
                  <a:lnTo>
                    <a:pt x="13006" y="7039"/>
                  </a:lnTo>
                  <a:lnTo>
                    <a:pt x="13225" y="6333"/>
                  </a:lnTo>
                  <a:lnTo>
                    <a:pt x="13396" y="5602"/>
                  </a:lnTo>
                  <a:lnTo>
                    <a:pt x="13517" y="4823"/>
                  </a:lnTo>
                  <a:lnTo>
                    <a:pt x="13639" y="4019"/>
                  </a:lnTo>
                  <a:lnTo>
                    <a:pt x="13712" y="3118"/>
                  </a:lnTo>
                  <a:lnTo>
                    <a:pt x="13761" y="2144"/>
                  </a:lnTo>
                  <a:lnTo>
                    <a:pt x="15928" y="2144"/>
                  </a:lnTo>
                  <a:lnTo>
                    <a:pt x="15928" y="2144"/>
                  </a:lnTo>
                  <a:lnTo>
                    <a:pt x="15928" y="2509"/>
                  </a:lnTo>
                  <a:lnTo>
                    <a:pt x="15880" y="2923"/>
                  </a:lnTo>
                  <a:lnTo>
                    <a:pt x="15831" y="3361"/>
                  </a:lnTo>
                  <a:lnTo>
                    <a:pt x="15758" y="3824"/>
                  </a:lnTo>
                  <a:lnTo>
                    <a:pt x="15661" y="4287"/>
                  </a:lnTo>
                  <a:lnTo>
                    <a:pt x="15514" y="4774"/>
                  </a:lnTo>
                  <a:lnTo>
                    <a:pt x="15368" y="5237"/>
                  </a:lnTo>
                  <a:lnTo>
                    <a:pt x="15173" y="5724"/>
                  </a:lnTo>
                  <a:lnTo>
                    <a:pt x="14954" y="6186"/>
                  </a:lnTo>
                  <a:lnTo>
                    <a:pt x="14711" y="6601"/>
                  </a:lnTo>
                  <a:lnTo>
                    <a:pt x="14418" y="7015"/>
                  </a:lnTo>
                  <a:lnTo>
                    <a:pt x="14102" y="7404"/>
                  </a:lnTo>
                  <a:lnTo>
                    <a:pt x="13761" y="7745"/>
                  </a:lnTo>
                  <a:lnTo>
                    <a:pt x="13566" y="7891"/>
                  </a:lnTo>
                  <a:lnTo>
                    <a:pt x="13371" y="8037"/>
                  </a:lnTo>
                  <a:lnTo>
                    <a:pt x="13176" y="8159"/>
                  </a:lnTo>
                  <a:lnTo>
                    <a:pt x="12957" y="8281"/>
                  </a:lnTo>
                  <a:lnTo>
                    <a:pt x="12738" y="8378"/>
                  </a:lnTo>
                  <a:lnTo>
                    <a:pt x="12494" y="8451"/>
                  </a:lnTo>
                  <a:lnTo>
                    <a:pt x="12494" y="8451"/>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36" name="Google Shape;4036;p166"/>
          <p:cNvGrpSpPr/>
          <p:nvPr/>
        </p:nvGrpSpPr>
        <p:grpSpPr>
          <a:xfrm>
            <a:off x="4651788" y="2381107"/>
            <a:ext cx="323793" cy="375302"/>
            <a:chOff x="5961125" y="1623900"/>
            <a:chExt cx="427450" cy="448175"/>
          </a:xfrm>
        </p:grpSpPr>
        <p:sp>
          <p:nvSpPr>
            <p:cNvPr id="4037" name="Google Shape;4037;p166"/>
            <p:cNvSpPr/>
            <p:nvPr/>
          </p:nvSpPr>
          <p:spPr>
            <a:xfrm>
              <a:off x="5961125" y="1678700"/>
              <a:ext cx="376925" cy="376925"/>
            </a:xfrm>
            <a:custGeom>
              <a:rect b="b" l="l" r="r" t="t"/>
              <a:pathLst>
                <a:path extrusionOk="0" fill="none" h="15077" w="15077">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8" name="Google Shape;4038;p166"/>
            <p:cNvSpPr/>
            <p:nvPr/>
          </p:nvSpPr>
          <p:spPr>
            <a:xfrm>
              <a:off x="6009825" y="1727425"/>
              <a:ext cx="279500" cy="279500"/>
            </a:xfrm>
            <a:custGeom>
              <a:rect b="b" l="l" r="r" t="t"/>
              <a:pathLst>
                <a:path extrusionOk="0" fill="none" h="11180" w="1118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9" name="Google Shape;4039;p166"/>
            <p:cNvSpPr/>
            <p:nvPr/>
          </p:nvSpPr>
          <p:spPr>
            <a:xfrm>
              <a:off x="6107250" y="1824850"/>
              <a:ext cx="84650" cy="84650"/>
            </a:xfrm>
            <a:custGeom>
              <a:rect b="b" l="l" r="r" t="t"/>
              <a:pathLst>
                <a:path extrusionOk="0" fill="none" h="3386" w="3386">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0" name="Google Shape;4040;p166"/>
            <p:cNvSpPr/>
            <p:nvPr/>
          </p:nvSpPr>
          <p:spPr>
            <a:xfrm>
              <a:off x="6058550" y="1776125"/>
              <a:ext cx="182075" cy="182075"/>
            </a:xfrm>
            <a:custGeom>
              <a:rect b="b" l="l" r="r" t="t"/>
              <a:pathLst>
                <a:path extrusionOk="0" fill="none" h="7283" w="7283">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1" name="Google Shape;4041;p166"/>
            <p:cNvSpPr/>
            <p:nvPr/>
          </p:nvSpPr>
          <p:spPr>
            <a:xfrm>
              <a:off x="5971475" y="2001400"/>
              <a:ext cx="74925" cy="70675"/>
            </a:xfrm>
            <a:custGeom>
              <a:rect b="b" l="l" r="r" t="t"/>
              <a:pathLst>
                <a:path extrusionOk="0" fill="none" h="2827" w="2997">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2" name="Google Shape;4042;p166"/>
            <p:cNvSpPr/>
            <p:nvPr/>
          </p:nvSpPr>
          <p:spPr>
            <a:xfrm>
              <a:off x="6253375" y="2001400"/>
              <a:ext cx="74325" cy="70675"/>
            </a:xfrm>
            <a:custGeom>
              <a:rect b="b" l="l" r="r" t="t"/>
              <a:pathLst>
                <a:path extrusionOk="0" fill="none" h="2827" w="2973">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3" name="Google Shape;4043;p166"/>
            <p:cNvSpPr/>
            <p:nvPr/>
          </p:nvSpPr>
          <p:spPr>
            <a:xfrm>
              <a:off x="6137700" y="1623900"/>
              <a:ext cx="250875" cy="255150"/>
            </a:xfrm>
            <a:custGeom>
              <a:rect b="b" l="l" r="r" t="t"/>
              <a:pathLst>
                <a:path extrusionOk="0" fill="none" h="10206" w="10035">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44" name="Google Shape;4044;p166"/>
          <p:cNvGrpSpPr/>
          <p:nvPr/>
        </p:nvGrpSpPr>
        <p:grpSpPr>
          <a:xfrm>
            <a:off x="5149901" y="2390800"/>
            <a:ext cx="345931" cy="362029"/>
            <a:chOff x="6618700" y="1635475"/>
            <a:chExt cx="456675" cy="432325"/>
          </a:xfrm>
        </p:grpSpPr>
        <p:sp>
          <p:nvSpPr>
            <p:cNvPr id="4045" name="Google Shape;4045;p166"/>
            <p:cNvSpPr/>
            <p:nvPr/>
          </p:nvSpPr>
          <p:spPr>
            <a:xfrm>
              <a:off x="6663775" y="1904000"/>
              <a:ext cx="117525" cy="163800"/>
            </a:xfrm>
            <a:custGeom>
              <a:rect b="b" l="l" r="r" t="t"/>
              <a:pathLst>
                <a:path extrusionOk="0" fill="none" h="6552" w="4701">
                  <a:moveTo>
                    <a:pt x="0" y="0"/>
                  </a:moveTo>
                  <a:lnTo>
                    <a:pt x="512" y="6016"/>
                  </a:lnTo>
                  <a:lnTo>
                    <a:pt x="512" y="6016"/>
                  </a:lnTo>
                  <a:lnTo>
                    <a:pt x="536" y="6138"/>
                  </a:lnTo>
                  <a:lnTo>
                    <a:pt x="585" y="6235"/>
                  </a:lnTo>
                  <a:lnTo>
                    <a:pt x="633" y="6332"/>
                  </a:lnTo>
                  <a:lnTo>
                    <a:pt x="706" y="6406"/>
                  </a:lnTo>
                  <a:lnTo>
                    <a:pt x="804" y="6454"/>
                  </a:lnTo>
                  <a:lnTo>
                    <a:pt x="877" y="6503"/>
                  </a:lnTo>
                  <a:lnTo>
                    <a:pt x="999" y="6552"/>
                  </a:lnTo>
                  <a:lnTo>
                    <a:pt x="1096" y="6552"/>
                  </a:lnTo>
                  <a:lnTo>
                    <a:pt x="4116" y="6552"/>
                  </a:lnTo>
                  <a:lnTo>
                    <a:pt x="4116" y="6552"/>
                  </a:lnTo>
                  <a:lnTo>
                    <a:pt x="4238" y="6527"/>
                  </a:lnTo>
                  <a:lnTo>
                    <a:pt x="4360" y="6503"/>
                  </a:lnTo>
                  <a:lnTo>
                    <a:pt x="4457" y="6430"/>
                  </a:lnTo>
                  <a:lnTo>
                    <a:pt x="4554" y="6332"/>
                  </a:lnTo>
                  <a:lnTo>
                    <a:pt x="4554" y="6332"/>
                  </a:lnTo>
                  <a:lnTo>
                    <a:pt x="4628" y="6235"/>
                  </a:lnTo>
                  <a:lnTo>
                    <a:pt x="4676" y="6113"/>
                  </a:lnTo>
                  <a:lnTo>
                    <a:pt x="4701" y="5991"/>
                  </a:lnTo>
                  <a:lnTo>
                    <a:pt x="4676" y="5845"/>
                  </a:lnTo>
                  <a:lnTo>
                    <a:pt x="3678" y="98"/>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6" name="Google Shape;4046;p166"/>
            <p:cNvSpPr/>
            <p:nvPr/>
          </p:nvSpPr>
          <p:spPr>
            <a:xfrm>
              <a:off x="7046125" y="1775525"/>
              <a:ext cx="29250" cy="99275"/>
            </a:xfrm>
            <a:custGeom>
              <a:rect b="b" l="l" r="r" t="t"/>
              <a:pathLst>
                <a:path extrusionOk="0" fill="none" h="3971" w="1170">
                  <a:moveTo>
                    <a:pt x="1" y="3970"/>
                  </a:moveTo>
                  <a:lnTo>
                    <a:pt x="1" y="3970"/>
                  </a:lnTo>
                  <a:lnTo>
                    <a:pt x="245" y="3824"/>
                  </a:lnTo>
                  <a:lnTo>
                    <a:pt x="488" y="3629"/>
                  </a:lnTo>
                  <a:lnTo>
                    <a:pt x="683" y="3410"/>
                  </a:lnTo>
                  <a:lnTo>
                    <a:pt x="853" y="3166"/>
                  </a:lnTo>
                  <a:lnTo>
                    <a:pt x="1000" y="2898"/>
                  </a:lnTo>
                  <a:lnTo>
                    <a:pt x="1097" y="2606"/>
                  </a:lnTo>
                  <a:lnTo>
                    <a:pt x="1170" y="2314"/>
                  </a:lnTo>
                  <a:lnTo>
                    <a:pt x="1170" y="1997"/>
                  </a:lnTo>
                  <a:lnTo>
                    <a:pt x="1170" y="1997"/>
                  </a:lnTo>
                  <a:lnTo>
                    <a:pt x="1170" y="1681"/>
                  </a:lnTo>
                  <a:lnTo>
                    <a:pt x="1097" y="1364"/>
                  </a:lnTo>
                  <a:lnTo>
                    <a:pt x="1000" y="1096"/>
                  </a:lnTo>
                  <a:lnTo>
                    <a:pt x="853" y="828"/>
                  </a:lnTo>
                  <a:lnTo>
                    <a:pt x="683" y="585"/>
                  </a:lnTo>
                  <a:lnTo>
                    <a:pt x="488" y="366"/>
                  </a:lnTo>
                  <a:lnTo>
                    <a:pt x="245" y="171"/>
                  </a:lnTo>
                  <a:lnTo>
                    <a:pt x="1"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7" name="Google Shape;4047;p166"/>
            <p:cNvSpPr/>
            <p:nvPr/>
          </p:nvSpPr>
          <p:spPr>
            <a:xfrm>
              <a:off x="6618700" y="1751775"/>
              <a:ext cx="96850" cy="146750"/>
            </a:xfrm>
            <a:custGeom>
              <a:rect b="b" l="l" r="r" t="t"/>
              <a:pathLst>
                <a:path extrusionOk="0" fill="none" h="5870" w="3874">
                  <a:moveTo>
                    <a:pt x="3873" y="0"/>
                  </a:moveTo>
                  <a:lnTo>
                    <a:pt x="3873" y="0"/>
                  </a:lnTo>
                  <a:lnTo>
                    <a:pt x="2704" y="0"/>
                  </a:lnTo>
                  <a:lnTo>
                    <a:pt x="1730" y="0"/>
                  </a:lnTo>
                  <a:lnTo>
                    <a:pt x="1730" y="0"/>
                  </a:lnTo>
                  <a:lnTo>
                    <a:pt x="1560" y="25"/>
                  </a:lnTo>
                  <a:lnTo>
                    <a:pt x="1413" y="49"/>
                  </a:lnTo>
                  <a:lnTo>
                    <a:pt x="1243" y="98"/>
                  </a:lnTo>
                  <a:lnTo>
                    <a:pt x="1097" y="147"/>
                  </a:lnTo>
                  <a:lnTo>
                    <a:pt x="926" y="244"/>
                  </a:lnTo>
                  <a:lnTo>
                    <a:pt x="780" y="317"/>
                  </a:lnTo>
                  <a:lnTo>
                    <a:pt x="658" y="439"/>
                  </a:lnTo>
                  <a:lnTo>
                    <a:pt x="537" y="536"/>
                  </a:lnTo>
                  <a:lnTo>
                    <a:pt x="415" y="682"/>
                  </a:lnTo>
                  <a:lnTo>
                    <a:pt x="293" y="804"/>
                  </a:lnTo>
                  <a:lnTo>
                    <a:pt x="220" y="950"/>
                  </a:lnTo>
                  <a:lnTo>
                    <a:pt x="147" y="1096"/>
                  </a:lnTo>
                  <a:lnTo>
                    <a:pt x="74" y="1267"/>
                  </a:lnTo>
                  <a:lnTo>
                    <a:pt x="25" y="1437"/>
                  </a:lnTo>
                  <a:lnTo>
                    <a:pt x="1" y="1583"/>
                  </a:lnTo>
                  <a:lnTo>
                    <a:pt x="1" y="1754"/>
                  </a:lnTo>
                  <a:lnTo>
                    <a:pt x="1" y="4092"/>
                  </a:lnTo>
                  <a:lnTo>
                    <a:pt x="1" y="4092"/>
                  </a:lnTo>
                  <a:lnTo>
                    <a:pt x="1" y="4263"/>
                  </a:lnTo>
                  <a:lnTo>
                    <a:pt x="25" y="4433"/>
                  </a:lnTo>
                  <a:lnTo>
                    <a:pt x="74" y="4579"/>
                  </a:lnTo>
                  <a:lnTo>
                    <a:pt x="147" y="4750"/>
                  </a:lnTo>
                  <a:lnTo>
                    <a:pt x="220" y="4896"/>
                  </a:lnTo>
                  <a:lnTo>
                    <a:pt x="293" y="5042"/>
                  </a:lnTo>
                  <a:lnTo>
                    <a:pt x="415" y="5188"/>
                  </a:lnTo>
                  <a:lnTo>
                    <a:pt x="537" y="5310"/>
                  </a:lnTo>
                  <a:lnTo>
                    <a:pt x="658" y="5407"/>
                  </a:lnTo>
                  <a:lnTo>
                    <a:pt x="780" y="5529"/>
                  </a:lnTo>
                  <a:lnTo>
                    <a:pt x="926" y="5626"/>
                  </a:lnTo>
                  <a:lnTo>
                    <a:pt x="1097" y="5699"/>
                  </a:lnTo>
                  <a:lnTo>
                    <a:pt x="1243" y="5748"/>
                  </a:lnTo>
                  <a:lnTo>
                    <a:pt x="1413" y="5797"/>
                  </a:lnTo>
                  <a:lnTo>
                    <a:pt x="1560" y="5821"/>
                  </a:lnTo>
                  <a:lnTo>
                    <a:pt x="1730" y="5846"/>
                  </a:lnTo>
                  <a:lnTo>
                    <a:pt x="1730" y="5846"/>
                  </a:lnTo>
                  <a:lnTo>
                    <a:pt x="2704" y="5846"/>
                  </a:lnTo>
                  <a:lnTo>
                    <a:pt x="3873" y="587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8" name="Google Shape;4048;p166"/>
            <p:cNvSpPr/>
            <p:nvPr/>
          </p:nvSpPr>
          <p:spPr>
            <a:xfrm>
              <a:off x="6721600" y="1660450"/>
              <a:ext cx="278900" cy="329425"/>
            </a:xfrm>
            <a:custGeom>
              <a:rect b="b" l="l" r="r" t="t"/>
              <a:pathLst>
                <a:path extrusionOk="0" fill="none" h="13177" w="11156">
                  <a:moveTo>
                    <a:pt x="11155" y="0"/>
                  </a:moveTo>
                  <a:lnTo>
                    <a:pt x="11155" y="0"/>
                  </a:lnTo>
                  <a:lnTo>
                    <a:pt x="10766" y="317"/>
                  </a:lnTo>
                  <a:lnTo>
                    <a:pt x="10352" y="609"/>
                  </a:lnTo>
                  <a:lnTo>
                    <a:pt x="9938" y="901"/>
                  </a:lnTo>
                  <a:lnTo>
                    <a:pt x="9524" y="1169"/>
                  </a:lnTo>
                  <a:lnTo>
                    <a:pt x="9085" y="1413"/>
                  </a:lnTo>
                  <a:lnTo>
                    <a:pt x="8671" y="1632"/>
                  </a:lnTo>
                  <a:lnTo>
                    <a:pt x="7843" y="2046"/>
                  </a:lnTo>
                  <a:lnTo>
                    <a:pt x="7015" y="2387"/>
                  </a:lnTo>
                  <a:lnTo>
                    <a:pt x="6211" y="2679"/>
                  </a:lnTo>
                  <a:lnTo>
                    <a:pt x="5456" y="2898"/>
                  </a:lnTo>
                  <a:lnTo>
                    <a:pt x="4774" y="3093"/>
                  </a:lnTo>
                  <a:lnTo>
                    <a:pt x="4774" y="3093"/>
                  </a:lnTo>
                  <a:lnTo>
                    <a:pt x="4239" y="3215"/>
                  </a:lnTo>
                  <a:lnTo>
                    <a:pt x="3678" y="3312"/>
                  </a:lnTo>
                  <a:lnTo>
                    <a:pt x="3070" y="3410"/>
                  </a:lnTo>
                  <a:lnTo>
                    <a:pt x="2461" y="3459"/>
                  </a:lnTo>
                  <a:lnTo>
                    <a:pt x="1219" y="3580"/>
                  </a:lnTo>
                  <a:lnTo>
                    <a:pt x="1" y="3629"/>
                  </a:lnTo>
                  <a:lnTo>
                    <a:pt x="1" y="9523"/>
                  </a:lnTo>
                  <a:lnTo>
                    <a:pt x="1" y="9523"/>
                  </a:lnTo>
                  <a:lnTo>
                    <a:pt x="1219" y="9596"/>
                  </a:lnTo>
                  <a:lnTo>
                    <a:pt x="2461" y="9693"/>
                  </a:lnTo>
                  <a:lnTo>
                    <a:pt x="3070" y="9767"/>
                  </a:lnTo>
                  <a:lnTo>
                    <a:pt x="3678" y="9840"/>
                  </a:lnTo>
                  <a:lnTo>
                    <a:pt x="4239" y="9937"/>
                  </a:lnTo>
                  <a:lnTo>
                    <a:pt x="4774" y="10059"/>
                  </a:lnTo>
                  <a:lnTo>
                    <a:pt x="4774" y="10059"/>
                  </a:lnTo>
                  <a:lnTo>
                    <a:pt x="5456" y="10254"/>
                  </a:lnTo>
                  <a:lnTo>
                    <a:pt x="6211" y="10497"/>
                  </a:lnTo>
                  <a:lnTo>
                    <a:pt x="7015" y="10765"/>
                  </a:lnTo>
                  <a:lnTo>
                    <a:pt x="7843" y="11130"/>
                  </a:lnTo>
                  <a:lnTo>
                    <a:pt x="8671" y="11520"/>
                  </a:lnTo>
                  <a:lnTo>
                    <a:pt x="9085" y="11764"/>
                  </a:lnTo>
                  <a:lnTo>
                    <a:pt x="9524" y="12007"/>
                  </a:lnTo>
                  <a:lnTo>
                    <a:pt x="9938" y="12251"/>
                  </a:lnTo>
                  <a:lnTo>
                    <a:pt x="10352" y="12543"/>
                  </a:lnTo>
                  <a:lnTo>
                    <a:pt x="10766" y="12835"/>
                  </a:lnTo>
                  <a:lnTo>
                    <a:pt x="11155" y="13176"/>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9" name="Google Shape;4049;p166"/>
            <p:cNvSpPr/>
            <p:nvPr/>
          </p:nvSpPr>
          <p:spPr>
            <a:xfrm>
              <a:off x="7006550" y="1635475"/>
              <a:ext cx="34750" cy="378750"/>
            </a:xfrm>
            <a:custGeom>
              <a:rect b="b" l="l" r="r" t="t"/>
              <a:pathLst>
                <a:path extrusionOk="0" fill="none" h="15150" w="1390">
                  <a:moveTo>
                    <a:pt x="1024" y="49"/>
                  </a:moveTo>
                  <a:lnTo>
                    <a:pt x="1024" y="49"/>
                  </a:lnTo>
                  <a:lnTo>
                    <a:pt x="902" y="1"/>
                  </a:lnTo>
                  <a:lnTo>
                    <a:pt x="805" y="1"/>
                  </a:lnTo>
                  <a:lnTo>
                    <a:pt x="805" y="1"/>
                  </a:lnTo>
                  <a:lnTo>
                    <a:pt x="683" y="1"/>
                  </a:lnTo>
                  <a:lnTo>
                    <a:pt x="585" y="49"/>
                  </a:lnTo>
                  <a:lnTo>
                    <a:pt x="464" y="98"/>
                  </a:lnTo>
                  <a:lnTo>
                    <a:pt x="391" y="171"/>
                  </a:lnTo>
                  <a:lnTo>
                    <a:pt x="391" y="171"/>
                  </a:lnTo>
                  <a:lnTo>
                    <a:pt x="1" y="536"/>
                  </a:lnTo>
                  <a:lnTo>
                    <a:pt x="1" y="14638"/>
                  </a:lnTo>
                  <a:lnTo>
                    <a:pt x="1" y="14638"/>
                  </a:lnTo>
                  <a:lnTo>
                    <a:pt x="391" y="14979"/>
                  </a:lnTo>
                  <a:lnTo>
                    <a:pt x="391" y="14979"/>
                  </a:lnTo>
                  <a:lnTo>
                    <a:pt x="464" y="15052"/>
                  </a:lnTo>
                  <a:lnTo>
                    <a:pt x="585" y="15101"/>
                  </a:lnTo>
                  <a:lnTo>
                    <a:pt x="683" y="15149"/>
                  </a:lnTo>
                  <a:lnTo>
                    <a:pt x="805" y="15149"/>
                  </a:lnTo>
                  <a:lnTo>
                    <a:pt x="805" y="15149"/>
                  </a:lnTo>
                  <a:lnTo>
                    <a:pt x="902" y="15149"/>
                  </a:lnTo>
                  <a:lnTo>
                    <a:pt x="1024" y="15101"/>
                  </a:lnTo>
                  <a:lnTo>
                    <a:pt x="1024" y="15101"/>
                  </a:lnTo>
                  <a:lnTo>
                    <a:pt x="1170" y="15028"/>
                  </a:lnTo>
                  <a:lnTo>
                    <a:pt x="1292" y="14906"/>
                  </a:lnTo>
                  <a:lnTo>
                    <a:pt x="1365" y="14735"/>
                  </a:lnTo>
                  <a:lnTo>
                    <a:pt x="1389" y="14565"/>
                  </a:lnTo>
                  <a:lnTo>
                    <a:pt x="1389" y="585"/>
                  </a:lnTo>
                  <a:lnTo>
                    <a:pt x="1389" y="585"/>
                  </a:lnTo>
                  <a:lnTo>
                    <a:pt x="1365" y="415"/>
                  </a:lnTo>
                  <a:lnTo>
                    <a:pt x="1292" y="269"/>
                  </a:lnTo>
                  <a:lnTo>
                    <a:pt x="1170" y="122"/>
                  </a:lnTo>
                  <a:lnTo>
                    <a:pt x="1024" y="49"/>
                  </a:lnTo>
                  <a:lnTo>
                    <a:pt x="1024" y="49"/>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50" name="Google Shape;4050;p166"/>
          <p:cNvGrpSpPr/>
          <p:nvPr/>
        </p:nvGrpSpPr>
        <p:grpSpPr>
          <a:xfrm>
            <a:off x="603177" y="2972060"/>
            <a:ext cx="273988" cy="325309"/>
            <a:chOff x="616425" y="2329600"/>
            <a:chExt cx="361700" cy="388475"/>
          </a:xfrm>
        </p:grpSpPr>
        <p:sp>
          <p:nvSpPr>
            <p:cNvPr id="4051" name="Google Shape;4051;p166"/>
            <p:cNvSpPr/>
            <p:nvPr/>
          </p:nvSpPr>
          <p:spPr>
            <a:xfrm>
              <a:off x="616425" y="2329600"/>
              <a:ext cx="361700" cy="388475"/>
            </a:xfrm>
            <a:custGeom>
              <a:rect b="b" l="l" r="r" t="t"/>
              <a:pathLst>
                <a:path extrusionOk="0" fill="none" h="15539" w="14468">
                  <a:moveTo>
                    <a:pt x="14273" y="13030"/>
                  </a:moveTo>
                  <a:lnTo>
                    <a:pt x="9621" y="6479"/>
                  </a:lnTo>
                  <a:lnTo>
                    <a:pt x="9621" y="2338"/>
                  </a:lnTo>
                  <a:lnTo>
                    <a:pt x="10303" y="1656"/>
                  </a:lnTo>
                  <a:lnTo>
                    <a:pt x="10303" y="1656"/>
                  </a:lnTo>
                  <a:lnTo>
                    <a:pt x="10400" y="1559"/>
                  </a:lnTo>
                  <a:lnTo>
                    <a:pt x="10474" y="1437"/>
                  </a:lnTo>
                  <a:lnTo>
                    <a:pt x="10522" y="1291"/>
                  </a:lnTo>
                  <a:lnTo>
                    <a:pt x="10571" y="1169"/>
                  </a:lnTo>
                  <a:lnTo>
                    <a:pt x="10571" y="1023"/>
                  </a:lnTo>
                  <a:lnTo>
                    <a:pt x="10571" y="877"/>
                  </a:lnTo>
                  <a:lnTo>
                    <a:pt x="10547" y="731"/>
                  </a:lnTo>
                  <a:lnTo>
                    <a:pt x="10498" y="609"/>
                  </a:lnTo>
                  <a:lnTo>
                    <a:pt x="10498" y="609"/>
                  </a:lnTo>
                  <a:lnTo>
                    <a:pt x="10449" y="463"/>
                  </a:lnTo>
                  <a:lnTo>
                    <a:pt x="10352" y="366"/>
                  </a:lnTo>
                  <a:lnTo>
                    <a:pt x="10254" y="244"/>
                  </a:lnTo>
                  <a:lnTo>
                    <a:pt x="10157" y="171"/>
                  </a:lnTo>
                  <a:lnTo>
                    <a:pt x="10035" y="98"/>
                  </a:lnTo>
                  <a:lnTo>
                    <a:pt x="9889" y="49"/>
                  </a:lnTo>
                  <a:lnTo>
                    <a:pt x="9767" y="25"/>
                  </a:lnTo>
                  <a:lnTo>
                    <a:pt x="9621" y="0"/>
                  </a:lnTo>
                  <a:lnTo>
                    <a:pt x="4848" y="0"/>
                  </a:lnTo>
                  <a:lnTo>
                    <a:pt x="4848" y="0"/>
                  </a:lnTo>
                  <a:lnTo>
                    <a:pt x="4701" y="25"/>
                  </a:lnTo>
                  <a:lnTo>
                    <a:pt x="4580" y="49"/>
                  </a:lnTo>
                  <a:lnTo>
                    <a:pt x="4433" y="98"/>
                  </a:lnTo>
                  <a:lnTo>
                    <a:pt x="4312" y="171"/>
                  </a:lnTo>
                  <a:lnTo>
                    <a:pt x="4214" y="244"/>
                  </a:lnTo>
                  <a:lnTo>
                    <a:pt x="4117" y="366"/>
                  </a:lnTo>
                  <a:lnTo>
                    <a:pt x="4019" y="463"/>
                  </a:lnTo>
                  <a:lnTo>
                    <a:pt x="3971" y="609"/>
                  </a:lnTo>
                  <a:lnTo>
                    <a:pt x="3971" y="609"/>
                  </a:lnTo>
                  <a:lnTo>
                    <a:pt x="3922" y="731"/>
                  </a:lnTo>
                  <a:lnTo>
                    <a:pt x="3898" y="877"/>
                  </a:lnTo>
                  <a:lnTo>
                    <a:pt x="3898" y="1023"/>
                  </a:lnTo>
                  <a:lnTo>
                    <a:pt x="3898" y="1169"/>
                  </a:lnTo>
                  <a:lnTo>
                    <a:pt x="3946" y="1291"/>
                  </a:lnTo>
                  <a:lnTo>
                    <a:pt x="3995" y="1437"/>
                  </a:lnTo>
                  <a:lnTo>
                    <a:pt x="4068" y="1559"/>
                  </a:lnTo>
                  <a:lnTo>
                    <a:pt x="4166" y="1656"/>
                  </a:lnTo>
                  <a:lnTo>
                    <a:pt x="4848" y="2338"/>
                  </a:lnTo>
                  <a:lnTo>
                    <a:pt x="4848" y="6479"/>
                  </a:lnTo>
                  <a:lnTo>
                    <a:pt x="196" y="13030"/>
                  </a:lnTo>
                  <a:lnTo>
                    <a:pt x="196" y="13030"/>
                  </a:lnTo>
                  <a:lnTo>
                    <a:pt x="123" y="13152"/>
                  </a:lnTo>
                  <a:lnTo>
                    <a:pt x="50" y="13274"/>
                  </a:lnTo>
                  <a:lnTo>
                    <a:pt x="25" y="13395"/>
                  </a:lnTo>
                  <a:lnTo>
                    <a:pt x="1" y="13517"/>
                  </a:lnTo>
                  <a:lnTo>
                    <a:pt x="1" y="13639"/>
                  </a:lnTo>
                  <a:lnTo>
                    <a:pt x="25" y="13785"/>
                  </a:lnTo>
                  <a:lnTo>
                    <a:pt x="50" y="13907"/>
                  </a:lnTo>
                  <a:lnTo>
                    <a:pt x="98" y="14029"/>
                  </a:lnTo>
                  <a:lnTo>
                    <a:pt x="585" y="15003"/>
                  </a:lnTo>
                  <a:lnTo>
                    <a:pt x="585" y="15003"/>
                  </a:lnTo>
                  <a:lnTo>
                    <a:pt x="658" y="15125"/>
                  </a:lnTo>
                  <a:lnTo>
                    <a:pt x="756" y="15222"/>
                  </a:lnTo>
                  <a:lnTo>
                    <a:pt x="829" y="15320"/>
                  </a:lnTo>
                  <a:lnTo>
                    <a:pt x="951" y="15393"/>
                  </a:lnTo>
                  <a:lnTo>
                    <a:pt x="1073" y="15441"/>
                  </a:lnTo>
                  <a:lnTo>
                    <a:pt x="1194" y="15490"/>
                  </a:lnTo>
                  <a:lnTo>
                    <a:pt x="1316" y="15539"/>
                  </a:lnTo>
                  <a:lnTo>
                    <a:pt x="1462" y="15539"/>
                  </a:lnTo>
                  <a:lnTo>
                    <a:pt x="13006" y="15539"/>
                  </a:lnTo>
                  <a:lnTo>
                    <a:pt x="13006" y="15539"/>
                  </a:lnTo>
                  <a:lnTo>
                    <a:pt x="13153" y="15539"/>
                  </a:lnTo>
                  <a:lnTo>
                    <a:pt x="13274" y="15490"/>
                  </a:lnTo>
                  <a:lnTo>
                    <a:pt x="13396" y="15441"/>
                  </a:lnTo>
                  <a:lnTo>
                    <a:pt x="13518" y="15393"/>
                  </a:lnTo>
                  <a:lnTo>
                    <a:pt x="13640" y="15320"/>
                  </a:lnTo>
                  <a:lnTo>
                    <a:pt x="13713" y="15222"/>
                  </a:lnTo>
                  <a:lnTo>
                    <a:pt x="13810" y="15125"/>
                  </a:lnTo>
                  <a:lnTo>
                    <a:pt x="13883" y="15003"/>
                  </a:lnTo>
                  <a:lnTo>
                    <a:pt x="14370" y="14029"/>
                  </a:lnTo>
                  <a:lnTo>
                    <a:pt x="14370" y="14029"/>
                  </a:lnTo>
                  <a:lnTo>
                    <a:pt x="14419" y="13907"/>
                  </a:lnTo>
                  <a:lnTo>
                    <a:pt x="14443" y="13785"/>
                  </a:lnTo>
                  <a:lnTo>
                    <a:pt x="14468" y="13639"/>
                  </a:lnTo>
                  <a:lnTo>
                    <a:pt x="14468" y="13517"/>
                  </a:lnTo>
                  <a:lnTo>
                    <a:pt x="14443" y="13395"/>
                  </a:lnTo>
                  <a:lnTo>
                    <a:pt x="14419" y="13274"/>
                  </a:lnTo>
                  <a:lnTo>
                    <a:pt x="14346" y="13152"/>
                  </a:lnTo>
                  <a:lnTo>
                    <a:pt x="14273" y="13030"/>
                  </a:lnTo>
                  <a:lnTo>
                    <a:pt x="14273" y="1303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2" name="Google Shape;4052;p166"/>
            <p:cNvSpPr/>
            <p:nvPr/>
          </p:nvSpPr>
          <p:spPr>
            <a:xfrm>
              <a:off x="704725" y="2545750"/>
              <a:ext cx="185125" cy="25"/>
            </a:xfrm>
            <a:custGeom>
              <a:rect b="b" l="l" r="r" t="t"/>
              <a:pathLst>
                <a:path extrusionOk="0" fill="none" h="1" w="7405">
                  <a:moveTo>
                    <a:pt x="7404" y="0"/>
                  </a:moveTo>
                  <a:lnTo>
                    <a:pt x="0"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3" name="Google Shape;4053;p166"/>
            <p:cNvSpPr/>
            <p:nvPr/>
          </p:nvSpPr>
          <p:spPr>
            <a:xfrm>
              <a:off x="811875" y="2626125"/>
              <a:ext cx="31075" cy="31075"/>
            </a:xfrm>
            <a:custGeom>
              <a:rect b="b" l="l" r="r" t="t"/>
              <a:pathLst>
                <a:path extrusionOk="0" fill="none" h="1243" w="1243">
                  <a:moveTo>
                    <a:pt x="1" y="633"/>
                  </a:moveTo>
                  <a:lnTo>
                    <a:pt x="1" y="633"/>
                  </a:lnTo>
                  <a:lnTo>
                    <a:pt x="25" y="487"/>
                  </a:lnTo>
                  <a:lnTo>
                    <a:pt x="50" y="390"/>
                  </a:lnTo>
                  <a:lnTo>
                    <a:pt x="98" y="268"/>
                  </a:lnTo>
                  <a:lnTo>
                    <a:pt x="171" y="171"/>
                  </a:lnTo>
                  <a:lnTo>
                    <a:pt x="269" y="98"/>
                  </a:lnTo>
                  <a:lnTo>
                    <a:pt x="390" y="49"/>
                  </a:lnTo>
                  <a:lnTo>
                    <a:pt x="488" y="24"/>
                  </a:lnTo>
                  <a:lnTo>
                    <a:pt x="634" y="0"/>
                  </a:lnTo>
                  <a:lnTo>
                    <a:pt x="634" y="0"/>
                  </a:lnTo>
                  <a:lnTo>
                    <a:pt x="756" y="24"/>
                  </a:lnTo>
                  <a:lnTo>
                    <a:pt x="853" y="49"/>
                  </a:lnTo>
                  <a:lnTo>
                    <a:pt x="975" y="98"/>
                  </a:lnTo>
                  <a:lnTo>
                    <a:pt x="1072" y="171"/>
                  </a:lnTo>
                  <a:lnTo>
                    <a:pt x="1146" y="268"/>
                  </a:lnTo>
                  <a:lnTo>
                    <a:pt x="1194" y="390"/>
                  </a:lnTo>
                  <a:lnTo>
                    <a:pt x="1243" y="487"/>
                  </a:lnTo>
                  <a:lnTo>
                    <a:pt x="1243" y="633"/>
                  </a:lnTo>
                  <a:lnTo>
                    <a:pt x="1243" y="633"/>
                  </a:lnTo>
                  <a:lnTo>
                    <a:pt x="1243" y="755"/>
                  </a:lnTo>
                  <a:lnTo>
                    <a:pt x="1194" y="853"/>
                  </a:lnTo>
                  <a:lnTo>
                    <a:pt x="1146" y="974"/>
                  </a:lnTo>
                  <a:lnTo>
                    <a:pt x="1072" y="1072"/>
                  </a:lnTo>
                  <a:lnTo>
                    <a:pt x="975" y="1145"/>
                  </a:lnTo>
                  <a:lnTo>
                    <a:pt x="853" y="1194"/>
                  </a:lnTo>
                  <a:lnTo>
                    <a:pt x="756" y="1242"/>
                  </a:lnTo>
                  <a:lnTo>
                    <a:pt x="634" y="1242"/>
                  </a:lnTo>
                  <a:lnTo>
                    <a:pt x="634" y="1242"/>
                  </a:lnTo>
                  <a:lnTo>
                    <a:pt x="488" y="1242"/>
                  </a:lnTo>
                  <a:lnTo>
                    <a:pt x="390" y="1194"/>
                  </a:lnTo>
                  <a:lnTo>
                    <a:pt x="269" y="1145"/>
                  </a:lnTo>
                  <a:lnTo>
                    <a:pt x="171" y="1072"/>
                  </a:lnTo>
                  <a:lnTo>
                    <a:pt x="98" y="974"/>
                  </a:lnTo>
                  <a:lnTo>
                    <a:pt x="50" y="853"/>
                  </a:lnTo>
                  <a:lnTo>
                    <a:pt x="25" y="755"/>
                  </a:lnTo>
                  <a:lnTo>
                    <a:pt x="1" y="633"/>
                  </a:lnTo>
                  <a:lnTo>
                    <a:pt x="1" y="633"/>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4" name="Google Shape;4054;p166"/>
            <p:cNvSpPr/>
            <p:nvPr/>
          </p:nvSpPr>
          <p:spPr>
            <a:xfrm>
              <a:off x="751000" y="2568275"/>
              <a:ext cx="54200" cy="53600"/>
            </a:xfrm>
            <a:custGeom>
              <a:rect b="b" l="l" r="r" t="t"/>
              <a:pathLst>
                <a:path extrusionOk="0" fill="none" h="2144" w="2168">
                  <a:moveTo>
                    <a:pt x="1096" y="2144"/>
                  </a:moveTo>
                  <a:lnTo>
                    <a:pt x="1096" y="2144"/>
                  </a:lnTo>
                  <a:lnTo>
                    <a:pt x="877" y="2119"/>
                  </a:lnTo>
                  <a:lnTo>
                    <a:pt x="658" y="2071"/>
                  </a:lnTo>
                  <a:lnTo>
                    <a:pt x="487" y="1973"/>
                  </a:lnTo>
                  <a:lnTo>
                    <a:pt x="317" y="1827"/>
                  </a:lnTo>
                  <a:lnTo>
                    <a:pt x="195" y="1681"/>
                  </a:lnTo>
                  <a:lnTo>
                    <a:pt x="98" y="1486"/>
                  </a:lnTo>
                  <a:lnTo>
                    <a:pt x="25" y="1291"/>
                  </a:lnTo>
                  <a:lnTo>
                    <a:pt x="0" y="1072"/>
                  </a:lnTo>
                  <a:lnTo>
                    <a:pt x="0" y="1072"/>
                  </a:lnTo>
                  <a:lnTo>
                    <a:pt x="25" y="853"/>
                  </a:lnTo>
                  <a:lnTo>
                    <a:pt x="98" y="658"/>
                  </a:lnTo>
                  <a:lnTo>
                    <a:pt x="195" y="463"/>
                  </a:lnTo>
                  <a:lnTo>
                    <a:pt x="317" y="317"/>
                  </a:lnTo>
                  <a:lnTo>
                    <a:pt x="487" y="171"/>
                  </a:lnTo>
                  <a:lnTo>
                    <a:pt x="658" y="73"/>
                  </a:lnTo>
                  <a:lnTo>
                    <a:pt x="877" y="0"/>
                  </a:lnTo>
                  <a:lnTo>
                    <a:pt x="1096" y="0"/>
                  </a:lnTo>
                  <a:lnTo>
                    <a:pt x="1096" y="0"/>
                  </a:lnTo>
                  <a:lnTo>
                    <a:pt x="1315" y="0"/>
                  </a:lnTo>
                  <a:lnTo>
                    <a:pt x="1510" y="73"/>
                  </a:lnTo>
                  <a:lnTo>
                    <a:pt x="1681" y="171"/>
                  </a:lnTo>
                  <a:lnTo>
                    <a:pt x="1851" y="317"/>
                  </a:lnTo>
                  <a:lnTo>
                    <a:pt x="1973" y="463"/>
                  </a:lnTo>
                  <a:lnTo>
                    <a:pt x="2070" y="658"/>
                  </a:lnTo>
                  <a:lnTo>
                    <a:pt x="2144" y="853"/>
                  </a:lnTo>
                  <a:lnTo>
                    <a:pt x="2168" y="1072"/>
                  </a:lnTo>
                  <a:lnTo>
                    <a:pt x="2168" y="1072"/>
                  </a:lnTo>
                  <a:lnTo>
                    <a:pt x="2144" y="1291"/>
                  </a:lnTo>
                  <a:lnTo>
                    <a:pt x="2070" y="1486"/>
                  </a:lnTo>
                  <a:lnTo>
                    <a:pt x="1973" y="1681"/>
                  </a:lnTo>
                  <a:lnTo>
                    <a:pt x="1851" y="1827"/>
                  </a:lnTo>
                  <a:lnTo>
                    <a:pt x="1681" y="1973"/>
                  </a:lnTo>
                  <a:lnTo>
                    <a:pt x="1510" y="2071"/>
                  </a:lnTo>
                  <a:lnTo>
                    <a:pt x="1315" y="2119"/>
                  </a:lnTo>
                  <a:lnTo>
                    <a:pt x="1096" y="2144"/>
                  </a:lnTo>
                  <a:lnTo>
                    <a:pt x="1096" y="2144"/>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5" name="Google Shape;4055;p166"/>
            <p:cNvSpPr/>
            <p:nvPr/>
          </p:nvSpPr>
          <p:spPr>
            <a:xfrm>
              <a:off x="769875" y="2662650"/>
              <a:ext cx="23775" cy="23775"/>
            </a:xfrm>
            <a:custGeom>
              <a:rect b="b" l="l" r="r" t="t"/>
              <a:pathLst>
                <a:path extrusionOk="0" fill="none" h="951" w="951">
                  <a:moveTo>
                    <a:pt x="0" y="463"/>
                  </a:moveTo>
                  <a:lnTo>
                    <a:pt x="0" y="463"/>
                  </a:lnTo>
                  <a:lnTo>
                    <a:pt x="0" y="366"/>
                  </a:lnTo>
                  <a:lnTo>
                    <a:pt x="25" y="293"/>
                  </a:lnTo>
                  <a:lnTo>
                    <a:pt x="73" y="195"/>
                  </a:lnTo>
                  <a:lnTo>
                    <a:pt x="146" y="122"/>
                  </a:lnTo>
                  <a:lnTo>
                    <a:pt x="220" y="73"/>
                  </a:lnTo>
                  <a:lnTo>
                    <a:pt x="293" y="25"/>
                  </a:lnTo>
                  <a:lnTo>
                    <a:pt x="390" y="0"/>
                  </a:lnTo>
                  <a:lnTo>
                    <a:pt x="487" y="0"/>
                  </a:lnTo>
                  <a:lnTo>
                    <a:pt x="487" y="0"/>
                  </a:lnTo>
                  <a:lnTo>
                    <a:pt x="585" y="0"/>
                  </a:lnTo>
                  <a:lnTo>
                    <a:pt x="658" y="25"/>
                  </a:lnTo>
                  <a:lnTo>
                    <a:pt x="755" y="73"/>
                  </a:lnTo>
                  <a:lnTo>
                    <a:pt x="828" y="122"/>
                  </a:lnTo>
                  <a:lnTo>
                    <a:pt x="877" y="195"/>
                  </a:lnTo>
                  <a:lnTo>
                    <a:pt x="926" y="293"/>
                  </a:lnTo>
                  <a:lnTo>
                    <a:pt x="950" y="366"/>
                  </a:lnTo>
                  <a:lnTo>
                    <a:pt x="950" y="463"/>
                  </a:lnTo>
                  <a:lnTo>
                    <a:pt x="950" y="463"/>
                  </a:lnTo>
                  <a:lnTo>
                    <a:pt x="950" y="561"/>
                  </a:lnTo>
                  <a:lnTo>
                    <a:pt x="926" y="658"/>
                  </a:lnTo>
                  <a:lnTo>
                    <a:pt x="877" y="755"/>
                  </a:lnTo>
                  <a:lnTo>
                    <a:pt x="828" y="804"/>
                  </a:lnTo>
                  <a:lnTo>
                    <a:pt x="755" y="877"/>
                  </a:lnTo>
                  <a:lnTo>
                    <a:pt x="658" y="926"/>
                  </a:lnTo>
                  <a:lnTo>
                    <a:pt x="585" y="950"/>
                  </a:lnTo>
                  <a:lnTo>
                    <a:pt x="487" y="950"/>
                  </a:lnTo>
                  <a:lnTo>
                    <a:pt x="487" y="950"/>
                  </a:lnTo>
                  <a:lnTo>
                    <a:pt x="390" y="950"/>
                  </a:lnTo>
                  <a:lnTo>
                    <a:pt x="293" y="926"/>
                  </a:lnTo>
                  <a:lnTo>
                    <a:pt x="220" y="877"/>
                  </a:lnTo>
                  <a:lnTo>
                    <a:pt x="146" y="804"/>
                  </a:lnTo>
                  <a:lnTo>
                    <a:pt x="73" y="755"/>
                  </a:lnTo>
                  <a:lnTo>
                    <a:pt x="25" y="658"/>
                  </a:lnTo>
                  <a:lnTo>
                    <a:pt x="0" y="561"/>
                  </a:lnTo>
                  <a:lnTo>
                    <a:pt x="0" y="463"/>
                  </a:lnTo>
                  <a:lnTo>
                    <a:pt x="0" y="463"/>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6" name="Google Shape;4056;p166"/>
            <p:cNvSpPr/>
            <p:nvPr/>
          </p:nvSpPr>
          <p:spPr>
            <a:xfrm>
              <a:off x="799700" y="2503125"/>
              <a:ext cx="24375" cy="23775"/>
            </a:xfrm>
            <a:custGeom>
              <a:rect b="b" l="l" r="r" t="t"/>
              <a:pathLst>
                <a:path extrusionOk="0" fill="none" h="951" w="975">
                  <a:moveTo>
                    <a:pt x="1" y="463"/>
                  </a:moveTo>
                  <a:lnTo>
                    <a:pt x="1" y="463"/>
                  </a:lnTo>
                  <a:lnTo>
                    <a:pt x="25" y="366"/>
                  </a:lnTo>
                  <a:lnTo>
                    <a:pt x="49" y="293"/>
                  </a:lnTo>
                  <a:lnTo>
                    <a:pt x="98" y="195"/>
                  </a:lnTo>
                  <a:lnTo>
                    <a:pt x="147" y="122"/>
                  </a:lnTo>
                  <a:lnTo>
                    <a:pt x="220" y="73"/>
                  </a:lnTo>
                  <a:lnTo>
                    <a:pt x="293" y="25"/>
                  </a:lnTo>
                  <a:lnTo>
                    <a:pt x="390" y="0"/>
                  </a:lnTo>
                  <a:lnTo>
                    <a:pt x="488" y="0"/>
                  </a:lnTo>
                  <a:lnTo>
                    <a:pt x="488" y="0"/>
                  </a:lnTo>
                  <a:lnTo>
                    <a:pt x="585" y="0"/>
                  </a:lnTo>
                  <a:lnTo>
                    <a:pt x="683" y="25"/>
                  </a:lnTo>
                  <a:lnTo>
                    <a:pt x="756" y="73"/>
                  </a:lnTo>
                  <a:lnTo>
                    <a:pt x="829" y="122"/>
                  </a:lnTo>
                  <a:lnTo>
                    <a:pt x="877" y="195"/>
                  </a:lnTo>
                  <a:lnTo>
                    <a:pt x="926" y="293"/>
                  </a:lnTo>
                  <a:lnTo>
                    <a:pt x="951" y="366"/>
                  </a:lnTo>
                  <a:lnTo>
                    <a:pt x="975" y="463"/>
                  </a:lnTo>
                  <a:lnTo>
                    <a:pt x="975" y="463"/>
                  </a:lnTo>
                  <a:lnTo>
                    <a:pt x="951" y="561"/>
                  </a:lnTo>
                  <a:lnTo>
                    <a:pt x="926" y="658"/>
                  </a:lnTo>
                  <a:lnTo>
                    <a:pt x="877" y="731"/>
                  </a:lnTo>
                  <a:lnTo>
                    <a:pt x="829" y="804"/>
                  </a:lnTo>
                  <a:lnTo>
                    <a:pt x="756" y="877"/>
                  </a:lnTo>
                  <a:lnTo>
                    <a:pt x="683" y="902"/>
                  </a:lnTo>
                  <a:lnTo>
                    <a:pt x="585" y="950"/>
                  </a:lnTo>
                  <a:lnTo>
                    <a:pt x="488" y="950"/>
                  </a:lnTo>
                  <a:lnTo>
                    <a:pt x="488" y="950"/>
                  </a:lnTo>
                  <a:lnTo>
                    <a:pt x="390" y="950"/>
                  </a:lnTo>
                  <a:lnTo>
                    <a:pt x="293" y="902"/>
                  </a:lnTo>
                  <a:lnTo>
                    <a:pt x="220" y="877"/>
                  </a:lnTo>
                  <a:lnTo>
                    <a:pt x="147" y="804"/>
                  </a:lnTo>
                  <a:lnTo>
                    <a:pt x="98" y="731"/>
                  </a:lnTo>
                  <a:lnTo>
                    <a:pt x="49" y="658"/>
                  </a:lnTo>
                  <a:lnTo>
                    <a:pt x="25" y="561"/>
                  </a:lnTo>
                  <a:lnTo>
                    <a:pt x="1" y="463"/>
                  </a:lnTo>
                  <a:lnTo>
                    <a:pt x="1" y="463"/>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7" name="Google Shape;4057;p166"/>
            <p:cNvSpPr/>
            <p:nvPr/>
          </p:nvSpPr>
          <p:spPr>
            <a:xfrm>
              <a:off x="766825" y="2388050"/>
              <a:ext cx="60925" cy="25"/>
            </a:xfrm>
            <a:custGeom>
              <a:rect b="b" l="l" r="r" t="t"/>
              <a:pathLst>
                <a:path extrusionOk="0" fill="none" h="1" w="2437">
                  <a:moveTo>
                    <a:pt x="2436" y="0"/>
                  </a:moveTo>
                  <a:lnTo>
                    <a:pt x="1"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8" name="Google Shape;4058;p166"/>
            <p:cNvSpPr/>
            <p:nvPr/>
          </p:nvSpPr>
          <p:spPr>
            <a:xfrm>
              <a:off x="769875" y="2456250"/>
              <a:ext cx="31075" cy="31075"/>
            </a:xfrm>
            <a:custGeom>
              <a:rect b="b" l="l" r="r" t="t"/>
              <a:pathLst>
                <a:path extrusionOk="0" fill="none" h="1243" w="1243">
                  <a:moveTo>
                    <a:pt x="0" y="633"/>
                  </a:moveTo>
                  <a:lnTo>
                    <a:pt x="0" y="633"/>
                  </a:lnTo>
                  <a:lnTo>
                    <a:pt x="0" y="512"/>
                  </a:lnTo>
                  <a:lnTo>
                    <a:pt x="49" y="390"/>
                  </a:lnTo>
                  <a:lnTo>
                    <a:pt x="98" y="268"/>
                  </a:lnTo>
                  <a:lnTo>
                    <a:pt x="171" y="195"/>
                  </a:lnTo>
                  <a:lnTo>
                    <a:pt x="268" y="122"/>
                  </a:lnTo>
                  <a:lnTo>
                    <a:pt x="366" y="49"/>
                  </a:lnTo>
                  <a:lnTo>
                    <a:pt x="487" y="24"/>
                  </a:lnTo>
                  <a:lnTo>
                    <a:pt x="609" y="0"/>
                  </a:lnTo>
                  <a:lnTo>
                    <a:pt x="609" y="0"/>
                  </a:lnTo>
                  <a:lnTo>
                    <a:pt x="731" y="24"/>
                  </a:lnTo>
                  <a:lnTo>
                    <a:pt x="853" y="49"/>
                  </a:lnTo>
                  <a:lnTo>
                    <a:pt x="975" y="122"/>
                  </a:lnTo>
                  <a:lnTo>
                    <a:pt x="1048" y="195"/>
                  </a:lnTo>
                  <a:lnTo>
                    <a:pt x="1145" y="268"/>
                  </a:lnTo>
                  <a:lnTo>
                    <a:pt x="1194" y="390"/>
                  </a:lnTo>
                  <a:lnTo>
                    <a:pt x="1218" y="512"/>
                  </a:lnTo>
                  <a:lnTo>
                    <a:pt x="1242" y="633"/>
                  </a:lnTo>
                  <a:lnTo>
                    <a:pt x="1242" y="633"/>
                  </a:lnTo>
                  <a:lnTo>
                    <a:pt x="1218" y="755"/>
                  </a:lnTo>
                  <a:lnTo>
                    <a:pt x="1194" y="877"/>
                  </a:lnTo>
                  <a:lnTo>
                    <a:pt x="1145" y="974"/>
                  </a:lnTo>
                  <a:lnTo>
                    <a:pt x="1048" y="1072"/>
                  </a:lnTo>
                  <a:lnTo>
                    <a:pt x="975" y="1145"/>
                  </a:lnTo>
                  <a:lnTo>
                    <a:pt x="853" y="1193"/>
                  </a:lnTo>
                  <a:lnTo>
                    <a:pt x="731" y="1242"/>
                  </a:lnTo>
                  <a:lnTo>
                    <a:pt x="609" y="1242"/>
                  </a:lnTo>
                  <a:lnTo>
                    <a:pt x="609" y="1242"/>
                  </a:lnTo>
                  <a:lnTo>
                    <a:pt x="487" y="1242"/>
                  </a:lnTo>
                  <a:lnTo>
                    <a:pt x="366" y="1193"/>
                  </a:lnTo>
                  <a:lnTo>
                    <a:pt x="268" y="1145"/>
                  </a:lnTo>
                  <a:lnTo>
                    <a:pt x="171" y="1072"/>
                  </a:lnTo>
                  <a:lnTo>
                    <a:pt x="98" y="974"/>
                  </a:lnTo>
                  <a:lnTo>
                    <a:pt x="49" y="877"/>
                  </a:lnTo>
                  <a:lnTo>
                    <a:pt x="0" y="755"/>
                  </a:lnTo>
                  <a:lnTo>
                    <a:pt x="0" y="633"/>
                  </a:lnTo>
                  <a:lnTo>
                    <a:pt x="0" y="633"/>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59" name="Google Shape;4059;p166"/>
          <p:cNvGrpSpPr/>
          <p:nvPr/>
        </p:nvGrpSpPr>
        <p:grpSpPr>
          <a:xfrm>
            <a:off x="1105002" y="2975116"/>
            <a:ext cx="288740" cy="319196"/>
            <a:chOff x="1278900" y="2333250"/>
            <a:chExt cx="381175" cy="381175"/>
          </a:xfrm>
        </p:grpSpPr>
        <p:sp>
          <p:nvSpPr>
            <p:cNvPr id="4060" name="Google Shape;4060;p166"/>
            <p:cNvSpPr/>
            <p:nvPr/>
          </p:nvSpPr>
          <p:spPr>
            <a:xfrm>
              <a:off x="1278900" y="2333250"/>
              <a:ext cx="381175" cy="381175"/>
            </a:xfrm>
            <a:custGeom>
              <a:rect b="b" l="l" r="r" t="t"/>
              <a:pathLst>
                <a:path extrusionOk="0" fill="none" h="15247" w="15247">
                  <a:moveTo>
                    <a:pt x="7623" y="0"/>
                  </a:moveTo>
                  <a:lnTo>
                    <a:pt x="7623" y="0"/>
                  </a:lnTo>
                  <a:lnTo>
                    <a:pt x="7233" y="0"/>
                  </a:lnTo>
                  <a:lnTo>
                    <a:pt x="6844" y="49"/>
                  </a:lnTo>
                  <a:lnTo>
                    <a:pt x="6454" y="98"/>
                  </a:lnTo>
                  <a:lnTo>
                    <a:pt x="6089" y="147"/>
                  </a:lnTo>
                  <a:lnTo>
                    <a:pt x="5723" y="244"/>
                  </a:lnTo>
                  <a:lnTo>
                    <a:pt x="5358" y="341"/>
                  </a:lnTo>
                  <a:lnTo>
                    <a:pt x="4993" y="463"/>
                  </a:lnTo>
                  <a:lnTo>
                    <a:pt x="4652" y="609"/>
                  </a:lnTo>
                  <a:lnTo>
                    <a:pt x="4311" y="755"/>
                  </a:lnTo>
                  <a:lnTo>
                    <a:pt x="3994" y="926"/>
                  </a:lnTo>
                  <a:lnTo>
                    <a:pt x="3678" y="1096"/>
                  </a:lnTo>
                  <a:lnTo>
                    <a:pt x="3361" y="1291"/>
                  </a:lnTo>
                  <a:lnTo>
                    <a:pt x="3069" y="1510"/>
                  </a:lnTo>
                  <a:lnTo>
                    <a:pt x="2777" y="1730"/>
                  </a:lnTo>
                  <a:lnTo>
                    <a:pt x="2509" y="1973"/>
                  </a:lnTo>
                  <a:lnTo>
                    <a:pt x="2241" y="2241"/>
                  </a:lnTo>
                  <a:lnTo>
                    <a:pt x="1973" y="2509"/>
                  </a:lnTo>
                  <a:lnTo>
                    <a:pt x="1729" y="2777"/>
                  </a:lnTo>
                  <a:lnTo>
                    <a:pt x="1510" y="3069"/>
                  </a:lnTo>
                  <a:lnTo>
                    <a:pt x="1291" y="3361"/>
                  </a:lnTo>
                  <a:lnTo>
                    <a:pt x="1096" y="3678"/>
                  </a:lnTo>
                  <a:lnTo>
                    <a:pt x="926" y="3995"/>
                  </a:lnTo>
                  <a:lnTo>
                    <a:pt x="755" y="4311"/>
                  </a:lnTo>
                  <a:lnTo>
                    <a:pt x="609" y="4652"/>
                  </a:lnTo>
                  <a:lnTo>
                    <a:pt x="463" y="4993"/>
                  </a:lnTo>
                  <a:lnTo>
                    <a:pt x="341" y="5358"/>
                  </a:lnTo>
                  <a:lnTo>
                    <a:pt x="244" y="5724"/>
                  </a:lnTo>
                  <a:lnTo>
                    <a:pt x="146" y="6089"/>
                  </a:lnTo>
                  <a:lnTo>
                    <a:pt x="97" y="6454"/>
                  </a:lnTo>
                  <a:lnTo>
                    <a:pt x="49" y="6844"/>
                  </a:lnTo>
                  <a:lnTo>
                    <a:pt x="0" y="7234"/>
                  </a:lnTo>
                  <a:lnTo>
                    <a:pt x="0" y="7623"/>
                  </a:lnTo>
                  <a:lnTo>
                    <a:pt x="0" y="7623"/>
                  </a:lnTo>
                  <a:lnTo>
                    <a:pt x="0" y="8013"/>
                  </a:lnTo>
                  <a:lnTo>
                    <a:pt x="49" y="8403"/>
                  </a:lnTo>
                  <a:lnTo>
                    <a:pt x="97" y="8793"/>
                  </a:lnTo>
                  <a:lnTo>
                    <a:pt x="146" y="9158"/>
                  </a:lnTo>
                  <a:lnTo>
                    <a:pt x="244" y="9523"/>
                  </a:lnTo>
                  <a:lnTo>
                    <a:pt x="341" y="9889"/>
                  </a:lnTo>
                  <a:lnTo>
                    <a:pt x="463" y="10254"/>
                  </a:lnTo>
                  <a:lnTo>
                    <a:pt x="609" y="10595"/>
                  </a:lnTo>
                  <a:lnTo>
                    <a:pt x="755" y="10936"/>
                  </a:lnTo>
                  <a:lnTo>
                    <a:pt x="926" y="11252"/>
                  </a:lnTo>
                  <a:lnTo>
                    <a:pt x="1096" y="11569"/>
                  </a:lnTo>
                  <a:lnTo>
                    <a:pt x="1291" y="11886"/>
                  </a:lnTo>
                  <a:lnTo>
                    <a:pt x="1510" y="12178"/>
                  </a:lnTo>
                  <a:lnTo>
                    <a:pt x="1729" y="12470"/>
                  </a:lnTo>
                  <a:lnTo>
                    <a:pt x="1973" y="12738"/>
                  </a:lnTo>
                  <a:lnTo>
                    <a:pt x="2241" y="13006"/>
                  </a:lnTo>
                  <a:lnTo>
                    <a:pt x="2509" y="13274"/>
                  </a:lnTo>
                  <a:lnTo>
                    <a:pt x="2777" y="13517"/>
                  </a:lnTo>
                  <a:lnTo>
                    <a:pt x="3069" y="13737"/>
                  </a:lnTo>
                  <a:lnTo>
                    <a:pt x="3361" y="13956"/>
                  </a:lnTo>
                  <a:lnTo>
                    <a:pt x="3678" y="14151"/>
                  </a:lnTo>
                  <a:lnTo>
                    <a:pt x="3994" y="14321"/>
                  </a:lnTo>
                  <a:lnTo>
                    <a:pt x="4311" y="14492"/>
                  </a:lnTo>
                  <a:lnTo>
                    <a:pt x="4652" y="14638"/>
                  </a:lnTo>
                  <a:lnTo>
                    <a:pt x="4993" y="14784"/>
                  </a:lnTo>
                  <a:lnTo>
                    <a:pt x="5358" y="14906"/>
                  </a:lnTo>
                  <a:lnTo>
                    <a:pt x="5723" y="15003"/>
                  </a:lnTo>
                  <a:lnTo>
                    <a:pt x="6089" y="15100"/>
                  </a:lnTo>
                  <a:lnTo>
                    <a:pt x="6454" y="15149"/>
                  </a:lnTo>
                  <a:lnTo>
                    <a:pt x="6844" y="15198"/>
                  </a:lnTo>
                  <a:lnTo>
                    <a:pt x="7233" y="15247"/>
                  </a:lnTo>
                  <a:lnTo>
                    <a:pt x="7623" y="15247"/>
                  </a:lnTo>
                  <a:lnTo>
                    <a:pt x="7623" y="15247"/>
                  </a:lnTo>
                  <a:lnTo>
                    <a:pt x="8013" y="15247"/>
                  </a:lnTo>
                  <a:lnTo>
                    <a:pt x="8403" y="15198"/>
                  </a:lnTo>
                  <a:lnTo>
                    <a:pt x="8792" y="15149"/>
                  </a:lnTo>
                  <a:lnTo>
                    <a:pt x="9158" y="15100"/>
                  </a:lnTo>
                  <a:lnTo>
                    <a:pt x="9523" y="15003"/>
                  </a:lnTo>
                  <a:lnTo>
                    <a:pt x="9888" y="14906"/>
                  </a:lnTo>
                  <a:lnTo>
                    <a:pt x="10253" y="14784"/>
                  </a:lnTo>
                  <a:lnTo>
                    <a:pt x="10594" y="14638"/>
                  </a:lnTo>
                  <a:lnTo>
                    <a:pt x="10935" y="14492"/>
                  </a:lnTo>
                  <a:lnTo>
                    <a:pt x="11252" y="14321"/>
                  </a:lnTo>
                  <a:lnTo>
                    <a:pt x="11569" y="14151"/>
                  </a:lnTo>
                  <a:lnTo>
                    <a:pt x="11885" y="13956"/>
                  </a:lnTo>
                  <a:lnTo>
                    <a:pt x="12178" y="13737"/>
                  </a:lnTo>
                  <a:lnTo>
                    <a:pt x="12470" y="13517"/>
                  </a:lnTo>
                  <a:lnTo>
                    <a:pt x="12738" y="13274"/>
                  </a:lnTo>
                  <a:lnTo>
                    <a:pt x="13006" y="13006"/>
                  </a:lnTo>
                  <a:lnTo>
                    <a:pt x="13273" y="12738"/>
                  </a:lnTo>
                  <a:lnTo>
                    <a:pt x="13517" y="12470"/>
                  </a:lnTo>
                  <a:lnTo>
                    <a:pt x="13736" y="12178"/>
                  </a:lnTo>
                  <a:lnTo>
                    <a:pt x="13955" y="11886"/>
                  </a:lnTo>
                  <a:lnTo>
                    <a:pt x="14150" y="11569"/>
                  </a:lnTo>
                  <a:lnTo>
                    <a:pt x="14321" y="11252"/>
                  </a:lnTo>
                  <a:lnTo>
                    <a:pt x="14491" y="10936"/>
                  </a:lnTo>
                  <a:lnTo>
                    <a:pt x="14637" y="10595"/>
                  </a:lnTo>
                  <a:lnTo>
                    <a:pt x="14783" y="10254"/>
                  </a:lnTo>
                  <a:lnTo>
                    <a:pt x="14905" y="9889"/>
                  </a:lnTo>
                  <a:lnTo>
                    <a:pt x="15003" y="9523"/>
                  </a:lnTo>
                  <a:lnTo>
                    <a:pt x="15100" y="9158"/>
                  </a:lnTo>
                  <a:lnTo>
                    <a:pt x="15149" y="8793"/>
                  </a:lnTo>
                  <a:lnTo>
                    <a:pt x="15198" y="8403"/>
                  </a:lnTo>
                  <a:lnTo>
                    <a:pt x="15246" y="8013"/>
                  </a:lnTo>
                  <a:lnTo>
                    <a:pt x="15246" y="7623"/>
                  </a:lnTo>
                  <a:lnTo>
                    <a:pt x="15246" y="7623"/>
                  </a:lnTo>
                  <a:lnTo>
                    <a:pt x="15246" y="7234"/>
                  </a:lnTo>
                  <a:lnTo>
                    <a:pt x="15198" y="6844"/>
                  </a:lnTo>
                  <a:lnTo>
                    <a:pt x="15149" y="6454"/>
                  </a:lnTo>
                  <a:lnTo>
                    <a:pt x="15100" y="6089"/>
                  </a:lnTo>
                  <a:lnTo>
                    <a:pt x="15003" y="5724"/>
                  </a:lnTo>
                  <a:lnTo>
                    <a:pt x="14905" y="5358"/>
                  </a:lnTo>
                  <a:lnTo>
                    <a:pt x="14783" y="4993"/>
                  </a:lnTo>
                  <a:lnTo>
                    <a:pt x="14637" y="4652"/>
                  </a:lnTo>
                  <a:lnTo>
                    <a:pt x="14491" y="4311"/>
                  </a:lnTo>
                  <a:lnTo>
                    <a:pt x="14321" y="3995"/>
                  </a:lnTo>
                  <a:lnTo>
                    <a:pt x="14150" y="3678"/>
                  </a:lnTo>
                  <a:lnTo>
                    <a:pt x="13955" y="3361"/>
                  </a:lnTo>
                  <a:lnTo>
                    <a:pt x="13736" y="3069"/>
                  </a:lnTo>
                  <a:lnTo>
                    <a:pt x="13517" y="2777"/>
                  </a:lnTo>
                  <a:lnTo>
                    <a:pt x="13273" y="2509"/>
                  </a:lnTo>
                  <a:lnTo>
                    <a:pt x="13006" y="2241"/>
                  </a:lnTo>
                  <a:lnTo>
                    <a:pt x="12738" y="1973"/>
                  </a:lnTo>
                  <a:lnTo>
                    <a:pt x="12470" y="1730"/>
                  </a:lnTo>
                  <a:lnTo>
                    <a:pt x="12178" y="1510"/>
                  </a:lnTo>
                  <a:lnTo>
                    <a:pt x="11885" y="1291"/>
                  </a:lnTo>
                  <a:lnTo>
                    <a:pt x="11569" y="1096"/>
                  </a:lnTo>
                  <a:lnTo>
                    <a:pt x="11252" y="926"/>
                  </a:lnTo>
                  <a:lnTo>
                    <a:pt x="10935" y="755"/>
                  </a:lnTo>
                  <a:lnTo>
                    <a:pt x="10594" y="609"/>
                  </a:lnTo>
                  <a:lnTo>
                    <a:pt x="10253" y="463"/>
                  </a:lnTo>
                  <a:lnTo>
                    <a:pt x="9888" y="341"/>
                  </a:lnTo>
                  <a:lnTo>
                    <a:pt x="9523" y="244"/>
                  </a:lnTo>
                  <a:lnTo>
                    <a:pt x="9158" y="147"/>
                  </a:lnTo>
                  <a:lnTo>
                    <a:pt x="8792" y="98"/>
                  </a:lnTo>
                  <a:lnTo>
                    <a:pt x="8403" y="49"/>
                  </a:lnTo>
                  <a:lnTo>
                    <a:pt x="8013" y="0"/>
                  </a:lnTo>
                  <a:lnTo>
                    <a:pt x="7623" y="0"/>
                  </a:lnTo>
                  <a:lnTo>
                    <a:pt x="7623"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1" name="Google Shape;4061;p166"/>
            <p:cNvSpPr/>
            <p:nvPr/>
          </p:nvSpPr>
          <p:spPr>
            <a:xfrm>
              <a:off x="1525475" y="2503125"/>
              <a:ext cx="43875" cy="47525"/>
            </a:xfrm>
            <a:custGeom>
              <a:rect b="b" l="l" r="r" t="t"/>
              <a:pathLst>
                <a:path extrusionOk="0" fill="none" h="1901" w="1755">
                  <a:moveTo>
                    <a:pt x="878" y="0"/>
                  </a:moveTo>
                  <a:lnTo>
                    <a:pt x="878" y="0"/>
                  </a:lnTo>
                  <a:lnTo>
                    <a:pt x="1048" y="25"/>
                  </a:lnTo>
                  <a:lnTo>
                    <a:pt x="1219"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9" y="1827"/>
                  </a:lnTo>
                  <a:lnTo>
                    <a:pt x="1048" y="1876"/>
                  </a:lnTo>
                  <a:lnTo>
                    <a:pt x="878" y="1900"/>
                  </a:lnTo>
                  <a:lnTo>
                    <a:pt x="878" y="1900"/>
                  </a:lnTo>
                  <a:lnTo>
                    <a:pt x="707" y="1876"/>
                  </a:lnTo>
                  <a:lnTo>
                    <a:pt x="537" y="1827"/>
                  </a:lnTo>
                  <a:lnTo>
                    <a:pt x="390"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0" y="171"/>
                  </a:lnTo>
                  <a:lnTo>
                    <a:pt x="537" y="73"/>
                  </a:lnTo>
                  <a:lnTo>
                    <a:pt x="707" y="25"/>
                  </a:lnTo>
                  <a:lnTo>
                    <a:pt x="878" y="0"/>
                  </a:lnTo>
                  <a:lnTo>
                    <a:pt x="878"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2" name="Google Shape;4062;p166"/>
            <p:cNvSpPr/>
            <p:nvPr/>
          </p:nvSpPr>
          <p:spPr>
            <a:xfrm>
              <a:off x="1369600" y="2503125"/>
              <a:ext cx="43875" cy="47525"/>
            </a:xfrm>
            <a:custGeom>
              <a:rect b="b" l="l" r="r" t="t"/>
              <a:pathLst>
                <a:path extrusionOk="0" fill="none" h="1901" w="1755">
                  <a:moveTo>
                    <a:pt x="878" y="0"/>
                  </a:moveTo>
                  <a:lnTo>
                    <a:pt x="878" y="0"/>
                  </a:lnTo>
                  <a:lnTo>
                    <a:pt x="1048" y="25"/>
                  </a:lnTo>
                  <a:lnTo>
                    <a:pt x="1219"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9" y="1827"/>
                  </a:lnTo>
                  <a:lnTo>
                    <a:pt x="1048" y="1876"/>
                  </a:lnTo>
                  <a:lnTo>
                    <a:pt x="878" y="1900"/>
                  </a:lnTo>
                  <a:lnTo>
                    <a:pt x="878" y="1900"/>
                  </a:lnTo>
                  <a:lnTo>
                    <a:pt x="707" y="1876"/>
                  </a:lnTo>
                  <a:lnTo>
                    <a:pt x="537" y="1827"/>
                  </a:lnTo>
                  <a:lnTo>
                    <a:pt x="391"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1" y="171"/>
                  </a:lnTo>
                  <a:lnTo>
                    <a:pt x="537" y="73"/>
                  </a:lnTo>
                  <a:lnTo>
                    <a:pt x="707" y="25"/>
                  </a:lnTo>
                  <a:lnTo>
                    <a:pt x="878" y="0"/>
                  </a:lnTo>
                  <a:lnTo>
                    <a:pt x="878"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3" name="Google Shape;4063;p166"/>
            <p:cNvSpPr/>
            <p:nvPr/>
          </p:nvSpPr>
          <p:spPr>
            <a:xfrm>
              <a:off x="1369600" y="2604200"/>
              <a:ext cx="199750" cy="40825"/>
            </a:xfrm>
            <a:custGeom>
              <a:rect b="b" l="l" r="r" t="t"/>
              <a:pathLst>
                <a:path extrusionOk="0" fill="none" h="1633" w="7990">
                  <a:moveTo>
                    <a:pt x="7989" y="0"/>
                  </a:moveTo>
                  <a:lnTo>
                    <a:pt x="7989" y="0"/>
                  </a:lnTo>
                  <a:lnTo>
                    <a:pt x="7575" y="366"/>
                  </a:lnTo>
                  <a:lnTo>
                    <a:pt x="7137" y="707"/>
                  </a:lnTo>
                  <a:lnTo>
                    <a:pt x="6650" y="975"/>
                  </a:lnTo>
                  <a:lnTo>
                    <a:pt x="6163" y="1218"/>
                  </a:lnTo>
                  <a:lnTo>
                    <a:pt x="5627" y="1389"/>
                  </a:lnTo>
                  <a:lnTo>
                    <a:pt x="5115" y="1535"/>
                  </a:lnTo>
                  <a:lnTo>
                    <a:pt x="4555" y="1608"/>
                  </a:lnTo>
                  <a:lnTo>
                    <a:pt x="3995" y="1632"/>
                  </a:lnTo>
                  <a:lnTo>
                    <a:pt x="3995" y="1632"/>
                  </a:lnTo>
                  <a:lnTo>
                    <a:pt x="3435" y="1608"/>
                  </a:lnTo>
                  <a:lnTo>
                    <a:pt x="2875" y="1535"/>
                  </a:lnTo>
                  <a:lnTo>
                    <a:pt x="2363" y="1389"/>
                  </a:lnTo>
                  <a:lnTo>
                    <a:pt x="1828" y="1218"/>
                  </a:lnTo>
                  <a:lnTo>
                    <a:pt x="1340" y="975"/>
                  </a:lnTo>
                  <a:lnTo>
                    <a:pt x="853" y="707"/>
                  </a:lnTo>
                  <a:lnTo>
                    <a:pt x="415" y="366"/>
                  </a:lnTo>
                  <a:lnTo>
                    <a:pt x="1"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64" name="Google Shape;4064;p166"/>
          <p:cNvGrpSpPr/>
          <p:nvPr/>
        </p:nvGrpSpPr>
        <p:grpSpPr>
          <a:xfrm>
            <a:off x="1614175" y="2975116"/>
            <a:ext cx="288759" cy="319196"/>
            <a:chOff x="1951075" y="2333250"/>
            <a:chExt cx="381200" cy="381175"/>
          </a:xfrm>
        </p:grpSpPr>
        <p:sp>
          <p:nvSpPr>
            <p:cNvPr id="4065" name="Google Shape;4065;p166"/>
            <p:cNvSpPr/>
            <p:nvPr/>
          </p:nvSpPr>
          <p:spPr>
            <a:xfrm>
              <a:off x="1951075" y="2333250"/>
              <a:ext cx="381200" cy="381175"/>
            </a:xfrm>
            <a:custGeom>
              <a:rect b="b" l="l" r="r" t="t"/>
              <a:pathLst>
                <a:path extrusionOk="0" fill="none" h="15247" w="15248">
                  <a:moveTo>
                    <a:pt x="7624" y="0"/>
                  </a:moveTo>
                  <a:lnTo>
                    <a:pt x="7624" y="0"/>
                  </a:lnTo>
                  <a:lnTo>
                    <a:pt x="7234" y="0"/>
                  </a:lnTo>
                  <a:lnTo>
                    <a:pt x="6845" y="49"/>
                  </a:lnTo>
                  <a:lnTo>
                    <a:pt x="6455" y="98"/>
                  </a:lnTo>
                  <a:lnTo>
                    <a:pt x="6090" y="147"/>
                  </a:lnTo>
                  <a:lnTo>
                    <a:pt x="5724" y="244"/>
                  </a:lnTo>
                  <a:lnTo>
                    <a:pt x="5359" y="341"/>
                  </a:lnTo>
                  <a:lnTo>
                    <a:pt x="4994" y="463"/>
                  </a:lnTo>
                  <a:lnTo>
                    <a:pt x="4653" y="609"/>
                  </a:lnTo>
                  <a:lnTo>
                    <a:pt x="4312" y="755"/>
                  </a:lnTo>
                  <a:lnTo>
                    <a:pt x="3995" y="926"/>
                  </a:lnTo>
                  <a:lnTo>
                    <a:pt x="3678" y="1096"/>
                  </a:lnTo>
                  <a:lnTo>
                    <a:pt x="3362" y="1291"/>
                  </a:lnTo>
                  <a:lnTo>
                    <a:pt x="3070" y="1510"/>
                  </a:lnTo>
                  <a:lnTo>
                    <a:pt x="2777" y="1730"/>
                  </a:lnTo>
                  <a:lnTo>
                    <a:pt x="2509" y="1973"/>
                  </a:lnTo>
                  <a:lnTo>
                    <a:pt x="2242" y="2241"/>
                  </a:lnTo>
                  <a:lnTo>
                    <a:pt x="1974" y="2509"/>
                  </a:lnTo>
                  <a:lnTo>
                    <a:pt x="1730" y="2777"/>
                  </a:lnTo>
                  <a:lnTo>
                    <a:pt x="1511" y="3069"/>
                  </a:lnTo>
                  <a:lnTo>
                    <a:pt x="1292" y="3361"/>
                  </a:lnTo>
                  <a:lnTo>
                    <a:pt x="1097" y="3678"/>
                  </a:lnTo>
                  <a:lnTo>
                    <a:pt x="926" y="3995"/>
                  </a:lnTo>
                  <a:lnTo>
                    <a:pt x="756" y="4311"/>
                  </a:lnTo>
                  <a:lnTo>
                    <a:pt x="610" y="4652"/>
                  </a:lnTo>
                  <a:lnTo>
                    <a:pt x="464" y="4993"/>
                  </a:lnTo>
                  <a:lnTo>
                    <a:pt x="342" y="5358"/>
                  </a:lnTo>
                  <a:lnTo>
                    <a:pt x="244" y="5724"/>
                  </a:lnTo>
                  <a:lnTo>
                    <a:pt x="147" y="6089"/>
                  </a:lnTo>
                  <a:lnTo>
                    <a:pt x="98" y="6454"/>
                  </a:lnTo>
                  <a:lnTo>
                    <a:pt x="50" y="6844"/>
                  </a:lnTo>
                  <a:lnTo>
                    <a:pt x="1" y="7234"/>
                  </a:lnTo>
                  <a:lnTo>
                    <a:pt x="1" y="7623"/>
                  </a:lnTo>
                  <a:lnTo>
                    <a:pt x="1" y="7623"/>
                  </a:lnTo>
                  <a:lnTo>
                    <a:pt x="1" y="8013"/>
                  </a:lnTo>
                  <a:lnTo>
                    <a:pt x="50" y="8403"/>
                  </a:lnTo>
                  <a:lnTo>
                    <a:pt x="98" y="8793"/>
                  </a:lnTo>
                  <a:lnTo>
                    <a:pt x="147" y="9158"/>
                  </a:lnTo>
                  <a:lnTo>
                    <a:pt x="244" y="9523"/>
                  </a:lnTo>
                  <a:lnTo>
                    <a:pt x="342" y="9889"/>
                  </a:lnTo>
                  <a:lnTo>
                    <a:pt x="464" y="10254"/>
                  </a:lnTo>
                  <a:lnTo>
                    <a:pt x="610" y="10595"/>
                  </a:lnTo>
                  <a:lnTo>
                    <a:pt x="756" y="10936"/>
                  </a:lnTo>
                  <a:lnTo>
                    <a:pt x="926" y="11252"/>
                  </a:lnTo>
                  <a:lnTo>
                    <a:pt x="1097" y="11569"/>
                  </a:lnTo>
                  <a:lnTo>
                    <a:pt x="1292" y="11886"/>
                  </a:lnTo>
                  <a:lnTo>
                    <a:pt x="1511" y="12178"/>
                  </a:lnTo>
                  <a:lnTo>
                    <a:pt x="1730" y="12470"/>
                  </a:lnTo>
                  <a:lnTo>
                    <a:pt x="1974" y="12738"/>
                  </a:lnTo>
                  <a:lnTo>
                    <a:pt x="2242" y="13006"/>
                  </a:lnTo>
                  <a:lnTo>
                    <a:pt x="2509" y="13274"/>
                  </a:lnTo>
                  <a:lnTo>
                    <a:pt x="2777" y="13517"/>
                  </a:lnTo>
                  <a:lnTo>
                    <a:pt x="3070" y="13737"/>
                  </a:lnTo>
                  <a:lnTo>
                    <a:pt x="3362" y="13956"/>
                  </a:lnTo>
                  <a:lnTo>
                    <a:pt x="3678" y="14151"/>
                  </a:lnTo>
                  <a:lnTo>
                    <a:pt x="3995" y="14321"/>
                  </a:lnTo>
                  <a:lnTo>
                    <a:pt x="4312" y="14492"/>
                  </a:lnTo>
                  <a:lnTo>
                    <a:pt x="4653" y="14638"/>
                  </a:lnTo>
                  <a:lnTo>
                    <a:pt x="4994" y="14784"/>
                  </a:lnTo>
                  <a:lnTo>
                    <a:pt x="5359" y="14906"/>
                  </a:lnTo>
                  <a:lnTo>
                    <a:pt x="5724" y="15003"/>
                  </a:lnTo>
                  <a:lnTo>
                    <a:pt x="6090" y="15100"/>
                  </a:lnTo>
                  <a:lnTo>
                    <a:pt x="6455" y="15149"/>
                  </a:lnTo>
                  <a:lnTo>
                    <a:pt x="6845" y="15198"/>
                  </a:lnTo>
                  <a:lnTo>
                    <a:pt x="7234" y="15247"/>
                  </a:lnTo>
                  <a:lnTo>
                    <a:pt x="7624" y="15247"/>
                  </a:lnTo>
                  <a:lnTo>
                    <a:pt x="7624" y="15247"/>
                  </a:lnTo>
                  <a:lnTo>
                    <a:pt x="8014" y="15247"/>
                  </a:lnTo>
                  <a:lnTo>
                    <a:pt x="8403" y="15198"/>
                  </a:lnTo>
                  <a:lnTo>
                    <a:pt x="8793" y="15149"/>
                  </a:lnTo>
                  <a:lnTo>
                    <a:pt x="9158" y="15100"/>
                  </a:lnTo>
                  <a:lnTo>
                    <a:pt x="9524" y="15003"/>
                  </a:lnTo>
                  <a:lnTo>
                    <a:pt x="9889" y="14906"/>
                  </a:lnTo>
                  <a:lnTo>
                    <a:pt x="10254" y="14784"/>
                  </a:lnTo>
                  <a:lnTo>
                    <a:pt x="10595" y="14638"/>
                  </a:lnTo>
                  <a:lnTo>
                    <a:pt x="10936" y="14492"/>
                  </a:lnTo>
                  <a:lnTo>
                    <a:pt x="11253" y="14321"/>
                  </a:lnTo>
                  <a:lnTo>
                    <a:pt x="11569" y="14151"/>
                  </a:lnTo>
                  <a:lnTo>
                    <a:pt x="11886" y="13956"/>
                  </a:lnTo>
                  <a:lnTo>
                    <a:pt x="12178" y="13737"/>
                  </a:lnTo>
                  <a:lnTo>
                    <a:pt x="12471" y="13517"/>
                  </a:lnTo>
                  <a:lnTo>
                    <a:pt x="12739" y="13274"/>
                  </a:lnTo>
                  <a:lnTo>
                    <a:pt x="13006" y="13006"/>
                  </a:lnTo>
                  <a:lnTo>
                    <a:pt x="13274" y="12738"/>
                  </a:lnTo>
                  <a:lnTo>
                    <a:pt x="13518" y="12470"/>
                  </a:lnTo>
                  <a:lnTo>
                    <a:pt x="13737" y="12178"/>
                  </a:lnTo>
                  <a:lnTo>
                    <a:pt x="13956" y="11886"/>
                  </a:lnTo>
                  <a:lnTo>
                    <a:pt x="14151" y="11569"/>
                  </a:lnTo>
                  <a:lnTo>
                    <a:pt x="14322" y="11252"/>
                  </a:lnTo>
                  <a:lnTo>
                    <a:pt x="14492" y="10936"/>
                  </a:lnTo>
                  <a:lnTo>
                    <a:pt x="14638" y="10595"/>
                  </a:lnTo>
                  <a:lnTo>
                    <a:pt x="14784" y="10254"/>
                  </a:lnTo>
                  <a:lnTo>
                    <a:pt x="14906" y="9889"/>
                  </a:lnTo>
                  <a:lnTo>
                    <a:pt x="15004" y="9523"/>
                  </a:lnTo>
                  <a:lnTo>
                    <a:pt x="15101" y="9158"/>
                  </a:lnTo>
                  <a:lnTo>
                    <a:pt x="15150" y="8793"/>
                  </a:lnTo>
                  <a:lnTo>
                    <a:pt x="15198" y="8403"/>
                  </a:lnTo>
                  <a:lnTo>
                    <a:pt x="15247" y="8013"/>
                  </a:lnTo>
                  <a:lnTo>
                    <a:pt x="15247" y="7623"/>
                  </a:lnTo>
                  <a:lnTo>
                    <a:pt x="15247" y="7623"/>
                  </a:lnTo>
                  <a:lnTo>
                    <a:pt x="15247" y="7234"/>
                  </a:lnTo>
                  <a:lnTo>
                    <a:pt x="15198" y="6844"/>
                  </a:lnTo>
                  <a:lnTo>
                    <a:pt x="15150" y="6454"/>
                  </a:lnTo>
                  <a:lnTo>
                    <a:pt x="15101" y="6089"/>
                  </a:lnTo>
                  <a:lnTo>
                    <a:pt x="15004" y="5724"/>
                  </a:lnTo>
                  <a:lnTo>
                    <a:pt x="14906" y="5358"/>
                  </a:lnTo>
                  <a:lnTo>
                    <a:pt x="14784" y="4993"/>
                  </a:lnTo>
                  <a:lnTo>
                    <a:pt x="14638" y="4652"/>
                  </a:lnTo>
                  <a:lnTo>
                    <a:pt x="14492" y="4311"/>
                  </a:lnTo>
                  <a:lnTo>
                    <a:pt x="14322" y="3995"/>
                  </a:lnTo>
                  <a:lnTo>
                    <a:pt x="14151" y="3678"/>
                  </a:lnTo>
                  <a:lnTo>
                    <a:pt x="13956" y="3361"/>
                  </a:lnTo>
                  <a:lnTo>
                    <a:pt x="13737" y="3069"/>
                  </a:lnTo>
                  <a:lnTo>
                    <a:pt x="13518" y="2777"/>
                  </a:lnTo>
                  <a:lnTo>
                    <a:pt x="13274" y="2509"/>
                  </a:lnTo>
                  <a:lnTo>
                    <a:pt x="13006" y="2241"/>
                  </a:lnTo>
                  <a:lnTo>
                    <a:pt x="12739" y="1973"/>
                  </a:lnTo>
                  <a:lnTo>
                    <a:pt x="12471" y="1730"/>
                  </a:lnTo>
                  <a:lnTo>
                    <a:pt x="12178" y="1510"/>
                  </a:lnTo>
                  <a:lnTo>
                    <a:pt x="11886" y="1291"/>
                  </a:lnTo>
                  <a:lnTo>
                    <a:pt x="11569" y="1096"/>
                  </a:lnTo>
                  <a:lnTo>
                    <a:pt x="11253" y="926"/>
                  </a:lnTo>
                  <a:lnTo>
                    <a:pt x="10936" y="755"/>
                  </a:lnTo>
                  <a:lnTo>
                    <a:pt x="10595" y="609"/>
                  </a:lnTo>
                  <a:lnTo>
                    <a:pt x="10254" y="463"/>
                  </a:lnTo>
                  <a:lnTo>
                    <a:pt x="9889" y="341"/>
                  </a:lnTo>
                  <a:lnTo>
                    <a:pt x="9524" y="244"/>
                  </a:lnTo>
                  <a:lnTo>
                    <a:pt x="9158" y="147"/>
                  </a:lnTo>
                  <a:lnTo>
                    <a:pt x="8793" y="98"/>
                  </a:lnTo>
                  <a:lnTo>
                    <a:pt x="8403" y="49"/>
                  </a:lnTo>
                  <a:lnTo>
                    <a:pt x="8014" y="0"/>
                  </a:lnTo>
                  <a:lnTo>
                    <a:pt x="7624" y="0"/>
                  </a:lnTo>
                  <a:lnTo>
                    <a:pt x="7624"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6" name="Google Shape;4066;p166"/>
            <p:cNvSpPr/>
            <p:nvPr/>
          </p:nvSpPr>
          <p:spPr>
            <a:xfrm>
              <a:off x="2197675" y="2503125"/>
              <a:ext cx="43875" cy="47525"/>
            </a:xfrm>
            <a:custGeom>
              <a:rect b="b" l="l" r="r" t="t"/>
              <a:pathLst>
                <a:path extrusionOk="0" fill="none" h="1901" w="1755">
                  <a:moveTo>
                    <a:pt x="877" y="0"/>
                  </a:moveTo>
                  <a:lnTo>
                    <a:pt x="877" y="0"/>
                  </a:lnTo>
                  <a:lnTo>
                    <a:pt x="1048" y="25"/>
                  </a:lnTo>
                  <a:lnTo>
                    <a:pt x="1218"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8" y="1827"/>
                  </a:lnTo>
                  <a:lnTo>
                    <a:pt x="1048" y="1876"/>
                  </a:lnTo>
                  <a:lnTo>
                    <a:pt x="877" y="1900"/>
                  </a:lnTo>
                  <a:lnTo>
                    <a:pt x="877" y="1900"/>
                  </a:lnTo>
                  <a:lnTo>
                    <a:pt x="707" y="1876"/>
                  </a:lnTo>
                  <a:lnTo>
                    <a:pt x="536" y="1827"/>
                  </a:lnTo>
                  <a:lnTo>
                    <a:pt x="390"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0" y="171"/>
                  </a:lnTo>
                  <a:lnTo>
                    <a:pt x="536" y="73"/>
                  </a:lnTo>
                  <a:lnTo>
                    <a:pt x="707" y="25"/>
                  </a:lnTo>
                  <a:lnTo>
                    <a:pt x="877" y="0"/>
                  </a:lnTo>
                  <a:lnTo>
                    <a:pt x="877"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7" name="Google Shape;4067;p166"/>
            <p:cNvSpPr/>
            <p:nvPr/>
          </p:nvSpPr>
          <p:spPr>
            <a:xfrm>
              <a:off x="2041800" y="2503125"/>
              <a:ext cx="43875" cy="47525"/>
            </a:xfrm>
            <a:custGeom>
              <a:rect b="b" l="l" r="r" t="t"/>
              <a:pathLst>
                <a:path extrusionOk="0" fill="none" h="1901" w="1755">
                  <a:moveTo>
                    <a:pt x="878" y="0"/>
                  </a:moveTo>
                  <a:lnTo>
                    <a:pt x="878" y="0"/>
                  </a:lnTo>
                  <a:lnTo>
                    <a:pt x="1048" y="25"/>
                  </a:lnTo>
                  <a:lnTo>
                    <a:pt x="1219"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9" y="1827"/>
                  </a:lnTo>
                  <a:lnTo>
                    <a:pt x="1048" y="1876"/>
                  </a:lnTo>
                  <a:lnTo>
                    <a:pt x="878" y="1900"/>
                  </a:lnTo>
                  <a:lnTo>
                    <a:pt x="878" y="1900"/>
                  </a:lnTo>
                  <a:lnTo>
                    <a:pt x="707" y="1876"/>
                  </a:lnTo>
                  <a:lnTo>
                    <a:pt x="537" y="1827"/>
                  </a:lnTo>
                  <a:lnTo>
                    <a:pt x="390"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0" y="171"/>
                  </a:lnTo>
                  <a:lnTo>
                    <a:pt x="537" y="73"/>
                  </a:lnTo>
                  <a:lnTo>
                    <a:pt x="707" y="25"/>
                  </a:lnTo>
                  <a:lnTo>
                    <a:pt x="878" y="0"/>
                  </a:lnTo>
                  <a:lnTo>
                    <a:pt x="878"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8" name="Google Shape;4068;p166"/>
            <p:cNvSpPr/>
            <p:nvPr/>
          </p:nvSpPr>
          <p:spPr>
            <a:xfrm>
              <a:off x="2041800" y="2584100"/>
              <a:ext cx="199750" cy="41425"/>
            </a:xfrm>
            <a:custGeom>
              <a:rect b="b" l="l" r="r" t="t"/>
              <a:pathLst>
                <a:path extrusionOk="0" fill="none" h="1657" w="7990">
                  <a:moveTo>
                    <a:pt x="1" y="1657"/>
                  </a:moveTo>
                  <a:lnTo>
                    <a:pt x="1" y="1657"/>
                  </a:lnTo>
                  <a:lnTo>
                    <a:pt x="415" y="1291"/>
                  </a:lnTo>
                  <a:lnTo>
                    <a:pt x="853" y="950"/>
                  </a:lnTo>
                  <a:lnTo>
                    <a:pt x="1340" y="683"/>
                  </a:lnTo>
                  <a:lnTo>
                    <a:pt x="1827" y="439"/>
                  </a:lnTo>
                  <a:lnTo>
                    <a:pt x="2363" y="244"/>
                  </a:lnTo>
                  <a:lnTo>
                    <a:pt x="2875" y="122"/>
                  </a:lnTo>
                  <a:lnTo>
                    <a:pt x="3435" y="49"/>
                  </a:lnTo>
                  <a:lnTo>
                    <a:pt x="3995" y="1"/>
                  </a:lnTo>
                  <a:lnTo>
                    <a:pt x="3995" y="1"/>
                  </a:lnTo>
                  <a:lnTo>
                    <a:pt x="4555" y="49"/>
                  </a:lnTo>
                  <a:lnTo>
                    <a:pt x="5115" y="122"/>
                  </a:lnTo>
                  <a:lnTo>
                    <a:pt x="5627" y="244"/>
                  </a:lnTo>
                  <a:lnTo>
                    <a:pt x="6163" y="439"/>
                  </a:lnTo>
                  <a:lnTo>
                    <a:pt x="6650" y="683"/>
                  </a:lnTo>
                  <a:lnTo>
                    <a:pt x="7137" y="950"/>
                  </a:lnTo>
                  <a:lnTo>
                    <a:pt x="7575" y="1291"/>
                  </a:lnTo>
                  <a:lnTo>
                    <a:pt x="7989" y="1657"/>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69" name="Google Shape;4069;p166"/>
          <p:cNvGrpSpPr/>
          <p:nvPr/>
        </p:nvGrpSpPr>
        <p:grpSpPr>
          <a:xfrm>
            <a:off x="2123366" y="2975116"/>
            <a:ext cx="288740" cy="319196"/>
            <a:chOff x="2623275" y="2333250"/>
            <a:chExt cx="381175" cy="381175"/>
          </a:xfrm>
        </p:grpSpPr>
        <p:sp>
          <p:nvSpPr>
            <p:cNvPr id="4070" name="Google Shape;4070;p166"/>
            <p:cNvSpPr/>
            <p:nvPr/>
          </p:nvSpPr>
          <p:spPr>
            <a:xfrm>
              <a:off x="2623275" y="2333250"/>
              <a:ext cx="381175" cy="381175"/>
            </a:xfrm>
            <a:custGeom>
              <a:rect b="b" l="l" r="r" t="t"/>
              <a:pathLst>
                <a:path extrusionOk="0" fill="none" h="15247" w="15247">
                  <a:moveTo>
                    <a:pt x="7624" y="0"/>
                  </a:moveTo>
                  <a:lnTo>
                    <a:pt x="7624" y="0"/>
                  </a:lnTo>
                  <a:lnTo>
                    <a:pt x="7234" y="0"/>
                  </a:lnTo>
                  <a:lnTo>
                    <a:pt x="6844" y="49"/>
                  </a:lnTo>
                  <a:lnTo>
                    <a:pt x="6455" y="98"/>
                  </a:lnTo>
                  <a:lnTo>
                    <a:pt x="6089" y="147"/>
                  </a:lnTo>
                  <a:lnTo>
                    <a:pt x="5724" y="244"/>
                  </a:lnTo>
                  <a:lnTo>
                    <a:pt x="5359" y="341"/>
                  </a:lnTo>
                  <a:lnTo>
                    <a:pt x="4994" y="463"/>
                  </a:lnTo>
                  <a:lnTo>
                    <a:pt x="4653" y="609"/>
                  </a:lnTo>
                  <a:lnTo>
                    <a:pt x="4312" y="755"/>
                  </a:lnTo>
                  <a:lnTo>
                    <a:pt x="3995" y="926"/>
                  </a:lnTo>
                  <a:lnTo>
                    <a:pt x="3678" y="1096"/>
                  </a:lnTo>
                  <a:lnTo>
                    <a:pt x="3362" y="1291"/>
                  </a:lnTo>
                  <a:lnTo>
                    <a:pt x="3069" y="1510"/>
                  </a:lnTo>
                  <a:lnTo>
                    <a:pt x="2777" y="1730"/>
                  </a:lnTo>
                  <a:lnTo>
                    <a:pt x="2509" y="1973"/>
                  </a:lnTo>
                  <a:lnTo>
                    <a:pt x="2241" y="2241"/>
                  </a:lnTo>
                  <a:lnTo>
                    <a:pt x="1973" y="2509"/>
                  </a:lnTo>
                  <a:lnTo>
                    <a:pt x="1730" y="2777"/>
                  </a:lnTo>
                  <a:lnTo>
                    <a:pt x="1511" y="3069"/>
                  </a:lnTo>
                  <a:lnTo>
                    <a:pt x="1292" y="3361"/>
                  </a:lnTo>
                  <a:lnTo>
                    <a:pt x="1097" y="3678"/>
                  </a:lnTo>
                  <a:lnTo>
                    <a:pt x="926" y="3995"/>
                  </a:lnTo>
                  <a:lnTo>
                    <a:pt x="756" y="4311"/>
                  </a:lnTo>
                  <a:lnTo>
                    <a:pt x="610" y="4652"/>
                  </a:lnTo>
                  <a:lnTo>
                    <a:pt x="463" y="4993"/>
                  </a:lnTo>
                  <a:lnTo>
                    <a:pt x="342" y="5358"/>
                  </a:lnTo>
                  <a:lnTo>
                    <a:pt x="244" y="5724"/>
                  </a:lnTo>
                  <a:lnTo>
                    <a:pt x="147" y="6089"/>
                  </a:lnTo>
                  <a:lnTo>
                    <a:pt x="98" y="6454"/>
                  </a:lnTo>
                  <a:lnTo>
                    <a:pt x="49" y="6844"/>
                  </a:lnTo>
                  <a:lnTo>
                    <a:pt x="1" y="7234"/>
                  </a:lnTo>
                  <a:lnTo>
                    <a:pt x="1" y="7623"/>
                  </a:lnTo>
                  <a:lnTo>
                    <a:pt x="1" y="7623"/>
                  </a:lnTo>
                  <a:lnTo>
                    <a:pt x="1" y="8013"/>
                  </a:lnTo>
                  <a:lnTo>
                    <a:pt x="49" y="8403"/>
                  </a:lnTo>
                  <a:lnTo>
                    <a:pt x="98" y="8793"/>
                  </a:lnTo>
                  <a:lnTo>
                    <a:pt x="147" y="9158"/>
                  </a:lnTo>
                  <a:lnTo>
                    <a:pt x="244" y="9523"/>
                  </a:lnTo>
                  <a:lnTo>
                    <a:pt x="342" y="9889"/>
                  </a:lnTo>
                  <a:lnTo>
                    <a:pt x="463" y="10254"/>
                  </a:lnTo>
                  <a:lnTo>
                    <a:pt x="610" y="10595"/>
                  </a:lnTo>
                  <a:lnTo>
                    <a:pt x="756" y="10936"/>
                  </a:lnTo>
                  <a:lnTo>
                    <a:pt x="926" y="11252"/>
                  </a:lnTo>
                  <a:lnTo>
                    <a:pt x="1097" y="11569"/>
                  </a:lnTo>
                  <a:lnTo>
                    <a:pt x="1292" y="11886"/>
                  </a:lnTo>
                  <a:lnTo>
                    <a:pt x="1511" y="12178"/>
                  </a:lnTo>
                  <a:lnTo>
                    <a:pt x="1730" y="12470"/>
                  </a:lnTo>
                  <a:lnTo>
                    <a:pt x="1973" y="12738"/>
                  </a:lnTo>
                  <a:lnTo>
                    <a:pt x="2241" y="13006"/>
                  </a:lnTo>
                  <a:lnTo>
                    <a:pt x="2509" y="13274"/>
                  </a:lnTo>
                  <a:lnTo>
                    <a:pt x="2777" y="13517"/>
                  </a:lnTo>
                  <a:lnTo>
                    <a:pt x="3069" y="13737"/>
                  </a:lnTo>
                  <a:lnTo>
                    <a:pt x="3362" y="13956"/>
                  </a:lnTo>
                  <a:lnTo>
                    <a:pt x="3678" y="14151"/>
                  </a:lnTo>
                  <a:lnTo>
                    <a:pt x="3995" y="14321"/>
                  </a:lnTo>
                  <a:lnTo>
                    <a:pt x="4312" y="14492"/>
                  </a:lnTo>
                  <a:lnTo>
                    <a:pt x="4653" y="14638"/>
                  </a:lnTo>
                  <a:lnTo>
                    <a:pt x="4994" y="14784"/>
                  </a:lnTo>
                  <a:lnTo>
                    <a:pt x="5359" y="14906"/>
                  </a:lnTo>
                  <a:lnTo>
                    <a:pt x="5724" y="15003"/>
                  </a:lnTo>
                  <a:lnTo>
                    <a:pt x="6089" y="15100"/>
                  </a:lnTo>
                  <a:lnTo>
                    <a:pt x="6455" y="15149"/>
                  </a:lnTo>
                  <a:lnTo>
                    <a:pt x="6844" y="15198"/>
                  </a:lnTo>
                  <a:lnTo>
                    <a:pt x="7234" y="15247"/>
                  </a:lnTo>
                  <a:lnTo>
                    <a:pt x="7624" y="15247"/>
                  </a:lnTo>
                  <a:lnTo>
                    <a:pt x="7624" y="15247"/>
                  </a:lnTo>
                  <a:lnTo>
                    <a:pt x="8014" y="15247"/>
                  </a:lnTo>
                  <a:lnTo>
                    <a:pt x="8403" y="15198"/>
                  </a:lnTo>
                  <a:lnTo>
                    <a:pt x="8793" y="15149"/>
                  </a:lnTo>
                  <a:lnTo>
                    <a:pt x="9158" y="15100"/>
                  </a:lnTo>
                  <a:lnTo>
                    <a:pt x="9524" y="15003"/>
                  </a:lnTo>
                  <a:lnTo>
                    <a:pt x="9889" y="14906"/>
                  </a:lnTo>
                  <a:lnTo>
                    <a:pt x="10254" y="14784"/>
                  </a:lnTo>
                  <a:lnTo>
                    <a:pt x="10595" y="14638"/>
                  </a:lnTo>
                  <a:lnTo>
                    <a:pt x="10936" y="14492"/>
                  </a:lnTo>
                  <a:lnTo>
                    <a:pt x="11253" y="14321"/>
                  </a:lnTo>
                  <a:lnTo>
                    <a:pt x="11569" y="14151"/>
                  </a:lnTo>
                  <a:lnTo>
                    <a:pt x="11886" y="13956"/>
                  </a:lnTo>
                  <a:lnTo>
                    <a:pt x="12178" y="13737"/>
                  </a:lnTo>
                  <a:lnTo>
                    <a:pt x="12470" y="13517"/>
                  </a:lnTo>
                  <a:lnTo>
                    <a:pt x="12738" y="13274"/>
                  </a:lnTo>
                  <a:lnTo>
                    <a:pt x="13006" y="13006"/>
                  </a:lnTo>
                  <a:lnTo>
                    <a:pt x="13274" y="12738"/>
                  </a:lnTo>
                  <a:lnTo>
                    <a:pt x="13518" y="12470"/>
                  </a:lnTo>
                  <a:lnTo>
                    <a:pt x="13737" y="12178"/>
                  </a:lnTo>
                  <a:lnTo>
                    <a:pt x="13956" y="11886"/>
                  </a:lnTo>
                  <a:lnTo>
                    <a:pt x="14151" y="11569"/>
                  </a:lnTo>
                  <a:lnTo>
                    <a:pt x="14321" y="11252"/>
                  </a:lnTo>
                  <a:lnTo>
                    <a:pt x="14492" y="10936"/>
                  </a:lnTo>
                  <a:lnTo>
                    <a:pt x="14638" y="10595"/>
                  </a:lnTo>
                  <a:lnTo>
                    <a:pt x="14784" y="10254"/>
                  </a:lnTo>
                  <a:lnTo>
                    <a:pt x="14906" y="9889"/>
                  </a:lnTo>
                  <a:lnTo>
                    <a:pt x="15003" y="9523"/>
                  </a:lnTo>
                  <a:lnTo>
                    <a:pt x="15101" y="9158"/>
                  </a:lnTo>
                  <a:lnTo>
                    <a:pt x="15150" y="8793"/>
                  </a:lnTo>
                  <a:lnTo>
                    <a:pt x="15198" y="8403"/>
                  </a:lnTo>
                  <a:lnTo>
                    <a:pt x="15247" y="8013"/>
                  </a:lnTo>
                  <a:lnTo>
                    <a:pt x="15247" y="7623"/>
                  </a:lnTo>
                  <a:lnTo>
                    <a:pt x="15247" y="7623"/>
                  </a:lnTo>
                  <a:lnTo>
                    <a:pt x="15247" y="7234"/>
                  </a:lnTo>
                  <a:lnTo>
                    <a:pt x="15198" y="6844"/>
                  </a:lnTo>
                  <a:lnTo>
                    <a:pt x="15150" y="6454"/>
                  </a:lnTo>
                  <a:lnTo>
                    <a:pt x="15101" y="6089"/>
                  </a:lnTo>
                  <a:lnTo>
                    <a:pt x="15003" y="5724"/>
                  </a:lnTo>
                  <a:lnTo>
                    <a:pt x="14906" y="5358"/>
                  </a:lnTo>
                  <a:lnTo>
                    <a:pt x="14784" y="4993"/>
                  </a:lnTo>
                  <a:lnTo>
                    <a:pt x="14638" y="4652"/>
                  </a:lnTo>
                  <a:lnTo>
                    <a:pt x="14492" y="4311"/>
                  </a:lnTo>
                  <a:lnTo>
                    <a:pt x="14321" y="3995"/>
                  </a:lnTo>
                  <a:lnTo>
                    <a:pt x="14151" y="3678"/>
                  </a:lnTo>
                  <a:lnTo>
                    <a:pt x="13956" y="3361"/>
                  </a:lnTo>
                  <a:lnTo>
                    <a:pt x="13737" y="3069"/>
                  </a:lnTo>
                  <a:lnTo>
                    <a:pt x="13518" y="2777"/>
                  </a:lnTo>
                  <a:lnTo>
                    <a:pt x="13274" y="2509"/>
                  </a:lnTo>
                  <a:lnTo>
                    <a:pt x="13006" y="2241"/>
                  </a:lnTo>
                  <a:lnTo>
                    <a:pt x="12738" y="1973"/>
                  </a:lnTo>
                  <a:lnTo>
                    <a:pt x="12470" y="1730"/>
                  </a:lnTo>
                  <a:lnTo>
                    <a:pt x="12178" y="1510"/>
                  </a:lnTo>
                  <a:lnTo>
                    <a:pt x="11886" y="1291"/>
                  </a:lnTo>
                  <a:lnTo>
                    <a:pt x="11569" y="1096"/>
                  </a:lnTo>
                  <a:lnTo>
                    <a:pt x="11253" y="926"/>
                  </a:lnTo>
                  <a:lnTo>
                    <a:pt x="10936" y="755"/>
                  </a:lnTo>
                  <a:lnTo>
                    <a:pt x="10595" y="609"/>
                  </a:lnTo>
                  <a:lnTo>
                    <a:pt x="10254" y="463"/>
                  </a:lnTo>
                  <a:lnTo>
                    <a:pt x="9889" y="341"/>
                  </a:lnTo>
                  <a:lnTo>
                    <a:pt x="9524" y="244"/>
                  </a:lnTo>
                  <a:lnTo>
                    <a:pt x="9158" y="147"/>
                  </a:lnTo>
                  <a:lnTo>
                    <a:pt x="8793" y="98"/>
                  </a:lnTo>
                  <a:lnTo>
                    <a:pt x="8403" y="49"/>
                  </a:lnTo>
                  <a:lnTo>
                    <a:pt x="8014" y="0"/>
                  </a:lnTo>
                  <a:lnTo>
                    <a:pt x="7624" y="0"/>
                  </a:lnTo>
                  <a:lnTo>
                    <a:pt x="7624"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1" name="Google Shape;4071;p166"/>
            <p:cNvSpPr/>
            <p:nvPr/>
          </p:nvSpPr>
          <p:spPr>
            <a:xfrm>
              <a:off x="2869875" y="2503125"/>
              <a:ext cx="43875" cy="47525"/>
            </a:xfrm>
            <a:custGeom>
              <a:rect b="b" l="l" r="r" t="t"/>
              <a:pathLst>
                <a:path extrusionOk="0" fill="none" h="1901" w="1755">
                  <a:moveTo>
                    <a:pt x="877" y="0"/>
                  </a:moveTo>
                  <a:lnTo>
                    <a:pt x="877" y="0"/>
                  </a:lnTo>
                  <a:lnTo>
                    <a:pt x="1048" y="25"/>
                  </a:lnTo>
                  <a:lnTo>
                    <a:pt x="1218" y="73"/>
                  </a:lnTo>
                  <a:lnTo>
                    <a:pt x="1364" y="171"/>
                  </a:lnTo>
                  <a:lnTo>
                    <a:pt x="1510" y="268"/>
                  </a:lnTo>
                  <a:lnTo>
                    <a:pt x="1608" y="414"/>
                  </a:lnTo>
                  <a:lnTo>
                    <a:pt x="1681" y="585"/>
                  </a:lnTo>
                  <a:lnTo>
                    <a:pt x="1730" y="755"/>
                  </a:lnTo>
                  <a:lnTo>
                    <a:pt x="1754" y="950"/>
                  </a:lnTo>
                  <a:lnTo>
                    <a:pt x="1754" y="950"/>
                  </a:lnTo>
                  <a:lnTo>
                    <a:pt x="1730" y="1145"/>
                  </a:lnTo>
                  <a:lnTo>
                    <a:pt x="1681" y="1316"/>
                  </a:lnTo>
                  <a:lnTo>
                    <a:pt x="1608" y="1486"/>
                  </a:lnTo>
                  <a:lnTo>
                    <a:pt x="1510" y="1632"/>
                  </a:lnTo>
                  <a:lnTo>
                    <a:pt x="1364" y="1730"/>
                  </a:lnTo>
                  <a:lnTo>
                    <a:pt x="1218" y="1827"/>
                  </a:lnTo>
                  <a:lnTo>
                    <a:pt x="1048" y="1876"/>
                  </a:lnTo>
                  <a:lnTo>
                    <a:pt x="877" y="1900"/>
                  </a:lnTo>
                  <a:lnTo>
                    <a:pt x="877" y="1900"/>
                  </a:lnTo>
                  <a:lnTo>
                    <a:pt x="707" y="1876"/>
                  </a:lnTo>
                  <a:lnTo>
                    <a:pt x="536" y="1827"/>
                  </a:lnTo>
                  <a:lnTo>
                    <a:pt x="390" y="1730"/>
                  </a:lnTo>
                  <a:lnTo>
                    <a:pt x="244" y="1632"/>
                  </a:lnTo>
                  <a:lnTo>
                    <a:pt x="147" y="1486"/>
                  </a:lnTo>
                  <a:lnTo>
                    <a:pt x="74" y="1316"/>
                  </a:lnTo>
                  <a:lnTo>
                    <a:pt x="25" y="1145"/>
                  </a:lnTo>
                  <a:lnTo>
                    <a:pt x="0" y="950"/>
                  </a:lnTo>
                  <a:lnTo>
                    <a:pt x="0" y="950"/>
                  </a:lnTo>
                  <a:lnTo>
                    <a:pt x="25" y="755"/>
                  </a:lnTo>
                  <a:lnTo>
                    <a:pt x="74" y="585"/>
                  </a:lnTo>
                  <a:lnTo>
                    <a:pt x="147" y="414"/>
                  </a:lnTo>
                  <a:lnTo>
                    <a:pt x="244" y="268"/>
                  </a:lnTo>
                  <a:lnTo>
                    <a:pt x="390" y="171"/>
                  </a:lnTo>
                  <a:lnTo>
                    <a:pt x="536" y="73"/>
                  </a:lnTo>
                  <a:lnTo>
                    <a:pt x="707" y="25"/>
                  </a:lnTo>
                  <a:lnTo>
                    <a:pt x="877" y="0"/>
                  </a:lnTo>
                  <a:lnTo>
                    <a:pt x="877"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2" name="Google Shape;4072;p166"/>
            <p:cNvSpPr/>
            <p:nvPr/>
          </p:nvSpPr>
          <p:spPr>
            <a:xfrm>
              <a:off x="2714000" y="2503125"/>
              <a:ext cx="43875" cy="47525"/>
            </a:xfrm>
            <a:custGeom>
              <a:rect b="b" l="l" r="r" t="t"/>
              <a:pathLst>
                <a:path extrusionOk="0" fill="none" h="1901" w="1755">
                  <a:moveTo>
                    <a:pt x="877" y="1900"/>
                  </a:moveTo>
                  <a:lnTo>
                    <a:pt x="877" y="1900"/>
                  </a:lnTo>
                  <a:lnTo>
                    <a:pt x="707" y="1876"/>
                  </a:lnTo>
                  <a:lnTo>
                    <a:pt x="536" y="1827"/>
                  </a:lnTo>
                  <a:lnTo>
                    <a:pt x="390"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0" y="171"/>
                  </a:lnTo>
                  <a:lnTo>
                    <a:pt x="536" y="73"/>
                  </a:lnTo>
                  <a:lnTo>
                    <a:pt x="707" y="25"/>
                  </a:lnTo>
                  <a:lnTo>
                    <a:pt x="877" y="0"/>
                  </a:lnTo>
                  <a:lnTo>
                    <a:pt x="877" y="0"/>
                  </a:lnTo>
                  <a:lnTo>
                    <a:pt x="1048" y="25"/>
                  </a:lnTo>
                  <a:lnTo>
                    <a:pt x="1218"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8" y="1827"/>
                  </a:lnTo>
                  <a:lnTo>
                    <a:pt x="1048" y="1876"/>
                  </a:lnTo>
                  <a:lnTo>
                    <a:pt x="877" y="1900"/>
                  </a:lnTo>
                  <a:lnTo>
                    <a:pt x="877" y="190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3" name="Google Shape;4073;p166"/>
            <p:cNvSpPr/>
            <p:nvPr/>
          </p:nvSpPr>
          <p:spPr>
            <a:xfrm>
              <a:off x="2810200" y="2595675"/>
              <a:ext cx="99875" cy="31075"/>
            </a:xfrm>
            <a:custGeom>
              <a:rect b="b" l="l" r="r" t="t"/>
              <a:pathLst>
                <a:path extrusionOk="0" fill="none" h="1243" w="3995">
                  <a:moveTo>
                    <a:pt x="1" y="1242"/>
                  </a:moveTo>
                  <a:lnTo>
                    <a:pt x="3995"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74" name="Google Shape;4074;p166"/>
          <p:cNvGrpSpPr/>
          <p:nvPr/>
        </p:nvGrpSpPr>
        <p:grpSpPr>
          <a:xfrm>
            <a:off x="2699900" y="2920057"/>
            <a:ext cx="154057" cy="425253"/>
            <a:chOff x="3384375" y="2267500"/>
            <a:chExt cx="203375" cy="507825"/>
          </a:xfrm>
        </p:grpSpPr>
        <p:sp>
          <p:nvSpPr>
            <p:cNvPr id="4075" name="Google Shape;4075;p166"/>
            <p:cNvSpPr/>
            <p:nvPr/>
          </p:nvSpPr>
          <p:spPr>
            <a:xfrm>
              <a:off x="3384375" y="2373425"/>
              <a:ext cx="203375" cy="401900"/>
            </a:xfrm>
            <a:custGeom>
              <a:rect b="b" l="l" r="r" t="t"/>
              <a:pathLst>
                <a:path extrusionOk="0" fill="none" h="16076" w="8135">
                  <a:moveTo>
                    <a:pt x="4896" y="1"/>
                  </a:moveTo>
                  <a:lnTo>
                    <a:pt x="4896" y="1"/>
                  </a:lnTo>
                  <a:lnTo>
                    <a:pt x="4701" y="74"/>
                  </a:lnTo>
                  <a:lnTo>
                    <a:pt x="4506" y="147"/>
                  </a:lnTo>
                  <a:lnTo>
                    <a:pt x="4287" y="196"/>
                  </a:lnTo>
                  <a:lnTo>
                    <a:pt x="4068" y="196"/>
                  </a:lnTo>
                  <a:lnTo>
                    <a:pt x="4068" y="196"/>
                  </a:lnTo>
                  <a:lnTo>
                    <a:pt x="3848" y="196"/>
                  </a:lnTo>
                  <a:lnTo>
                    <a:pt x="3654" y="147"/>
                  </a:lnTo>
                  <a:lnTo>
                    <a:pt x="3434" y="98"/>
                  </a:lnTo>
                  <a:lnTo>
                    <a:pt x="3240" y="1"/>
                  </a:lnTo>
                  <a:lnTo>
                    <a:pt x="3240" y="1"/>
                  </a:lnTo>
                  <a:lnTo>
                    <a:pt x="2996" y="50"/>
                  </a:lnTo>
                  <a:lnTo>
                    <a:pt x="2777" y="98"/>
                  </a:lnTo>
                  <a:lnTo>
                    <a:pt x="2558" y="171"/>
                  </a:lnTo>
                  <a:lnTo>
                    <a:pt x="2363" y="269"/>
                  </a:lnTo>
                  <a:lnTo>
                    <a:pt x="2168" y="366"/>
                  </a:lnTo>
                  <a:lnTo>
                    <a:pt x="1973" y="464"/>
                  </a:lnTo>
                  <a:lnTo>
                    <a:pt x="1803" y="585"/>
                  </a:lnTo>
                  <a:lnTo>
                    <a:pt x="1632" y="731"/>
                  </a:lnTo>
                  <a:lnTo>
                    <a:pt x="1486" y="878"/>
                  </a:lnTo>
                  <a:lnTo>
                    <a:pt x="1340" y="1024"/>
                  </a:lnTo>
                  <a:lnTo>
                    <a:pt x="1072" y="1365"/>
                  </a:lnTo>
                  <a:lnTo>
                    <a:pt x="853" y="1779"/>
                  </a:lnTo>
                  <a:lnTo>
                    <a:pt x="658" y="2193"/>
                  </a:lnTo>
                  <a:lnTo>
                    <a:pt x="488" y="2680"/>
                  </a:lnTo>
                  <a:lnTo>
                    <a:pt x="341" y="3167"/>
                  </a:lnTo>
                  <a:lnTo>
                    <a:pt x="244" y="3727"/>
                  </a:lnTo>
                  <a:lnTo>
                    <a:pt x="147" y="4287"/>
                  </a:lnTo>
                  <a:lnTo>
                    <a:pt x="73" y="4896"/>
                  </a:lnTo>
                  <a:lnTo>
                    <a:pt x="49" y="5529"/>
                  </a:lnTo>
                  <a:lnTo>
                    <a:pt x="25" y="6187"/>
                  </a:lnTo>
                  <a:lnTo>
                    <a:pt x="0" y="6869"/>
                  </a:lnTo>
                  <a:lnTo>
                    <a:pt x="0" y="6869"/>
                  </a:lnTo>
                  <a:lnTo>
                    <a:pt x="25" y="7015"/>
                  </a:lnTo>
                  <a:lnTo>
                    <a:pt x="49" y="7161"/>
                  </a:lnTo>
                  <a:lnTo>
                    <a:pt x="98" y="7307"/>
                  </a:lnTo>
                  <a:lnTo>
                    <a:pt x="171" y="7405"/>
                  </a:lnTo>
                  <a:lnTo>
                    <a:pt x="268" y="7502"/>
                  </a:lnTo>
                  <a:lnTo>
                    <a:pt x="390" y="7575"/>
                  </a:lnTo>
                  <a:lnTo>
                    <a:pt x="512" y="7624"/>
                  </a:lnTo>
                  <a:lnTo>
                    <a:pt x="658" y="7648"/>
                  </a:lnTo>
                  <a:lnTo>
                    <a:pt x="658" y="7648"/>
                  </a:lnTo>
                  <a:lnTo>
                    <a:pt x="804" y="7624"/>
                  </a:lnTo>
                  <a:lnTo>
                    <a:pt x="926" y="7575"/>
                  </a:lnTo>
                  <a:lnTo>
                    <a:pt x="1048" y="7502"/>
                  </a:lnTo>
                  <a:lnTo>
                    <a:pt x="1145" y="7405"/>
                  </a:lnTo>
                  <a:lnTo>
                    <a:pt x="1218" y="7307"/>
                  </a:lnTo>
                  <a:lnTo>
                    <a:pt x="1267" y="7161"/>
                  </a:lnTo>
                  <a:lnTo>
                    <a:pt x="1291" y="7015"/>
                  </a:lnTo>
                  <a:lnTo>
                    <a:pt x="1316" y="6869"/>
                  </a:lnTo>
                  <a:lnTo>
                    <a:pt x="1316" y="6869"/>
                  </a:lnTo>
                  <a:lnTo>
                    <a:pt x="1340" y="6260"/>
                  </a:lnTo>
                  <a:lnTo>
                    <a:pt x="1413" y="5554"/>
                  </a:lnTo>
                  <a:lnTo>
                    <a:pt x="1510" y="4847"/>
                  </a:lnTo>
                  <a:lnTo>
                    <a:pt x="1632" y="4141"/>
                  </a:lnTo>
                  <a:lnTo>
                    <a:pt x="1754" y="3532"/>
                  </a:lnTo>
                  <a:lnTo>
                    <a:pt x="1876" y="3021"/>
                  </a:lnTo>
                  <a:lnTo>
                    <a:pt x="1998" y="2680"/>
                  </a:lnTo>
                  <a:lnTo>
                    <a:pt x="2046" y="2607"/>
                  </a:lnTo>
                  <a:lnTo>
                    <a:pt x="2095" y="2582"/>
                  </a:lnTo>
                  <a:lnTo>
                    <a:pt x="2095" y="2582"/>
                  </a:lnTo>
                  <a:lnTo>
                    <a:pt x="2095" y="2631"/>
                  </a:lnTo>
                  <a:lnTo>
                    <a:pt x="2119" y="2729"/>
                  </a:lnTo>
                  <a:lnTo>
                    <a:pt x="2119" y="3143"/>
                  </a:lnTo>
                  <a:lnTo>
                    <a:pt x="2071" y="4555"/>
                  </a:lnTo>
                  <a:lnTo>
                    <a:pt x="1949" y="6577"/>
                  </a:lnTo>
                  <a:lnTo>
                    <a:pt x="1827" y="8842"/>
                  </a:lnTo>
                  <a:lnTo>
                    <a:pt x="1535" y="13128"/>
                  </a:lnTo>
                  <a:lnTo>
                    <a:pt x="1389" y="15077"/>
                  </a:lnTo>
                  <a:lnTo>
                    <a:pt x="1389" y="15077"/>
                  </a:lnTo>
                  <a:lnTo>
                    <a:pt x="1389" y="15247"/>
                  </a:lnTo>
                  <a:lnTo>
                    <a:pt x="1413" y="15418"/>
                  </a:lnTo>
                  <a:lnTo>
                    <a:pt x="1462" y="15564"/>
                  </a:lnTo>
                  <a:lnTo>
                    <a:pt x="1559" y="15710"/>
                  </a:lnTo>
                  <a:lnTo>
                    <a:pt x="1657" y="15856"/>
                  </a:lnTo>
                  <a:lnTo>
                    <a:pt x="1778" y="15953"/>
                  </a:lnTo>
                  <a:lnTo>
                    <a:pt x="1924" y="16026"/>
                  </a:lnTo>
                  <a:lnTo>
                    <a:pt x="2095" y="16075"/>
                  </a:lnTo>
                  <a:lnTo>
                    <a:pt x="2095" y="16075"/>
                  </a:lnTo>
                  <a:lnTo>
                    <a:pt x="2217" y="16075"/>
                  </a:lnTo>
                  <a:lnTo>
                    <a:pt x="2217" y="16075"/>
                  </a:lnTo>
                  <a:lnTo>
                    <a:pt x="2387" y="16075"/>
                  </a:lnTo>
                  <a:lnTo>
                    <a:pt x="2509" y="16026"/>
                  </a:lnTo>
                  <a:lnTo>
                    <a:pt x="2655" y="15953"/>
                  </a:lnTo>
                  <a:lnTo>
                    <a:pt x="2777" y="15880"/>
                  </a:lnTo>
                  <a:lnTo>
                    <a:pt x="2874" y="15758"/>
                  </a:lnTo>
                  <a:lnTo>
                    <a:pt x="2947" y="15637"/>
                  </a:lnTo>
                  <a:lnTo>
                    <a:pt x="3020" y="15491"/>
                  </a:lnTo>
                  <a:lnTo>
                    <a:pt x="3045" y="15344"/>
                  </a:lnTo>
                  <a:lnTo>
                    <a:pt x="3702" y="8525"/>
                  </a:lnTo>
                  <a:lnTo>
                    <a:pt x="3702" y="8525"/>
                  </a:lnTo>
                  <a:lnTo>
                    <a:pt x="3727" y="8452"/>
                  </a:lnTo>
                  <a:lnTo>
                    <a:pt x="3775" y="8330"/>
                  </a:lnTo>
                  <a:lnTo>
                    <a:pt x="3824" y="8282"/>
                  </a:lnTo>
                  <a:lnTo>
                    <a:pt x="3873" y="8208"/>
                  </a:lnTo>
                  <a:lnTo>
                    <a:pt x="3970" y="8184"/>
                  </a:lnTo>
                  <a:lnTo>
                    <a:pt x="4068" y="8160"/>
                  </a:lnTo>
                  <a:lnTo>
                    <a:pt x="4068" y="8160"/>
                  </a:lnTo>
                  <a:lnTo>
                    <a:pt x="4165" y="8184"/>
                  </a:lnTo>
                  <a:lnTo>
                    <a:pt x="4263" y="8208"/>
                  </a:lnTo>
                  <a:lnTo>
                    <a:pt x="4311" y="8282"/>
                  </a:lnTo>
                  <a:lnTo>
                    <a:pt x="4360" y="8330"/>
                  </a:lnTo>
                  <a:lnTo>
                    <a:pt x="4409" y="8452"/>
                  </a:lnTo>
                  <a:lnTo>
                    <a:pt x="4433" y="8525"/>
                  </a:lnTo>
                  <a:lnTo>
                    <a:pt x="5091" y="15344"/>
                  </a:lnTo>
                  <a:lnTo>
                    <a:pt x="5091" y="15344"/>
                  </a:lnTo>
                  <a:lnTo>
                    <a:pt x="5115" y="15491"/>
                  </a:lnTo>
                  <a:lnTo>
                    <a:pt x="5188" y="15637"/>
                  </a:lnTo>
                  <a:lnTo>
                    <a:pt x="5261" y="15758"/>
                  </a:lnTo>
                  <a:lnTo>
                    <a:pt x="5358" y="15880"/>
                  </a:lnTo>
                  <a:lnTo>
                    <a:pt x="5480" y="15953"/>
                  </a:lnTo>
                  <a:lnTo>
                    <a:pt x="5626" y="16026"/>
                  </a:lnTo>
                  <a:lnTo>
                    <a:pt x="5748" y="16075"/>
                  </a:lnTo>
                  <a:lnTo>
                    <a:pt x="5919" y="16075"/>
                  </a:lnTo>
                  <a:lnTo>
                    <a:pt x="5919" y="16075"/>
                  </a:lnTo>
                  <a:lnTo>
                    <a:pt x="6040" y="16075"/>
                  </a:lnTo>
                  <a:lnTo>
                    <a:pt x="6040" y="16075"/>
                  </a:lnTo>
                  <a:lnTo>
                    <a:pt x="6211" y="16026"/>
                  </a:lnTo>
                  <a:lnTo>
                    <a:pt x="6357" y="15953"/>
                  </a:lnTo>
                  <a:lnTo>
                    <a:pt x="6479" y="15856"/>
                  </a:lnTo>
                  <a:lnTo>
                    <a:pt x="6576" y="15710"/>
                  </a:lnTo>
                  <a:lnTo>
                    <a:pt x="6674" y="15564"/>
                  </a:lnTo>
                  <a:lnTo>
                    <a:pt x="6722" y="15418"/>
                  </a:lnTo>
                  <a:lnTo>
                    <a:pt x="6747" y="15247"/>
                  </a:lnTo>
                  <a:lnTo>
                    <a:pt x="6747" y="15077"/>
                  </a:lnTo>
                  <a:lnTo>
                    <a:pt x="6747" y="15077"/>
                  </a:lnTo>
                  <a:lnTo>
                    <a:pt x="6601" y="13128"/>
                  </a:lnTo>
                  <a:lnTo>
                    <a:pt x="6333" y="8890"/>
                  </a:lnTo>
                  <a:lnTo>
                    <a:pt x="6187" y="6601"/>
                  </a:lnTo>
                  <a:lnTo>
                    <a:pt x="6089" y="4604"/>
                  </a:lnTo>
                  <a:lnTo>
                    <a:pt x="6040" y="3167"/>
                  </a:lnTo>
                  <a:lnTo>
                    <a:pt x="6040" y="2753"/>
                  </a:lnTo>
                  <a:lnTo>
                    <a:pt x="6040" y="2582"/>
                  </a:lnTo>
                  <a:lnTo>
                    <a:pt x="6040" y="2582"/>
                  </a:lnTo>
                  <a:lnTo>
                    <a:pt x="6065" y="2582"/>
                  </a:lnTo>
                  <a:lnTo>
                    <a:pt x="6089" y="2582"/>
                  </a:lnTo>
                  <a:lnTo>
                    <a:pt x="6138" y="2680"/>
                  </a:lnTo>
                  <a:lnTo>
                    <a:pt x="6235" y="2996"/>
                  </a:lnTo>
                  <a:lnTo>
                    <a:pt x="6381" y="3484"/>
                  </a:lnTo>
                  <a:lnTo>
                    <a:pt x="6503" y="4117"/>
                  </a:lnTo>
                  <a:lnTo>
                    <a:pt x="6625" y="4823"/>
                  </a:lnTo>
                  <a:lnTo>
                    <a:pt x="6722" y="5554"/>
                  </a:lnTo>
                  <a:lnTo>
                    <a:pt x="6795" y="6260"/>
                  </a:lnTo>
                  <a:lnTo>
                    <a:pt x="6820" y="6869"/>
                  </a:lnTo>
                  <a:lnTo>
                    <a:pt x="6820" y="6869"/>
                  </a:lnTo>
                  <a:lnTo>
                    <a:pt x="6844" y="7015"/>
                  </a:lnTo>
                  <a:lnTo>
                    <a:pt x="6869" y="7161"/>
                  </a:lnTo>
                  <a:lnTo>
                    <a:pt x="6917" y="7307"/>
                  </a:lnTo>
                  <a:lnTo>
                    <a:pt x="6990" y="7405"/>
                  </a:lnTo>
                  <a:lnTo>
                    <a:pt x="7088" y="7502"/>
                  </a:lnTo>
                  <a:lnTo>
                    <a:pt x="7209" y="7575"/>
                  </a:lnTo>
                  <a:lnTo>
                    <a:pt x="7331" y="7624"/>
                  </a:lnTo>
                  <a:lnTo>
                    <a:pt x="7477" y="7648"/>
                  </a:lnTo>
                  <a:lnTo>
                    <a:pt x="7477" y="7648"/>
                  </a:lnTo>
                  <a:lnTo>
                    <a:pt x="7624" y="7624"/>
                  </a:lnTo>
                  <a:lnTo>
                    <a:pt x="7745" y="7575"/>
                  </a:lnTo>
                  <a:lnTo>
                    <a:pt x="7867" y="7502"/>
                  </a:lnTo>
                  <a:lnTo>
                    <a:pt x="7964" y="7405"/>
                  </a:lnTo>
                  <a:lnTo>
                    <a:pt x="8038" y="7307"/>
                  </a:lnTo>
                  <a:lnTo>
                    <a:pt x="8086" y="7161"/>
                  </a:lnTo>
                  <a:lnTo>
                    <a:pt x="8111" y="7015"/>
                  </a:lnTo>
                  <a:lnTo>
                    <a:pt x="8135" y="6869"/>
                  </a:lnTo>
                  <a:lnTo>
                    <a:pt x="8135" y="6869"/>
                  </a:lnTo>
                  <a:lnTo>
                    <a:pt x="8111" y="5505"/>
                  </a:lnTo>
                  <a:lnTo>
                    <a:pt x="8086" y="4872"/>
                  </a:lnTo>
                  <a:lnTo>
                    <a:pt x="8038" y="4287"/>
                  </a:lnTo>
                  <a:lnTo>
                    <a:pt x="7964" y="3703"/>
                  </a:lnTo>
                  <a:lnTo>
                    <a:pt x="7867" y="3167"/>
                  </a:lnTo>
                  <a:lnTo>
                    <a:pt x="7745" y="2656"/>
                  </a:lnTo>
                  <a:lnTo>
                    <a:pt x="7599" y="2168"/>
                  </a:lnTo>
                  <a:lnTo>
                    <a:pt x="7404" y="1754"/>
                  </a:lnTo>
                  <a:lnTo>
                    <a:pt x="7185" y="1365"/>
                  </a:lnTo>
                  <a:lnTo>
                    <a:pt x="7063" y="1170"/>
                  </a:lnTo>
                  <a:lnTo>
                    <a:pt x="6917" y="999"/>
                  </a:lnTo>
                  <a:lnTo>
                    <a:pt x="6771" y="853"/>
                  </a:lnTo>
                  <a:lnTo>
                    <a:pt x="6625" y="707"/>
                  </a:lnTo>
                  <a:lnTo>
                    <a:pt x="6454" y="561"/>
                  </a:lnTo>
                  <a:lnTo>
                    <a:pt x="6260" y="439"/>
                  </a:lnTo>
                  <a:lnTo>
                    <a:pt x="6065" y="342"/>
                  </a:lnTo>
                  <a:lnTo>
                    <a:pt x="5870" y="244"/>
                  </a:lnTo>
                  <a:lnTo>
                    <a:pt x="5651" y="171"/>
                  </a:lnTo>
                  <a:lnTo>
                    <a:pt x="5407" y="98"/>
                  </a:lnTo>
                  <a:lnTo>
                    <a:pt x="5164" y="50"/>
                  </a:lnTo>
                  <a:lnTo>
                    <a:pt x="4896" y="1"/>
                  </a:lnTo>
                  <a:lnTo>
                    <a:pt x="4896" y="1"/>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6" name="Google Shape;4076;p166"/>
            <p:cNvSpPr/>
            <p:nvPr/>
          </p:nvSpPr>
          <p:spPr>
            <a:xfrm>
              <a:off x="3443425" y="2267500"/>
              <a:ext cx="85275" cy="93775"/>
            </a:xfrm>
            <a:custGeom>
              <a:rect b="b" l="l" r="r" t="t"/>
              <a:pathLst>
                <a:path extrusionOk="0" fill="none" h="3751" w="3411">
                  <a:moveTo>
                    <a:pt x="1" y="1705"/>
                  </a:moveTo>
                  <a:lnTo>
                    <a:pt x="1" y="1705"/>
                  </a:lnTo>
                  <a:lnTo>
                    <a:pt x="1" y="1510"/>
                  </a:lnTo>
                  <a:lnTo>
                    <a:pt x="25" y="1315"/>
                  </a:lnTo>
                  <a:lnTo>
                    <a:pt x="74" y="1145"/>
                  </a:lnTo>
                  <a:lnTo>
                    <a:pt x="123" y="999"/>
                  </a:lnTo>
                  <a:lnTo>
                    <a:pt x="196" y="852"/>
                  </a:lnTo>
                  <a:lnTo>
                    <a:pt x="293" y="706"/>
                  </a:lnTo>
                  <a:lnTo>
                    <a:pt x="391" y="585"/>
                  </a:lnTo>
                  <a:lnTo>
                    <a:pt x="488" y="463"/>
                  </a:lnTo>
                  <a:lnTo>
                    <a:pt x="610" y="341"/>
                  </a:lnTo>
                  <a:lnTo>
                    <a:pt x="756" y="268"/>
                  </a:lnTo>
                  <a:lnTo>
                    <a:pt x="902" y="171"/>
                  </a:lnTo>
                  <a:lnTo>
                    <a:pt x="1048" y="122"/>
                  </a:lnTo>
                  <a:lnTo>
                    <a:pt x="1194" y="49"/>
                  </a:lnTo>
                  <a:lnTo>
                    <a:pt x="1365" y="24"/>
                  </a:lnTo>
                  <a:lnTo>
                    <a:pt x="1535" y="0"/>
                  </a:lnTo>
                  <a:lnTo>
                    <a:pt x="1706" y="0"/>
                  </a:lnTo>
                  <a:lnTo>
                    <a:pt x="1706" y="0"/>
                  </a:lnTo>
                  <a:lnTo>
                    <a:pt x="1876" y="0"/>
                  </a:lnTo>
                  <a:lnTo>
                    <a:pt x="2047" y="24"/>
                  </a:lnTo>
                  <a:lnTo>
                    <a:pt x="2217" y="49"/>
                  </a:lnTo>
                  <a:lnTo>
                    <a:pt x="2363" y="122"/>
                  </a:lnTo>
                  <a:lnTo>
                    <a:pt x="2509" y="171"/>
                  </a:lnTo>
                  <a:lnTo>
                    <a:pt x="2656" y="268"/>
                  </a:lnTo>
                  <a:lnTo>
                    <a:pt x="2802" y="341"/>
                  </a:lnTo>
                  <a:lnTo>
                    <a:pt x="2923" y="463"/>
                  </a:lnTo>
                  <a:lnTo>
                    <a:pt x="3021" y="585"/>
                  </a:lnTo>
                  <a:lnTo>
                    <a:pt x="3118" y="706"/>
                  </a:lnTo>
                  <a:lnTo>
                    <a:pt x="3216" y="852"/>
                  </a:lnTo>
                  <a:lnTo>
                    <a:pt x="3289" y="999"/>
                  </a:lnTo>
                  <a:lnTo>
                    <a:pt x="3337" y="1145"/>
                  </a:lnTo>
                  <a:lnTo>
                    <a:pt x="3386" y="1315"/>
                  </a:lnTo>
                  <a:lnTo>
                    <a:pt x="3411" y="1510"/>
                  </a:lnTo>
                  <a:lnTo>
                    <a:pt x="3411" y="1705"/>
                  </a:lnTo>
                  <a:lnTo>
                    <a:pt x="3411" y="1705"/>
                  </a:lnTo>
                  <a:lnTo>
                    <a:pt x="3411" y="1900"/>
                  </a:lnTo>
                  <a:lnTo>
                    <a:pt x="3386" y="2095"/>
                  </a:lnTo>
                  <a:lnTo>
                    <a:pt x="3337" y="2265"/>
                  </a:lnTo>
                  <a:lnTo>
                    <a:pt x="3289" y="2460"/>
                  </a:lnTo>
                  <a:lnTo>
                    <a:pt x="3216" y="2630"/>
                  </a:lnTo>
                  <a:lnTo>
                    <a:pt x="3118" y="2801"/>
                  </a:lnTo>
                  <a:lnTo>
                    <a:pt x="3021" y="2971"/>
                  </a:lnTo>
                  <a:lnTo>
                    <a:pt x="2923" y="3117"/>
                  </a:lnTo>
                  <a:lnTo>
                    <a:pt x="2802" y="3264"/>
                  </a:lnTo>
                  <a:lnTo>
                    <a:pt x="2656" y="3385"/>
                  </a:lnTo>
                  <a:lnTo>
                    <a:pt x="2509" y="3483"/>
                  </a:lnTo>
                  <a:lnTo>
                    <a:pt x="2363" y="3580"/>
                  </a:lnTo>
                  <a:lnTo>
                    <a:pt x="2217" y="3653"/>
                  </a:lnTo>
                  <a:lnTo>
                    <a:pt x="2047" y="3702"/>
                  </a:lnTo>
                  <a:lnTo>
                    <a:pt x="1876" y="3751"/>
                  </a:lnTo>
                  <a:lnTo>
                    <a:pt x="1706" y="3751"/>
                  </a:lnTo>
                  <a:lnTo>
                    <a:pt x="1706" y="3751"/>
                  </a:lnTo>
                  <a:lnTo>
                    <a:pt x="1535" y="3751"/>
                  </a:lnTo>
                  <a:lnTo>
                    <a:pt x="1365" y="3702"/>
                  </a:lnTo>
                  <a:lnTo>
                    <a:pt x="1194" y="3653"/>
                  </a:lnTo>
                  <a:lnTo>
                    <a:pt x="1048" y="3580"/>
                  </a:lnTo>
                  <a:lnTo>
                    <a:pt x="902" y="3483"/>
                  </a:lnTo>
                  <a:lnTo>
                    <a:pt x="756" y="3385"/>
                  </a:lnTo>
                  <a:lnTo>
                    <a:pt x="610" y="3264"/>
                  </a:lnTo>
                  <a:lnTo>
                    <a:pt x="488" y="3117"/>
                  </a:lnTo>
                  <a:lnTo>
                    <a:pt x="391" y="2971"/>
                  </a:lnTo>
                  <a:lnTo>
                    <a:pt x="293" y="2801"/>
                  </a:lnTo>
                  <a:lnTo>
                    <a:pt x="196" y="2630"/>
                  </a:lnTo>
                  <a:lnTo>
                    <a:pt x="123" y="2460"/>
                  </a:lnTo>
                  <a:lnTo>
                    <a:pt x="74" y="2265"/>
                  </a:lnTo>
                  <a:lnTo>
                    <a:pt x="25" y="2095"/>
                  </a:lnTo>
                  <a:lnTo>
                    <a:pt x="1" y="1900"/>
                  </a:lnTo>
                  <a:lnTo>
                    <a:pt x="1" y="1705"/>
                  </a:lnTo>
                  <a:lnTo>
                    <a:pt x="1" y="1705"/>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77" name="Google Shape;4077;p166"/>
          <p:cNvGrpSpPr/>
          <p:nvPr/>
        </p:nvGrpSpPr>
        <p:grpSpPr>
          <a:xfrm>
            <a:off x="3732107" y="2974091"/>
            <a:ext cx="126389" cy="317165"/>
            <a:chOff x="4747025" y="2332025"/>
            <a:chExt cx="166850" cy="378750"/>
          </a:xfrm>
        </p:grpSpPr>
        <p:sp>
          <p:nvSpPr>
            <p:cNvPr id="4078" name="Google Shape;4078;p166"/>
            <p:cNvSpPr/>
            <p:nvPr/>
          </p:nvSpPr>
          <p:spPr>
            <a:xfrm>
              <a:off x="4747025" y="2427025"/>
              <a:ext cx="166850" cy="283750"/>
            </a:xfrm>
            <a:custGeom>
              <a:rect b="b" l="l" r="r" t="t"/>
              <a:pathLst>
                <a:path extrusionOk="0" fill="none" h="11350" w="6674">
                  <a:moveTo>
                    <a:pt x="4019" y="0"/>
                  </a:moveTo>
                  <a:lnTo>
                    <a:pt x="4019" y="0"/>
                  </a:lnTo>
                  <a:lnTo>
                    <a:pt x="3873" y="73"/>
                  </a:lnTo>
                  <a:lnTo>
                    <a:pt x="3703" y="122"/>
                  </a:lnTo>
                  <a:lnTo>
                    <a:pt x="3508" y="171"/>
                  </a:lnTo>
                  <a:lnTo>
                    <a:pt x="3337" y="171"/>
                  </a:lnTo>
                  <a:lnTo>
                    <a:pt x="3337" y="171"/>
                  </a:lnTo>
                  <a:lnTo>
                    <a:pt x="3167" y="171"/>
                  </a:lnTo>
                  <a:lnTo>
                    <a:pt x="2996" y="146"/>
                  </a:lnTo>
                  <a:lnTo>
                    <a:pt x="2826" y="73"/>
                  </a:lnTo>
                  <a:lnTo>
                    <a:pt x="2655" y="24"/>
                  </a:lnTo>
                  <a:lnTo>
                    <a:pt x="2655" y="24"/>
                  </a:lnTo>
                  <a:lnTo>
                    <a:pt x="2412" y="24"/>
                  </a:lnTo>
                  <a:lnTo>
                    <a:pt x="2168" y="97"/>
                  </a:lnTo>
                  <a:lnTo>
                    <a:pt x="1949" y="171"/>
                  </a:lnTo>
                  <a:lnTo>
                    <a:pt x="1706" y="317"/>
                  </a:lnTo>
                  <a:lnTo>
                    <a:pt x="1486" y="487"/>
                  </a:lnTo>
                  <a:lnTo>
                    <a:pt x="1243" y="682"/>
                  </a:lnTo>
                  <a:lnTo>
                    <a:pt x="1048" y="926"/>
                  </a:lnTo>
                  <a:lnTo>
                    <a:pt x="853" y="1193"/>
                  </a:lnTo>
                  <a:lnTo>
                    <a:pt x="658" y="1510"/>
                  </a:lnTo>
                  <a:lnTo>
                    <a:pt x="512" y="1851"/>
                  </a:lnTo>
                  <a:lnTo>
                    <a:pt x="366" y="2216"/>
                  </a:lnTo>
                  <a:lnTo>
                    <a:pt x="244" y="2630"/>
                  </a:lnTo>
                  <a:lnTo>
                    <a:pt x="123" y="3093"/>
                  </a:lnTo>
                  <a:lnTo>
                    <a:pt x="49" y="3580"/>
                  </a:lnTo>
                  <a:lnTo>
                    <a:pt x="1" y="4092"/>
                  </a:lnTo>
                  <a:lnTo>
                    <a:pt x="1" y="4652"/>
                  </a:lnTo>
                  <a:lnTo>
                    <a:pt x="1" y="4652"/>
                  </a:lnTo>
                  <a:lnTo>
                    <a:pt x="1" y="4774"/>
                  </a:lnTo>
                  <a:lnTo>
                    <a:pt x="25" y="4895"/>
                  </a:lnTo>
                  <a:lnTo>
                    <a:pt x="74" y="4993"/>
                  </a:lnTo>
                  <a:lnTo>
                    <a:pt x="147" y="5090"/>
                  </a:lnTo>
                  <a:lnTo>
                    <a:pt x="220" y="5163"/>
                  </a:lnTo>
                  <a:lnTo>
                    <a:pt x="317" y="5236"/>
                  </a:lnTo>
                  <a:lnTo>
                    <a:pt x="415" y="5261"/>
                  </a:lnTo>
                  <a:lnTo>
                    <a:pt x="537" y="5285"/>
                  </a:lnTo>
                  <a:lnTo>
                    <a:pt x="537" y="5285"/>
                  </a:lnTo>
                  <a:lnTo>
                    <a:pt x="658" y="5261"/>
                  </a:lnTo>
                  <a:lnTo>
                    <a:pt x="756" y="5236"/>
                  </a:lnTo>
                  <a:lnTo>
                    <a:pt x="853" y="5163"/>
                  </a:lnTo>
                  <a:lnTo>
                    <a:pt x="926" y="5090"/>
                  </a:lnTo>
                  <a:lnTo>
                    <a:pt x="999" y="4993"/>
                  </a:lnTo>
                  <a:lnTo>
                    <a:pt x="1024" y="4895"/>
                  </a:lnTo>
                  <a:lnTo>
                    <a:pt x="1048" y="4774"/>
                  </a:lnTo>
                  <a:lnTo>
                    <a:pt x="1072" y="4652"/>
                  </a:lnTo>
                  <a:lnTo>
                    <a:pt x="1072" y="4652"/>
                  </a:lnTo>
                  <a:lnTo>
                    <a:pt x="1097" y="4189"/>
                  </a:lnTo>
                  <a:lnTo>
                    <a:pt x="1145" y="3726"/>
                  </a:lnTo>
                  <a:lnTo>
                    <a:pt x="1218" y="3312"/>
                  </a:lnTo>
                  <a:lnTo>
                    <a:pt x="1316" y="2923"/>
                  </a:lnTo>
                  <a:lnTo>
                    <a:pt x="1438" y="2582"/>
                  </a:lnTo>
                  <a:lnTo>
                    <a:pt x="1535" y="2338"/>
                  </a:lnTo>
                  <a:lnTo>
                    <a:pt x="1633" y="2168"/>
                  </a:lnTo>
                  <a:lnTo>
                    <a:pt x="1681" y="2143"/>
                  </a:lnTo>
                  <a:lnTo>
                    <a:pt x="1706" y="2143"/>
                  </a:lnTo>
                  <a:lnTo>
                    <a:pt x="1706" y="2143"/>
                  </a:lnTo>
                  <a:lnTo>
                    <a:pt x="1730" y="2241"/>
                  </a:lnTo>
                  <a:lnTo>
                    <a:pt x="1730" y="2509"/>
                  </a:lnTo>
                  <a:lnTo>
                    <a:pt x="1681" y="3483"/>
                  </a:lnTo>
                  <a:lnTo>
                    <a:pt x="1608" y="4822"/>
                  </a:lnTo>
                  <a:lnTo>
                    <a:pt x="1486" y="6357"/>
                  </a:lnTo>
                  <a:lnTo>
                    <a:pt x="1243" y="9231"/>
                  </a:lnTo>
                  <a:lnTo>
                    <a:pt x="1145" y="10521"/>
                  </a:lnTo>
                  <a:lnTo>
                    <a:pt x="1145" y="10521"/>
                  </a:lnTo>
                  <a:lnTo>
                    <a:pt x="1145" y="10668"/>
                  </a:lnTo>
                  <a:lnTo>
                    <a:pt x="1145" y="10814"/>
                  </a:lnTo>
                  <a:lnTo>
                    <a:pt x="1194" y="10935"/>
                  </a:lnTo>
                  <a:lnTo>
                    <a:pt x="1267" y="11057"/>
                  </a:lnTo>
                  <a:lnTo>
                    <a:pt x="1340" y="11155"/>
                  </a:lnTo>
                  <a:lnTo>
                    <a:pt x="1462" y="11252"/>
                  </a:lnTo>
                  <a:lnTo>
                    <a:pt x="1584" y="11325"/>
                  </a:lnTo>
                  <a:lnTo>
                    <a:pt x="1706" y="11349"/>
                  </a:lnTo>
                  <a:lnTo>
                    <a:pt x="1706" y="11349"/>
                  </a:lnTo>
                  <a:lnTo>
                    <a:pt x="1827" y="11349"/>
                  </a:lnTo>
                  <a:lnTo>
                    <a:pt x="1827" y="11349"/>
                  </a:lnTo>
                  <a:lnTo>
                    <a:pt x="1949" y="11349"/>
                  </a:lnTo>
                  <a:lnTo>
                    <a:pt x="2071" y="11325"/>
                  </a:lnTo>
                  <a:lnTo>
                    <a:pt x="2168" y="11252"/>
                  </a:lnTo>
                  <a:lnTo>
                    <a:pt x="2266" y="11179"/>
                  </a:lnTo>
                  <a:lnTo>
                    <a:pt x="2339" y="11106"/>
                  </a:lnTo>
                  <a:lnTo>
                    <a:pt x="2412" y="11008"/>
                  </a:lnTo>
                  <a:lnTo>
                    <a:pt x="2461" y="10887"/>
                  </a:lnTo>
                  <a:lnTo>
                    <a:pt x="2509" y="10765"/>
                  </a:lnTo>
                  <a:lnTo>
                    <a:pt x="3045" y="7014"/>
                  </a:lnTo>
                  <a:lnTo>
                    <a:pt x="3045" y="7014"/>
                  </a:lnTo>
                  <a:lnTo>
                    <a:pt x="3045" y="6966"/>
                  </a:lnTo>
                  <a:lnTo>
                    <a:pt x="3094" y="6868"/>
                  </a:lnTo>
                  <a:lnTo>
                    <a:pt x="3143" y="6819"/>
                  </a:lnTo>
                  <a:lnTo>
                    <a:pt x="3191" y="6771"/>
                  </a:lnTo>
                  <a:lnTo>
                    <a:pt x="3264" y="6746"/>
                  </a:lnTo>
                  <a:lnTo>
                    <a:pt x="3337" y="6722"/>
                  </a:lnTo>
                  <a:lnTo>
                    <a:pt x="3337" y="6722"/>
                  </a:lnTo>
                  <a:lnTo>
                    <a:pt x="3410" y="6746"/>
                  </a:lnTo>
                  <a:lnTo>
                    <a:pt x="3484" y="6771"/>
                  </a:lnTo>
                  <a:lnTo>
                    <a:pt x="3532" y="6819"/>
                  </a:lnTo>
                  <a:lnTo>
                    <a:pt x="3581" y="6868"/>
                  </a:lnTo>
                  <a:lnTo>
                    <a:pt x="3630" y="6966"/>
                  </a:lnTo>
                  <a:lnTo>
                    <a:pt x="3630" y="7014"/>
                  </a:lnTo>
                  <a:lnTo>
                    <a:pt x="4165" y="10765"/>
                  </a:lnTo>
                  <a:lnTo>
                    <a:pt x="4165" y="10765"/>
                  </a:lnTo>
                  <a:lnTo>
                    <a:pt x="4214" y="10887"/>
                  </a:lnTo>
                  <a:lnTo>
                    <a:pt x="4263" y="11008"/>
                  </a:lnTo>
                  <a:lnTo>
                    <a:pt x="4336" y="11106"/>
                  </a:lnTo>
                  <a:lnTo>
                    <a:pt x="4409" y="11179"/>
                  </a:lnTo>
                  <a:lnTo>
                    <a:pt x="4506" y="11252"/>
                  </a:lnTo>
                  <a:lnTo>
                    <a:pt x="4604" y="11325"/>
                  </a:lnTo>
                  <a:lnTo>
                    <a:pt x="4726" y="11349"/>
                  </a:lnTo>
                  <a:lnTo>
                    <a:pt x="4847" y="11349"/>
                  </a:lnTo>
                  <a:lnTo>
                    <a:pt x="4847" y="11349"/>
                  </a:lnTo>
                  <a:lnTo>
                    <a:pt x="4969" y="11349"/>
                  </a:lnTo>
                  <a:lnTo>
                    <a:pt x="4969" y="11349"/>
                  </a:lnTo>
                  <a:lnTo>
                    <a:pt x="5091" y="11325"/>
                  </a:lnTo>
                  <a:lnTo>
                    <a:pt x="5213" y="11252"/>
                  </a:lnTo>
                  <a:lnTo>
                    <a:pt x="5334" y="11155"/>
                  </a:lnTo>
                  <a:lnTo>
                    <a:pt x="5408" y="11057"/>
                  </a:lnTo>
                  <a:lnTo>
                    <a:pt x="5481" y="10935"/>
                  </a:lnTo>
                  <a:lnTo>
                    <a:pt x="5529" y="10814"/>
                  </a:lnTo>
                  <a:lnTo>
                    <a:pt x="5529" y="10668"/>
                  </a:lnTo>
                  <a:lnTo>
                    <a:pt x="5529" y="10521"/>
                  </a:lnTo>
                  <a:lnTo>
                    <a:pt x="5529" y="10521"/>
                  </a:lnTo>
                  <a:lnTo>
                    <a:pt x="5188" y="6381"/>
                  </a:lnTo>
                  <a:lnTo>
                    <a:pt x="4994" y="3507"/>
                  </a:lnTo>
                  <a:lnTo>
                    <a:pt x="4945" y="2533"/>
                  </a:lnTo>
                  <a:lnTo>
                    <a:pt x="4945" y="2241"/>
                  </a:lnTo>
                  <a:lnTo>
                    <a:pt x="4969" y="2143"/>
                  </a:lnTo>
                  <a:lnTo>
                    <a:pt x="4969" y="2143"/>
                  </a:lnTo>
                  <a:lnTo>
                    <a:pt x="4994" y="2143"/>
                  </a:lnTo>
                  <a:lnTo>
                    <a:pt x="5042" y="2168"/>
                  </a:lnTo>
                  <a:lnTo>
                    <a:pt x="5140" y="2314"/>
                  </a:lnTo>
                  <a:lnTo>
                    <a:pt x="5237" y="2557"/>
                  </a:lnTo>
                  <a:lnTo>
                    <a:pt x="5334" y="2898"/>
                  </a:lnTo>
                  <a:lnTo>
                    <a:pt x="5432" y="3288"/>
                  </a:lnTo>
                  <a:lnTo>
                    <a:pt x="5529" y="3726"/>
                  </a:lnTo>
                  <a:lnTo>
                    <a:pt x="5578" y="4189"/>
                  </a:lnTo>
                  <a:lnTo>
                    <a:pt x="5602" y="4652"/>
                  </a:lnTo>
                  <a:lnTo>
                    <a:pt x="5602" y="4652"/>
                  </a:lnTo>
                  <a:lnTo>
                    <a:pt x="5627" y="4774"/>
                  </a:lnTo>
                  <a:lnTo>
                    <a:pt x="5651" y="4895"/>
                  </a:lnTo>
                  <a:lnTo>
                    <a:pt x="5675" y="4993"/>
                  </a:lnTo>
                  <a:lnTo>
                    <a:pt x="5749" y="5090"/>
                  </a:lnTo>
                  <a:lnTo>
                    <a:pt x="5822" y="5163"/>
                  </a:lnTo>
                  <a:lnTo>
                    <a:pt x="5919" y="5236"/>
                  </a:lnTo>
                  <a:lnTo>
                    <a:pt x="6016" y="5261"/>
                  </a:lnTo>
                  <a:lnTo>
                    <a:pt x="6138" y="5285"/>
                  </a:lnTo>
                  <a:lnTo>
                    <a:pt x="6138" y="5285"/>
                  </a:lnTo>
                  <a:lnTo>
                    <a:pt x="6260" y="5261"/>
                  </a:lnTo>
                  <a:lnTo>
                    <a:pt x="6357" y="5236"/>
                  </a:lnTo>
                  <a:lnTo>
                    <a:pt x="6455" y="5163"/>
                  </a:lnTo>
                  <a:lnTo>
                    <a:pt x="6528" y="5090"/>
                  </a:lnTo>
                  <a:lnTo>
                    <a:pt x="6601" y="4993"/>
                  </a:lnTo>
                  <a:lnTo>
                    <a:pt x="6650" y="4895"/>
                  </a:lnTo>
                  <a:lnTo>
                    <a:pt x="6674" y="4774"/>
                  </a:lnTo>
                  <a:lnTo>
                    <a:pt x="6674" y="4652"/>
                  </a:lnTo>
                  <a:lnTo>
                    <a:pt x="6674" y="4652"/>
                  </a:lnTo>
                  <a:lnTo>
                    <a:pt x="6674" y="4092"/>
                  </a:lnTo>
                  <a:lnTo>
                    <a:pt x="6625" y="3556"/>
                  </a:lnTo>
                  <a:lnTo>
                    <a:pt x="6552" y="3069"/>
                  </a:lnTo>
                  <a:lnTo>
                    <a:pt x="6455" y="2630"/>
                  </a:lnTo>
                  <a:lnTo>
                    <a:pt x="6357" y="2216"/>
                  </a:lnTo>
                  <a:lnTo>
                    <a:pt x="6211" y="1827"/>
                  </a:lnTo>
                  <a:lnTo>
                    <a:pt x="6065" y="1486"/>
                  </a:lnTo>
                  <a:lnTo>
                    <a:pt x="5895" y="1169"/>
                  </a:lnTo>
                  <a:lnTo>
                    <a:pt x="5700" y="901"/>
                  </a:lnTo>
                  <a:lnTo>
                    <a:pt x="5505" y="658"/>
                  </a:lnTo>
                  <a:lnTo>
                    <a:pt x="5286" y="463"/>
                  </a:lnTo>
                  <a:lnTo>
                    <a:pt x="5042" y="292"/>
                  </a:lnTo>
                  <a:lnTo>
                    <a:pt x="4799" y="171"/>
                  </a:lnTo>
                  <a:lnTo>
                    <a:pt x="4555" y="73"/>
                  </a:lnTo>
                  <a:lnTo>
                    <a:pt x="4287" y="24"/>
                  </a:lnTo>
                  <a:lnTo>
                    <a:pt x="4019" y="0"/>
                  </a:lnTo>
                  <a:lnTo>
                    <a:pt x="4019" y="0"/>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9" name="Google Shape;4079;p166"/>
            <p:cNvSpPr/>
            <p:nvPr/>
          </p:nvSpPr>
          <p:spPr>
            <a:xfrm>
              <a:off x="4792100" y="2332025"/>
              <a:ext cx="76725" cy="84050"/>
            </a:xfrm>
            <a:custGeom>
              <a:rect b="b" l="l" r="r" t="t"/>
              <a:pathLst>
                <a:path extrusionOk="0" fill="none" h="3362" w="3069">
                  <a:moveTo>
                    <a:pt x="0" y="1511"/>
                  </a:moveTo>
                  <a:lnTo>
                    <a:pt x="0" y="1511"/>
                  </a:lnTo>
                  <a:lnTo>
                    <a:pt x="24" y="1340"/>
                  </a:lnTo>
                  <a:lnTo>
                    <a:pt x="49" y="1170"/>
                  </a:lnTo>
                  <a:lnTo>
                    <a:pt x="73" y="1024"/>
                  </a:lnTo>
                  <a:lnTo>
                    <a:pt x="122" y="877"/>
                  </a:lnTo>
                  <a:lnTo>
                    <a:pt x="195" y="756"/>
                  </a:lnTo>
                  <a:lnTo>
                    <a:pt x="268" y="634"/>
                  </a:lnTo>
                  <a:lnTo>
                    <a:pt x="365" y="512"/>
                  </a:lnTo>
                  <a:lnTo>
                    <a:pt x="463" y="415"/>
                  </a:lnTo>
                  <a:lnTo>
                    <a:pt x="682" y="220"/>
                  </a:lnTo>
                  <a:lnTo>
                    <a:pt x="950" y="98"/>
                  </a:lnTo>
                  <a:lnTo>
                    <a:pt x="1218" y="25"/>
                  </a:lnTo>
                  <a:lnTo>
                    <a:pt x="1534" y="1"/>
                  </a:lnTo>
                  <a:lnTo>
                    <a:pt x="1534" y="1"/>
                  </a:lnTo>
                  <a:lnTo>
                    <a:pt x="1851" y="25"/>
                  </a:lnTo>
                  <a:lnTo>
                    <a:pt x="2119" y="98"/>
                  </a:lnTo>
                  <a:lnTo>
                    <a:pt x="2387" y="220"/>
                  </a:lnTo>
                  <a:lnTo>
                    <a:pt x="2606" y="415"/>
                  </a:lnTo>
                  <a:lnTo>
                    <a:pt x="2703" y="512"/>
                  </a:lnTo>
                  <a:lnTo>
                    <a:pt x="2801" y="634"/>
                  </a:lnTo>
                  <a:lnTo>
                    <a:pt x="2874" y="756"/>
                  </a:lnTo>
                  <a:lnTo>
                    <a:pt x="2947" y="877"/>
                  </a:lnTo>
                  <a:lnTo>
                    <a:pt x="2996" y="1024"/>
                  </a:lnTo>
                  <a:lnTo>
                    <a:pt x="3020" y="1170"/>
                  </a:lnTo>
                  <a:lnTo>
                    <a:pt x="3044" y="1340"/>
                  </a:lnTo>
                  <a:lnTo>
                    <a:pt x="3069" y="1511"/>
                  </a:lnTo>
                  <a:lnTo>
                    <a:pt x="3069" y="1511"/>
                  </a:lnTo>
                  <a:lnTo>
                    <a:pt x="3044" y="1681"/>
                  </a:lnTo>
                  <a:lnTo>
                    <a:pt x="3020" y="1852"/>
                  </a:lnTo>
                  <a:lnTo>
                    <a:pt x="2947" y="2193"/>
                  </a:lnTo>
                  <a:lnTo>
                    <a:pt x="2801" y="2509"/>
                  </a:lnTo>
                  <a:lnTo>
                    <a:pt x="2606" y="2777"/>
                  </a:lnTo>
                  <a:lnTo>
                    <a:pt x="2509" y="2899"/>
                  </a:lnTo>
                  <a:lnTo>
                    <a:pt x="2387" y="3021"/>
                  </a:lnTo>
                  <a:lnTo>
                    <a:pt x="2265" y="3118"/>
                  </a:lnTo>
                  <a:lnTo>
                    <a:pt x="2119" y="3191"/>
                  </a:lnTo>
                  <a:lnTo>
                    <a:pt x="1997" y="3264"/>
                  </a:lnTo>
                  <a:lnTo>
                    <a:pt x="1851" y="3313"/>
                  </a:lnTo>
                  <a:lnTo>
                    <a:pt x="1681" y="3337"/>
                  </a:lnTo>
                  <a:lnTo>
                    <a:pt x="1534" y="3362"/>
                  </a:lnTo>
                  <a:lnTo>
                    <a:pt x="1534" y="3362"/>
                  </a:lnTo>
                  <a:lnTo>
                    <a:pt x="1388" y="3337"/>
                  </a:lnTo>
                  <a:lnTo>
                    <a:pt x="1218" y="3313"/>
                  </a:lnTo>
                  <a:lnTo>
                    <a:pt x="1072" y="3264"/>
                  </a:lnTo>
                  <a:lnTo>
                    <a:pt x="950" y="3191"/>
                  </a:lnTo>
                  <a:lnTo>
                    <a:pt x="804" y="3118"/>
                  </a:lnTo>
                  <a:lnTo>
                    <a:pt x="682" y="3021"/>
                  </a:lnTo>
                  <a:lnTo>
                    <a:pt x="560" y="2899"/>
                  </a:lnTo>
                  <a:lnTo>
                    <a:pt x="463" y="2777"/>
                  </a:lnTo>
                  <a:lnTo>
                    <a:pt x="268" y="2509"/>
                  </a:lnTo>
                  <a:lnTo>
                    <a:pt x="122" y="2193"/>
                  </a:lnTo>
                  <a:lnTo>
                    <a:pt x="49" y="1852"/>
                  </a:lnTo>
                  <a:lnTo>
                    <a:pt x="24" y="1681"/>
                  </a:lnTo>
                  <a:lnTo>
                    <a:pt x="0" y="1511"/>
                  </a:lnTo>
                  <a:lnTo>
                    <a:pt x="0" y="1511"/>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80" name="Google Shape;4080;p166"/>
          <p:cNvGrpSpPr/>
          <p:nvPr/>
        </p:nvGrpSpPr>
        <p:grpSpPr>
          <a:xfrm>
            <a:off x="3220624" y="2922088"/>
            <a:ext cx="130991" cy="421170"/>
            <a:chOff x="4071800" y="2269925"/>
            <a:chExt cx="172925" cy="502950"/>
          </a:xfrm>
        </p:grpSpPr>
        <p:sp>
          <p:nvSpPr>
            <p:cNvPr id="4081" name="Google Shape;4081;p166"/>
            <p:cNvSpPr/>
            <p:nvPr/>
          </p:nvSpPr>
          <p:spPr>
            <a:xfrm>
              <a:off x="4118075" y="2269925"/>
              <a:ext cx="80375" cy="91350"/>
            </a:xfrm>
            <a:custGeom>
              <a:rect b="b" l="l" r="r" t="t"/>
              <a:pathLst>
                <a:path extrusionOk="0" fill="none" h="3654" w="3215">
                  <a:moveTo>
                    <a:pt x="0" y="1657"/>
                  </a:moveTo>
                  <a:lnTo>
                    <a:pt x="0" y="1657"/>
                  </a:lnTo>
                  <a:lnTo>
                    <a:pt x="0" y="1462"/>
                  </a:lnTo>
                  <a:lnTo>
                    <a:pt x="24" y="1291"/>
                  </a:lnTo>
                  <a:lnTo>
                    <a:pt x="73" y="1121"/>
                  </a:lnTo>
                  <a:lnTo>
                    <a:pt x="122" y="975"/>
                  </a:lnTo>
                  <a:lnTo>
                    <a:pt x="195" y="829"/>
                  </a:lnTo>
                  <a:lnTo>
                    <a:pt x="268" y="682"/>
                  </a:lnTo>
                  <a:lnTo>
                    <a:pt x="365" y="561"/>
                  </a:lnTo>
                  <a:lnTo>
                    <a:pt x="463" y="439"/>
                  </a:lnTo>
                  <a:lnTo>
                    <a:pt x="585" y="341"/>
                  </a:lnTo>
                  <a:lnTo>
                    <a:pt x="706" y="244"/>
                  </a:lnTo>
                  <a:lnTo>
                    <a:pt x="853" y="171"/>
                  </a:lnTo>
                  <a:lnTo>
                    <a:pt x="974" y="122"/>
                  </a:lnTo>
                  <a:lnTo>
                    <a:pt x="1120" y="74"/>
                  </a:lnTo>
                  <a:lnTo>
                    <a:pt x="1291" y="25"/>
                  </a:lnTo>
                  <a:lnTo>
                    <a:pt x="1437" y="0"/>
                  </a:lnTo>
                  <a:lnTo>
                    <a:pt x="1608" y="0"/>
                  </a:lnTo>
                  <a:lnTo>
                    <a:pt x="1608" y="0"/>
                  </a:lnTo>
                  <a:lnTo>
                    <a:pt x="1778" y="0"/>
                  </a:lnTo>
                  <a:lnTo>
                    <a:pt x="1924" y="25"/>
                  </a:lnTo>
                  <a:lnTo>
                    <a:pt x="2095" y="74"/>
                  </a:lnTo>
                  <a:lnTo>
                    <a:pt x="2241" y="122"/>
                  </a:lnTo>
                  <a:lnTo>
                    <a:pt x="2363" y="171"/>
                  </a:lnTo>
                  <a:lnTo>
                    <a:pt x="2509" y="244"/>
                  </a:lnTo>
                  <a:lnTo>
                    <a:pt x="2630" y="341"/>
                  </a:lnTo>
                  <a:lnTo>
                    <a:pt x="2752" y="439"/>
                  </a:lnTo>
                  <a:lnTo>
                    <a:pt x="2850" y="561"/>
                  </a:lnTo>
                  <a:lnTo>
                    <a:pt x="2947" y="682"/>
                  </a:lnTo>
                  <a:lnTo>
                    <a:pt x="3020" y="829"/>
                  </a:lnTo>
                  <a:lnTo>
                    <a:pt x="3093" y="975"/>
                  </a:lnTo>
                  <a:lnTo>
                    <a:pt x="3142" y="1121"/>
                  </a:lnTo>
                  <a:lnTo>
                    <a:pt x="3191" y="1291"/>
                  </a:lnTo>
                  <a:lnTo>
                    <a:pt x="3215" y="1462"/>
                  </a:lnTo>
                  <a:lnTo>
                    <a:pt x="3215" y="1657"/>
                  </a:lnTo>
                  <a:lnTo>
                    <a:pt x="3215" y="1657"/>
                  </a:lnTo>
                  <a:lnTo>
                    <a:pt x="3215" y="1827"/>
                  </a:lnTo>
                  <a:lnTo>
                    <a:pt x="3191" y="2022"/>
                  </a:lnTo>
                  <a:lnTo>
                    <a:pt x="3142" y="2217"/>
                  </a:lnTo>
                  <a:lnTo>
                    <a:pt x="3093" y="2387"/>
                  </a:lnTo>
                  <a:lnTo>
                    <a:pt x="3020" y="2558"/>
                  </a:lnTo>
                  <a:lnTo>
                    <a:pt x="2947" y="2728"/>
                  </a:lnTo>
                  <a:lnTo>
                    <a:pt x="2850" y="2874"/>
                  </a:lnTo>
                  <a:lnTo>
                    <a:pt x="2752" y="3020"/>
                  </a:lnTo>
                  <a:lnTo>
                    <a:pt x="2630" y="3167"/>
                  </a:lnTo>
                  <a:lnTo>
                    <a:pt x="2509" y="3288"/>
                  </a:lnTo>
                  <a:lnTo>
                    <a:pt x="2363" y="3386"/>
                  </a:lnTo>
                  <a:lnTo>
                    <a:pt x="2241" y="3483"/>
                  </a:lnTo>
                  <a:lnTo>
                    <a:pt x="2095" y="3556"/>
                  </a:lnTo>
                  <a:lnTo>
                    <a:pt x="1924" y="3605"/>
                  </a:lnTo>
                  <a:lnTo>
                    <a:pt x="1778" y="3629"/>
                  </a:lnTo>
                  <a:lnTo>
                    <a:pt x="1608" y="3654"/>
                  </a:lnTo>
                  <a:lnTo>
                    <a:pt x="1608" y="3654"/>
                  </a:lnTo>
                  <a:lnTo>
                    <a:pt x="1437" y="3629"/>
                  </a:lnTo>
                  <a:lnTo>
                    <a:pt x="1291" y="3605"/>
                  </a:lnTo>
                  <a:lnTo>
                    <a:pt x="1120" y="3556"/>
                  </a:lnTo>
                  <a:lnTo>
                    <a:pt x="974" y="3483"/>
                  </a:lnTo>
                  <a:lnTo>
                    <a:pt x="853" y="3386"/>
                  </a:lnTo>
                  <a:lnTo>
                    <a:pt x="706" y="3288"/>
                  </a:lnTo>
                  <a:lnTo>
                    <a:pt x="585" y="3167"/>
                  </a:lnTo>
                  <a:lnTo>
                    <a:pt x="463" y="3020"/>
                  </a:lnTo>
                  <a:lnTo>
                    <a:pt x="365" y="2874"/>
                  </a:lnTo>
                  <a:lnTo>
                    <a:pt x="268" y="2728"/>
                  </a:lnTo>
                  <a:lnTo>
                    <a:pt x="195" y="2558"/>
                  </a:lnTo>
                  <a:lnTo>
                    <a:pt x="122" y="2387"/>
                  </a:lnTo>
                  <a:lnTo>
                    <a:pt x="73" y="2217"/>
                  </a:lnTo>
                  <a:lnTo>
                    <a:pt x="24" y="2022"/>
                  </a:lnTo>
                  <a:lnTo>
                    <a:pt x="0" y="1827"/>
                  </a:lnTo>
                  <a:lnTo>
                    <a:pt x="0" y="1657"/>
                  </a:lnTo>
                  <a:lnTo>
                    <a:pt x="0" y="1657"/>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2" name="Google Shape;4082;p166"/>
            <p:cNvSpPr/>
            <p:nvPr/>
          </p:nvSpPr>
          <p:spPr>
            <a:xfrm>
              <a:off x="4071800" y="2372825"/>
              <a:ext cx="172925" cy="400050"/>
            </a:xfrm>
            <a:custGeom>
              <a:rect b="b" l="l" r="r" t="t"/>
              <a:pathLst>
                <a:path extrusionOk="0" fill="none" h="16002" w="6917">
                  <a:moveTo>
                    <a:pt x="4189" y="0"/>
                  </a:moveTo>
                  <a:lnTo>
                    <a:pt x="4189" y="0"/>
                  </a:lnTo>
                  <a:lnTo>
                    <a:pt x="4019" y="98"/>
                  </a:lnTo>
                  <a:lnTo>
                    <a:pt x="3848" y="147"/>
                  </a:lnTo>
                  <a:lnTo>
                    <a:pt x="3653" y="195"/>
                  </a:lnTo>
                  <a:lnTo>
                    <a:pt x="3459" y="220"/>
                  </a:lnTo>
                  <a:lnTo>
                    <a:pt x="3459" y="220"/>
                  </a:lnTo>
                  <a:lnTo>
                    <a:pt x="3264" y="195"/>
                  </a:lnTo>
                  <a:lnTo>
                    <a:pt x="3069" y="147"/>
                  </a:lnTo>
                  <a:lnTo>
                    <a:pt x="2898" y="98"/>
                  </a:lnTo>
                  <a:lnTo>
                    <a:pt x="2728" y="0"/>
                  </a:lnTo>
                  <a:lnTo>
                    <a:pt x="2728" y="0"/>
                  </a:lnTo>
                  <a:lnTo>
                    <a:pt x="2533" y="49"/>
                  </a:lnTo>
                  <a:lnTo>
                    <a:pt x="2338" y="122"/>
                  </a:lnTo>
                  <a:lnTo>
                    <a:pt x="2168" y="195"/>
                  </a:lnTo>
                  <a:lnTo>
                    <a:pt x="2022" y="293"/>
                  </a:lnTo>
                  <a:lnTo>
                    <a:pt x="1705" y="488"/>
                  </a:lnTo>
                  <a:lnTo>
                    <a:pt x="1437" y="755"/>
                  </a:lnTo>
                  <a:lnTo>
                    <a:pt x="1169" y="1072"/>
                  </a:lnTo>
                  <a:lnTo>
                    <a:pt x="950" y="1413"/>
                  </a:lnTo>
                  <a:lnTo>
                    <a:pt x="755" y="1803"/>
                  </a:lnTo>
                  <a:lnTo>
                    <a:pt x="585" y="2217"/>
                  </a:lnTo>
                  <a:lnTo>
                    <a:pt x="439" y="2704"/>
                  </a:lnTo>
                  <a:lnTo>
                    <a:pt x="317" y="3191"/>
                  </a:lnTo>
                  <a:lnTo>
                    <a:pt x="219" y="3727"/>
                  </a:lnTo>
                  <a:lnTo>
                    <a:pt x="146" y="4311"/>
                  </a:lnTo>
                  <a:lnTo>
                    <a:pt x="73" y="4896"/>
                  </a:lnTo>
                  <a:lnTo>
                    <a:pt x="24" y="5529"/>
                  </a:lnTo>
                  <a:lnTo>
                    <a:pt x="0" y="6187"/>
                  </a:lnTo>
                  <a:lnTo>
                    <a:pt x="0" y="6869"/>
                  </a:lnTo>
                  <a:lnTo>
                    <a:pt x="0" y="6869"/>
                  </a:lnTo>
                  <a:lnTo>
                    <a:pt x="24" y="7015"/>
                  </a:lnTo>
                  <a:lnTo>
                    <a:pt x="49" y="7161"/>
                  </a:lnTo>
                  <a:lnTo>
                    <a:pt x="98" y="7307"/>
                  </a:lnTo>
                  <a:lnTo>
                    <a:pt x="171" y="7404"/>
                  </a:lnTo>
                  <a:lnTo>
                    <a:pt x="244" y="7502"/>
                  </a:lnTo>
                  <a:lnTo>
                    <a:pt x="317" y="7575"/>
                  </a:lnTo>
                  <a:lnTo>
                    <a:pt x="414" y="7624"/>
                  </a:lnTo>
                  <a:lnTo>
                    <a:pt x="487" y="7624"/>
                  </a:lnTo>
                  <a:lnTo>
                    <a:pt x="487" y="7624"/>
                  </a:lnTo>
                  <a:lnTo>
                    <a:pt x="633" y="7624"/>
                  </a:lnTo>
                  <a:lnTo>
                    <a:pt x="731" y="7575"/>
                  </a:lnTo>
                  <a:lnTo>
                    <a:pt x="804" y="7502"/>
                  </a:lnTo>
                  <a:lnTo>
                    <a:pt x="877" y="7404"/>
                  </a:lnTo>
                  <a:lnTo>
                    <a:pt x="926" y="7307"/>
                  </a:lnTo>
                  <a:lnTo>
                    <a:pt x="950" y="7161"/>
                  </a:lnTo>
                  <a:lnTo>
                    <a:pt x="974" y="6869"/>
                  </a:lnTo>
                  <a:lnTo>
                    <a:pt x="974" y="6869"/>
                  </a:lnTo>
                  <a:lnTo>
                    <a:pt x="999" y="6503"/>
                  </a:lnTo>
                  <a:lnTo>
                    <a:pt x="1023" y="6089"/>
                  </a:lnTo>
                  <a:lnTo>
                    <a:pt x="1145" y="5091"/>
                  </a:lnTo>
                  <a:lnTo>
                    <a:pt x="1291" y="4092"/>
                  </a:lnTo>
                  <a:lnTo>
                    <a:pt x="1364" y="3654"/>
                  </a:lnTo>
                  <a:lnTo>
                    <a:pt x="1461" y="3288"/>
                  </a:lnTo>
                  <a:lnTo>
                    <a:pt x="1461" y="3288"/>
                  </a:lnTo>
                  <a:lnTo>
                    <a:pt x="1413" y="3094"/>
                  </a:lnTo>
                  <a:lnTo>
                    <a:pt x="1388" y="2899"/>
                  </a:lnTo>
                  <a:lnTo>
                    <a:pt x="1388" y="2704"/>
                  </a:lnTo>
                  <a:lnTo>
                    <a:pt x="1413" y="2533"/>
                  </a:lnTo>
                  <a:lnTo>
                    <a:pt x="1437" y="2387"/>
                  </a:lnTo>
                  <a:lnTo>
                    <a:pt x="1510" y="2241"/>
                  </a:lnTo>
                  <a:lnTo>
                    <a:pt x="1583" y="2119"/>
                  </a:lnTo>
                  <a:lnTo>
                    <a:pt x="1656" y="2046"/>
                  </a:lnTo>
                  <a:lnTo>
                    <a:pt x="1656" y="2046"/>
                  </a:lnTo>
                  <a:lnTo>
                    <a:pt x="1583" y="2144"/>
                  </a:lnTo>
                  <a:lnTo>
                    <a:pt x="1534" y="2290"/>
                  </a:lnTo>
                  <a:lnTo>
                    <a:pt x="1486" y="2485"/>
                  </a:lnTo>
                  <a:lnTo>
                    <a:pt x="1486" y="2680"/>
                  </a:lnTo>
                  <a:lnTo>
                    <a:pt x="1510" y="2874"/>
                  </a:lnTo>
                  <a:lnTo>
                    <a:pt x="1559" y="3069"/>
                  </a:lnTo>
                  <a:lnTo>
                    <a:pt x="1608" y="3167"/>
                  </a:lnTo>
                  <a:lnTo>
                    <a:pt x="1681" y="3264"/>
                  </a:lnTo>
                  <a:lnTo>
                    <a:pt x="1754" y="3337"/>
                  </a:lnTo>
                  <a:lnTo>
                    <a:pt x="1851" y="3410"/>
                  </a:lnTo>
                  <a:lnTo>
                    <a:pt x="1851" y="3410"/>
                  </a:lnTo>
                  <a:lnTo>
                    <a:pt x="1900" y="3775"/>
                  </a:lnTo>
                  <a:lnTo>
                    <a:pt x="1924" y="3970"/>
                  </a:lnTo>
                  <a:lnTo>
                    <a:pt x="1949" y="4190"/>
                  </a:lnTo>
                  <a:lnTo>
                    <a:pt x="1924" y="4433"/>
                  </a:lnTo>
                  <a:lnTo>
                    <a:pt x="1900" y="4725"/>
                  </a:lnTo>
                  <a:lnTo>
                    <a:pt x="1827" y="5018"/>
                  </a:lnTo>
                  <a:lnTo>
                    <a:pt x="1705" y="5383"/>
                  </a:lnTo>
                  <a:lnTo>
                    <a:pt x="1705" y="5383"/>
                  </a:lnTo>
                  <a:lnTo>
                    <a:pt x="1510" y="5894"/>
                  </a:lnTo>
                  <a:lnTo>
                    <a:pt x="1364" y="6381"/>
                  </a:lnTo>
                  <a:lnTo>
                    <a:pt x="1267" y="6820"/>
                  </a:lnTo>
                  <a:lnTo>
                    <a:pt x="1218" y="7210"/>
                  </a:lnTo>
                  <a:lnTo>
                    <a:pt x="1169" y="7599"/>
                  </a:lnTo>
                  <a:lnTo>
                    <a:pt x="1169" y="7989"/>
                  </a:lnTo>
                  <a:lnTo>
                    <a:pt x="1194" y="8793"/>
                  </a:lnTo>
                  <a:lnTo>
                    <a:pt x="1194" y="8793"/>
                  </a:lnTo>
                  <a:lnTo>
                    <a:pt x="1242" y="9962"/>
                  </a:lnTo>
                  <a:lnTo>
                    <a:pt x="1291" y="11131"/>
                  </a:lnTo>
                  <a:lnTo>
                    <a:pt x="1315" y="13201"/>
                  </a:lnTo>
                  <a:lnTo>
                    <a:pt x="1340" y="14686"/>
                  </a:lnTo>
                  <a:lnTo>
                    <a:pt x="1340" y="15271"/>
                  </a:lnTo>
                  <a:lnTo>
                    <a:pt x="1340" y="15271"/>
                  </a:lnTo>
                  <a:lnTo>
                    <a:pt x="1364" y="15490"/>
                  </a:lnTo>
                  <a:lnTo>
                    <a:pt x="1413" y="15661"/>
                  </a:lnTo>
                  <a:lnTo>
                    <a:pt x="1486" y="15782"/>
                  </a:lnTo>
                  <a:lnTo>
                    <a:pt x="1583" y="15880"/>
                  </a:lnTo>
                  <a:lnTo>
                    <a:pt x="1656" y="15953"/>
                  </a:lnTo>
                  <a:lnTo>
                    <a:pt x="1729" y="15977"/>
                  </a:lnTo>
                  <a:lnTo>
                    <a:pt x="1827" y="16002"/>
                  </a:lnTo>
                  <a:lnTo>
                    <a:pt x="1827" y="16002"/>
                  </a:lnTo>
                  <a:lnTo>
                    <a:pt x="1949" y="16002"/>
                  </a:lnTo>
                  <a:lnTo>
                    <a:pt x="2070" y="15953"/>
                  </a:lnTo>
                  <a:lnTo>
                    <a:pt x="2168" y="15904"/>
                  </a:lnTo>
                  <a:lnTo>
                    <a:pt x="2241" y="15831"/>
                  </a:lnTo>
                  <a:lnTo>
                    <a:pt x="2314" y="15758"/>
                  </a:lnTo>
                  <a:lnTo>
                    <a:pt x="2387" y="15636"/>
                  </a:lnTo>
                  <a:lnTo>
                    <a:pt x="2411" y="15490"/>
                  </a:lnTo>
                  <a:lnTo>
                    <a:pt x="2460" y="15344"/>
                  </a:lnTo>
                  <a:lnTo>
                    <a:pt x="3142" y="8525"/>
                  </a:lnTo>
                  <a:lnTo>
                    <a:pt x="3142" y="8525"/>
                  </a:lnTo>
                  <a:lnTo>
                    <a:pt x="3142" y="8427"/>
                  </a:lnTo>
                  <a:lnTo>
                    <a:pt x="3191" y="8257"/>
                  </a:lnTo>
                  <a:lnTo>
                    <a:pt x="3239" y="8159"/>
                  </a:lnTo>
                  <a:lnTo>
                    <a:pt x="3288" y="8062"/>
                  </a:lnTo>
                  <a:lnTo>
                    <a:pt x="3361" y="7989"/>
                  </a:lnTo>
                  <a:lnTo>
                    <a:pt x="3459" y="7965"/>
                  </a:lnTo>
                  <a:lnTo>
                    <a:pt x="3459" y="7965"/>
                  </a:lnTo>
                  <a:lnTo>
                    <a:pt x="3556" y="7989"/>
                  </a:lnTo>
                  <a:lnTo>
                    <a:pt x="3629" y="8062"/>
                  </a:lnTo>
                  <a:lnTo>
                    <a:pt x="3678" y="8159"/>
                  </a:lnTo>
                  <a:lnTo>
                    <a:pt x="3726" y="8257"/>
                  </a:lnTo>
                  <a:lnTo>
                    <a:pt x="3775" y="8427"/>
                  </a:lnTo>
                  <a:lnTo>
                    <a:pt x="3775" y="8525"/>
                  </a:lnTo>
                  <a:lnTo>
                    <a:pt x="4457" y="15344"/>
                  </a:lnTo>
                  <a:lnTo>
                    <a:pt x="4457" y="15344"/>
                  </a:lnTo>
                  <a:lnTo>
                    <a:pt x="4506" y="15490"/>
                  </a:lnTo>
                  <a:lnTo>
                    <a:pt x="4530" y="15636"/>
                  </a:lnTo>
                  <a:lnTo>
                    <a:pt x="4603" y="15758"/>
                  </a:lnTo>
                  <a:lnTo>
                    <a:pt x="4676" y="15831"/>
                  </a:lnTo>
                  <a:lnTo>
                    <a:pt x="4749" y="15904"/>
                  </a:lnTo>
                  <a:lnTo>
                    <a:pt x="4847" y="15953"/>
                  </a:lnTo>
                  <a:lnTo>
                    <a:pt x="4969" y="16002"/>
                  </a:lnTo>
                  <a:lnTo>
                    <a:pt x="5090" y="16002"/>
                  </a:lnTo>
                  <a:lnTo>
                    <a:pt x="5090" y="16002"/>
                  </a:lnTo>
                  <a:lnTo>
                    <a:pt x="5188" y="15977"/>
                  </a:lnTo>
                  <a:lnTo>
                    <a:pt x="5261" y="15953"/>
                  </a:lnTo>
                  <a:lnTo>
                    <a:pt x="5334" y="15880"/>
                  </a:lnTo>
                  <a:lnTo>
                    <a:pt x="5431" y="15782"/>
                  </a:lnTo>
                  <a:lnTo>
                    <a:pt x="5504" y="15661"/>
                  </a:lnTo>
                  <a:lnTo>
                    <a:pt x="5553" y="15490"/>
                  </a:lnTo>
                  <a:lnTo>
                    <a:pt x="5577" y="15271"/>
                  </a:lnTo>
                  <a:lnTo>
                    <a:pt x="5577" y="15271"/>
                  </a:lnTo>
                  <a:lnTo>
                    <a:pt x="5577" y="14686"/>
                  </a:lnTo>
                  <a:lnTo>
                    <a:pt x="5602" y="13201"/>
                  </a:lnTo>
                  <a:lnTo>
                    <a:pt x="5626" y="11131"/>
                  </a:lnTo>
                  <a:lnTo>
                    <a:pt x="5675" y="9962"/>
                  </a:lnTo>
                  <a:lnTo>
                    <a:pt x="5724" y="8793"/>
                  </a:lnTo>
                  <a:lnTo>
                    <a:pt x="5724" y="8793"/>
                  </a:lnTo>
                  <a:lnTo>
                    <a:pt x="5748" y="7989"/>
                  </a:lnTo>
                  <a:lnTo>
                    <a:pt x="5748" y="7599"/>
                  </a:lnTo>
                  <a:lnTo>
                    <a:pt x="5699" y="7210"/>
                  </a:lnTo>
                  <a:lnTo>
                    <a:pt x="5650" y="6820"/>
                  </a:lnTo>
                  <a:lnTo>
                    <a:pt x="5553" y="6381"/>
                  </a:lnTo>
                  <a:lnTo>
                    <a:pt x="5407" y="5894"/>
                  </a:lnTo>
                  <a:lnTo>
                    <a:pt x="5212" y="5383"/>
                  </a:lnTo>
                  <a:lnTo>
                    <a:pt x="5212" y="5383"/>
                  </a:lnTo>
                  <a:lnTo>
                    <a:pt x="5090" y="5018"/>
                  </a:lnTo>
                  <a:lnTo>
                    <a:pt x="5017" y="4725"/>
                  </a:lnTo>
                  <a:lnTo>
                    <a:pt x="4993" y="4433"/>
                  </a:lnTo>
                  <a:lnTo>
                    <a:pt x="4969" y="4190"/>
                  </a:lnTo>
                  <a:lnTo>
                    <a:pt x="4993" y="3970"/>
                  </a:lnTo>
                  <a:lnTo>
                    <a:pt x="5017" y="3775"/>
                  </a:lnTo>
                  <a:lnTo>
                    <a:pt x="5066" y="3410"/>
                  </a:lnTo>
                  <a:lnTo>
                    <a:pt x="5066" y="3410"/>
                  </a:lnTo>
                  <a:lnTo>
                    <a:pt x="5163" y="3337"/>
                  </a:lnTo>
                  <a:lnTo>
                    <a:pt x="5236" y="3264"/>
                  </a:lnTo>
                  <a:lnTo>
                    <a:pt x="5310" y="3167"/>
                  </a:lnTo>
                  <a:lnTo>
                    <a:pt x="5358" y="3069"/>
                  </a:lnTo>
                  <a:lnTo>
                    <a:pt x="5407" y="2874"/>
                  </a:lnTo>
                  <a:lnTo>
                    <a:pt x="5431" y="2680"/>
                  </a:lnTo>
                  <a:lnTo>
                    <a:pt x="5431" y="2485"/>
                  </a:lnTo>
                  <a:lnTo>
                    <a:pt x="5383" y="2290"/>
                  </a:lnTo>
                  <a:lnTo>
                    <a:pt x="5334" y="2144"/>
                  </a:lnTo>
                  <a:lnTo>
                    <a:pt x="5261" y="2046"/>
                  </a:lnTo>
                  <a:lnTo>
                    <a:pt x="5261" y="2046"/>
                  </a:lnTo>
                  <a:lnTo>
                    <a:pt x="5334" y="2119"/>
                  </a:lnTo>
                  <a:lnTo>
                    <a:pt x="5407" y="2241"/>
                  </a:lnTo>
                  <a:lnTo>
                    <a:pt x="5480" y="2387"/>
                  </a:lnTo>
                  <a:lnTo>
                    <a:pt x="5504" y="2533"/>
                  </a:lnTo>
                  <a:lnTo>
                    <a:pt x="5529" y="2704"/>
                  </a:lnTo>
                  <a:lnTo>
                    <a:pt x="5529" y="2899"/>
                  </a:lnTo>
                  <a:lnTo>
                    <a:pt x="5504" y="3094"/>
                  </a:lnTo>
                  <a:lnTo>
                    <a:pt x="5456" y="3288"/>
                  </a:lnTo>
                  <a:lnTo>
                    <a:pt x="5456" y="3288"/>
                  </a:lnTo>
                  <a:lnTo>
                    <a:pt x="5553" y="3654"/>
                  </a:lnTo>
                  <a:lnTo>
                    <a:pt x="5626" y="4092"/>
                  </a:lnTo>
                  <a:lnTo>
                    <a:pt x="5772" y="5091"/>
                  </a:lnTo>
                  <a:lnTo>
                    <a:pt x="5894" y="6089"/>
                  </a:lnTo>
                  <a:lnTo>
                    <a:pt x="5918" y="6503"/>
                  </a:lnTo>
                  <a:lnTo>
                    <a:pt x="5943" y="6869"/>
                  </a:lnTo>
                  <a:lnTo>
                    <a:pt x="5943" y="6869"/>
                  </a:lnTo>
                  <a:lnTo>
                    <a:pt x="5967" y="7161"/>
                  </a:lnTo>
                  <a:lnTo>
                    <a:pt x="5991" y="7307"/>
                  </a:lnTo>
                  <a:lnTo>
                    <a:pt x="6040" y="7404"/>
                  </a:lnTo>
                  <a:lnTo>
                    <a:pt x="6113" y="7502"/>
                  </a:lnTo>
                  <a:lnTo>
                    <a:pt x="6186" y="7575"/>
                  </a:lnTo>
                  <a:lnTo>
                    <a:pt x="6284" y="7624"/>
                  </a:lnTo>
                  <a:lnTo>
                    <a:pt x="6430" y="7624"/>
                  </a:lnTo>
                  <a:lnTo>
                    <a:pt x="6430" y="7624"/>
                  </a:lnTo>
                  <a:lnTo>
                    <a:pt x="6503" y="7624"/>
                  </a:lnTo>
                  <a:lnTo>
                    <a:pt x="6600" y="7575"/>
                  </a:lnTo>
                  <a:lnTo>
                    <a:pt x="6673" y="7502"/>
                  </a:lnTo>
                  <a:lnTo>
                    <a:pt x="6746" y="7404"/>
                  </a:lnTo>
                  <a:lnTo>
                    <a:pt x="6820" y="7307"/>
                  </a:lnTo>
                  <a:lnTo>
                    <a:pt x="6868" y="7161"/>
                  </a:lnTo>
                  <a:lnTo>
                    <a:pt x="6893" y="7015"/>
                  </a:lnTo>
                  <a:lnTo>
                    <a:pt x="6917" y="6869"/>
                  </a:lnTo>
                  <a:lnTo>
                    <a:pt x="6917" y="6869"/>
                  </a:lnTo>
                  <a:lnTo>
                    <a:pt x="6917" y="6187"/>
                  </a:lnTo>
                  <a:lnTo>
                    <a:pt x="6893" y="5529"/>
                  </a:lnTo>
                  <a:lnTo>
                    <a:pt x="6844" y="4896"/>
                  </a:lnTo>
                  <a:lnTo>
                    <a:pt x="6771" y="4311"/>
                  </a:lnTo>
                  <a:lnTo>
                    <a:pt x="6698" y="3727"/>
                  </a:lnTo>
                  <a:lnTo>
                    <a:pt x="6600" y="3191"/>
                  </a:lnTo>
                  <a:lnTo>
                    <a:pt x="6479" y="2704"/>
                  </a:lnTo>
                  <a:lnTo>
                    <a:pt x="6332" y="2217"/>
                  </a:lnTo>
                  <a:lnTo>
                    <a:pt x="6162" y="1803"/>
                  </a:lnTo>
                  <a:lnTo>
                    <a:pt x="5967" y="1413"/>
                  </a:lnTo>
                  <a:lnTo>
                    <a:pt x="5748" y="1072"/>
                  </a:lnTo>
                  <a:lnTo>
                    <a:pt x="5480" y="755"/>
                  </a:lnTo>
                  <a:lnTo>
                    <a:pt x="5212" y="488"/>
                  </a:lnTo>
                  <a:lnTo>
                    <a:pt x="4895" y="293"/>
                  </a:lnTo>
                  <a:lnTo>
                    <a:pt x="4749" y="195"/>
                  </a:lnTo>
                  <a:lnTo>
                    <a:pt x="4579" y="122"/>
                  </a:lnTo>
                  <a:lnTo>
                    <a:pt x="4384" y="49"/>
                  </a:lnTo>
                  <a:lnTo>
                    <a:pt x="4189" y="0"/>
                  </a:lnTo>
                  <a:lnTo>
                    <a:pt x="4189" y="0"/>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83" name="Google Shape;4083;p166"/>
          <p:cNvSpPr/>
          <p:nvPr/>
        </p:nvSpPr>
        <p:spPr>
          <a:xfrm>
            <a:off x="4160232" y="2966507"/>
            <a:ext cx="288740" cy="336530"/>
          </a:xfrm>
          <a:custGeom>
            <a:rect b="b" l="l" r="r" t="t"/>
            <a:pathLst>
              <a:path extrusionOk="0" fill="none" h="16075" w="15247">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84" name="Google Shape;4084;p166"/>
          <p:cNvGrpSpPr/>
          <p:nvPr/>
        </p:nvGrpSpPr>
        <p:grpSpPr>
          <a:xfrm>
            <a:off x="4660556" y="2972562"/>
            <a:ext cx="311806" cy="324304"/>
            <a:chOff x="5972700" y="2330200"/>
            <a:chExt cx="411625" cy="387275"/>
          </a:xfrm>
        </p:grpSpPr>
        <p:sp>
          <p:nvSpPr>
            <p:cNvPr id="4085" name="Google Shape;4085;p166"/>
            <p:cNvSpPr/>
            <p:nvPr/>
          </p:nvSpPr>
          <p:spPr>
            <a:xfrm>
              <a:off x="5972700" y="2476950"/>
              <a:ext cx="98050" cy="219825"/>
            </a:xfrm>
            <a:custGeom>
              <a:rect b="b" l="l" r="r" t="t"/>
              <a:pathLst>
                <a:path extrusionOk="0" fill="none" h="8793" w="3922">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6" name="Google Shape;4086;p166"/>
            <p:cNvSpPr/>
            <p:nvPr/>
          </p:nvSpPr>
          <p:spPr>
            <a:xfrm>
              <a:off x="6078025" y="2330200"/>
              <a:ext cx="306300" cy="387275"/>
            </a:xfrm>
            <a:custGeom>
              <a:rect b="b" l="l" r="r" t="t"/>
              <a:pathLst>
                <a:path extrusionOk="0" fill="none" h="15491" w="12252">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87" name="Google Shape;4087;p166"/>
          <p:cNvGrpSpPr/>
          <p:nvPr/>
        </p:nvGrpSpPr>
        <p:grpSpPr>
          <a:xfrm>
            <a:off x="690820" y="3498743"/>
            <a:ext cx="98721" cy="397723"/>
            <a:chOff x="732125" y="2958550"/>
            <a:chExt cx="130325" cy="474950"/>
          </a:xfrm>
        </p:grpSpPr>
        <p:sp>
          <p:nvSpPr>
            <p:cNvPr id="4088" name="Google Shape;4088;p166"/>
            <p:cNvSpPr/>
            <p:nvPr/>
          </p:nvSpPr>
          <p:spPr>
            <a:xfrm>
              <a:off x="732125" y="2958550"/>
              <a:ext cx="130325" cy="474950"/>
            </a:xfrm>
            <a:custGeom>
              <a:rect b="b" l="l" r="r" t="t"/>
              <a:pathLst>
                <a:path extrusionOk="0" fill="none" h="18998" w="5213">
                  <a:moveTo>
                    <a:pt x="4336" y="14443"/>
                  </a:moveTo>
                  <a:lnTo>
                    <a:pt x="4336" y="1754"/>
                  </a:lnTo>
                  <a:lnTo>
                    <a:pt x="4336" y="1754"/>
                  </a:lnTo>
                  <a:lnTo>
                    <a:pt x="4336" y="1584"/>
                  </a:lnTo>
                  <a:lnTo>
                    <a:pt x="4311" y="1389"/>
                  </a:lnTo>
                  <a:lnTo>
                    <a:pt x="4262" y="1243"/>
                  </a:lnTo>
                  <a:lnTo>
                    <a:pt x="4214" y="1073"/>
                  </a:lnTo>
                  <a:lnTo>
                    <a:pt x="4141" y="926"/>
                  </a:lnTo>
                  <a:lnTo>
                    <a:pt x="4043" y="780"/>
                  </a:lnTo>
                  <a:lnTo>
                    <a:pt x="3946" y="634"/>
                  </a:lnTo>
                  <a:lnTo>
                    <a:pt x="3824" y="512"/>
                  </a:lnTo>
                  <a:lnTo>
                    <a:pt x="3702" y="415"/>
                  </a:lnTo>
                  <a:lnTo>
                    <a:pt x="3580" y="318"/>
                  </a:lnTo>
                  <a:lnTo>
                    <a:pt x="3434" y="220"/>
                  </a:lnTo>
                  <a:lnTo>
                    <a:pt x="3288" y="147"/>
                  </a:lnTo>
                  <a:lnTo>
                    <a:pt x="3118" y="98"/>
                  </a:lnTo>
                  <a:lnTo>
                    <a:pt x="2947" y="50"/>
                  </a:lnTo>
                  <a:lnTo>
                    <a:pt x="2777" y="25"/>
                  </a:lnTo>
                  <a:lnTo>
                    <a:pt x="2606" y="1"/>
                  </a:lnTo>
                  <a:lnTo>
                    <a:pt x="2606" y="1"/>
                  </a:lnTo>
                  <a:lnTo>
                    <a:pt x="2436" y="25"/>
                  </a:lnTo>
                  <a:lnTo>
                    <a:pt x="2265" y="50"/>
                  </a:lnTo>
                  <a:lnTo>
                    <a:pt x="2095" y="98"/>
                  </a:lnTo>
                  <a:lnTo>
                    <a:pt x="1924" y="147"/>
                  </a:lnTo>
                  <a:lnTo>
                    <a:pt x="1778" y="220"/>
                  </a:lnTo>
                  <a:lnTo>
                    <a:pt x="1632" y="318"/>
                  </a:lnTo>
                  <a:lnTo>
                    <a:pt x="1510" y="415"/>
                  </a:lnTo>
                  <a:lnTo>
                    <a:pt x="1389" y="512"/>
                  </a:lnTo>
                  <a:lnTo>
                    <a:pt x="1267" y="634"/>
                  </a:lnTo>
                  <a:lnTo>
                    <a:pt x="1169" y="780"/>
                  </a:lnTo>
                  <a:lnTo>
                    <a:pt x="1072" y="926"/>
                  </a:lnTo>
                  <a:lnTo>
                    <a:pt x="999" y="1073"/>
                  </a:lnTo>
                  <a:lnTo>
                    <a:pt x="950" y="1243"/>
                  </a:lnTo>
                  <a:lnTo>
                    <a:pt x="901" y="1389"/>
                  </a:lnTo>
                  <a:lnTo>
                    <a:pt x="877" y="1584"/>
                  </a:lnTo>
                  <a:lnTo>
                    <a:pt x="877" y="1754"/>
                  </a:lnTo>
                  <a:lnTo>
                    <a:pt x="877" y="14443"/>
                  </a:lnTo>
                  <a:lnTo>
                    <a:pt x="877" y="14443"/>
                  </a:lnTo>
                  <a:lnTo>
                    <a:pt x="682" y="14638"/>
                  </a:lnTo>
                  <a:lnTo>
                    <a:pt x="512" y="14833"/>
                  </a:lnTo>
                  <a:lnTo>
                    <a:pt x="366" y="15052"/>
                  </a:lnTo>
                  <a:lnTo>
                    <a:pt x="244" y="15296"/>
                  </a:lnTo>
                  <a:lnTo>
                    <a:pt x="146" y="15564"/>
                  </a:lnTo>
                  <a:lnTo>
                    <a:pt x="73" y="15832"/>
                  </a:lnTo>
                  <a:lnTo>
                    <a:pt x="25" y="16100"/>
                  </a:lnTo>
                  <a:lnTo>
                    <a:pt x="0" y="16392"/>
                  </a:lnTo>
                  <a:lnTo>
                    <a:pt x="0" y="16392"/>
                  </a:lnTo>
                  <a:lnTo>
                    <a:pt x="25" y="16635"/>
                  </a:lnTo>
                  <a:lnTo>
                    <a:pt x="49" y="16903"/>
                  </a:lnTo>
                  <a:lnTo>
                    <a:pt x="122" y="17147"/>
                  </a:lnTo>
                  <a:lnTo>
                    <a:pt x="195" y="17390"/>
                  </a:lnTo>
                  <a:lnTo>
                    <a:pt x="317" y="17634"/>
                  </a:lnTo>
                  <a:lnTo>
                    <a:pt x="439" y="17829"/>
                  </a:lnTo>
                  <a:lnTo>
                    <a:pt x="609" y="18048"/>
                  </a:lnTo>
                  <a:lnTo>
                    <a:pt x="755" y="18218"/>
                  </a:lnTo>
                  <a:lnTo>
                    <a:pt x="950" y="18389"/>
                  </a:lnTo>
                  <a:lnTo>
                    <a:pt x="1145" y="18535"/>
                  </a:lnTo>
                  <a:lnTo>
                    <a:pt x="1364" y="18681"/>
                  </a:lnTo>
                  <a:lnTo>
                    <a:pt x="1583" y="18779"/>
                  </a:lnTo>
                  <a:lnTo>
                    <a:pt x="1827" y="18876"/>
                  </a:lnTo>
                  <a:lnTo>
                    <a:pt x="2070" y="18925"/>
                  </a:lnTo>
                  <a:lnTo>
                    <a:pt x="2338" y="18973"/>
                  </a:lnTo>
                  <a:lnTo>
                    <a:pt x="2606" y="18998"/>
                  </a:lnTo>
                  <a:lnTo>
                    <a:pt x="2606" y="18998"/>
                  </a:lnTo>
                  <a:lnTo>
                    <a:pt x="2874" y="18973"/>
                  </a:lnTo>
                  <a:lnTo>
                    <a:pt x="3142" y="18925"/>
                  </a:lnTo>
                  <a:lnTo>
                    <a:pt x="3386" y="18876"/>
                  </a:lnTo>
                  <a:lnTo>
                    <a:pt x="3629" y="18779"/>
                  </a:lnTo>
                  <a:lnTo>
                    <a:pt x="3848" y="18681"/>
                  </a:lnTo>
                  <a:lnTo>
                    <a:pt x="4068" y="18535"/>
                  </a:lnTo>
                  <a:lnTo>
                    <a:pt x="4262" y="18389"/>
                  </a:lnTo>
                  <a:lnTo>
                    <a:pt x="4457" y="18218"/>
                  </a:lnTo>
                  <a:lnTo>
                    <a:pt x="4603" y="18048"/>
                  </a:lnTo>
                  <a:lnTo>
                    <a:pt x="4774" y="17829"/>
                  </a:lnTo>
                  <a:lnTo>
                    <a:pt x="4896" y="17634"/>
                  </a:lnTo>
                  <a:lnTo>
                    <a:pt x="5017" y="17390"/>
                  </a:lnTo>
                  <a:lnTo>
                    <a:pt x="5091" y="17147"/>
                  </a:lnTo>
                  <a:lnTo>
                    <a:pt x="5164" y="16903"/>
                  </a:lnTo>
                  <a:lnTo>
                    <a:pt x="5188" y="16635"/>
                  </a:lnTo>
                  <a:lnTo>
                    <a:pt x="5212" y="16392"/>
                  </a:lnTo>
                  <a:lnTo>
                    <a:pt x="5212" y="16392"/>
                  </a:lnTo>
                  <a:lnTo>
                    <a:pt x="5188" y="16100"/>
                  </a:lnTo>
                  <a:lnTo>
                    <a:pt x="5139" y="15832"/>
                  </a:lnTo>
                  <a:lnTo>
                    <a:pt x="5066" y="15564"/>
                  </a:lnTo>
                  <a:lnTo>
                    <a:pt x="4969" y="15296"/>
                  </a:lnTo>
                  <a:lnTo>
                    <a:pt x="4847" y="15052"/>
                  </a:lnTo>
                  <a:lnTo>
                    <a:pt x="4701" y="14833"/>
                  </a:lnTo>
                  <a:lnTo>
                    <a:pt x="4530" y="14638"/>
                  </a:lnTo>
                  <a:lnTo>
                    <a:pt x="4336" y="14443"/>
                  </a:lnTo>
                  <a:lnTo>
                    <a:pt x="4336" y="14443"/>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9" name="Google Shape;4089;p166"/>
            <p:cNvSpPr/>
            <p:nvPr/>
          </p:nvSpPr>
          <p:spPr>
            <a:xfrm>
              <a:off x="756475" y="3090675"/>
              <a:ext cx="81625" cy="318475"/>
            </a:xfrm>
            <a:custGeom>
              <a:rect b="b" l="l" r="r" t="t"/>
              <a:pathLst>
                <a:path extrusionOk="0" fill="none" h="12739" w="3265">
                  <a:moveTo>
                    <a:pt x="2387" y="1"/>
                  </a:moveTo>
                  <a:lnTo>
                    <a:pt x="877" y="1"/>
                  </a:lnTo>
                  <a:lnTo>
                    <a:pt x="877" y="9158"/>
                  </a:lnTo>
                  <a:lnTo>
                    <a:pt x="877" y="9158"/>
                  </a:lnTo>
                  <a:lnTo>
                    <a:pt x="853" y="9353"/>
                  </a:lnTo>
                  <a:lnTo>
                    <a:pt x="780" y="9548"/>
                  </a:lnTo>
                  <a:lnTo>
                    <a:pt x="682" y="9719"/>
                  </a:lnTo>
                  <a:lnTo>
                    <a:pt x="536" y="9889"/>
                  </a:lnTo>
                  <a:lnTo>
                    <a:pt x="536" y="9889"/>
                  </a:lnTo>
                  <a:lnTo>
                    <a:pt x="415" y="10011"/>
                  </a:lnTo>
                  <a:lnTo>
                    <a:pt x="317" y="10133"/>
                  </a:lnTo>
                  <a:lnTo>
                    <a:pt x="220" y="10279"/>
                  </a:lnTo>
                  <a:lnTo>
                    <a:pt x="147" y="10425"/>
                  </a:lnTo>
                  <a:lnTo>
                    <a:pt x="74" y="10595"/>
                  </a:lnTo>
                  <a:lnTo>
                    <a:pt x="49" y="10766"/>
                  </a:lnTo>
                  <a:lnTo>
                    <a:pt x="1" y="10936"/>
                  </a:lnTo>
                  <a:lnTo>
                    <a:pt x="1" y="11107"/>
                  </a:lnTo>
                  <a:lnTo>
                    <a:pt x="1" y="11107"/>
                  </a:lnTo>
                  <a:lnTo>
                    <a:pt x="1" y="11253"/>
                  </a:lnTo>
                  <a:lnTo>
                    <a:pt x="25" y="11423"/>
                  </a:lnTo>
                  <a:lnTo>
                    <a:pt x="74" y="11570"/>
                  </a:lnTo>
                  <a:lnTo>
                    <a:pt x="122" y="11740"/>
                  </a:lnTo>
                  <a:lnTo>
                    <a:pt x="195" y="11862"/>
                  </a:lnTo>
                  <a:lnTo>
                    <a:pt x="293" y="12008"/>
                  </a:lnTo>
                  <a:lnTo>
                    <a:pt x="366" y="12130"/>
                  </a:lnTo>
                  <a:lnTo>
                    <a:pt x="488" y="12251"/>
                  </a:lnTo>
                  <a:lnTo>
                    <a:pt x="585" y="12349"/>
                  </a:lnTo>
                  <a:lnTo>
                    <a:pt x="731" y="12446"/>
                  </a:lnTo>
                  <a:lnTo>
                    <a:pt x="853" y="12519"/>
                  </a:lnTo>
                  <a:lnTo>
                    <a:pt x="999" y="12592"/>
                  </a:lnTo>
                  <a:lnTo>
                    <a:pt x="1145" y="12666"/>
                  </a:lnTo>
                  <a:lnTo>
                    <a:pt x="1316" y="12690"/>
                  </a:lnTo>
                  <a:lnTo>
                    <a:pt x="1462" y="12714"/>
                  </a:lnTo>
                  <a:lnTo>
                    <a:pt x="1632" y="12739"/>
                  </a:lnTo>
                  <a:lnTo>
                    <a:pt x="1632" y="12739"/>
                  </a:lnTo>
                  <a:lnTo>
                    <a:pt x="1803" y="12714"/>
                  </a:lnTo>
                  <a:lnTo>
                    <a:pt x="1949" y="12690"/>
                  </a:lnTo>
                  <a:lnTo>
                    <a:pt x="2119" y="12666"/>
                  </a:lnTo>
                  <a:lnTo>
                    <a:pt x="2266" y="12592"/>
                  </a:lnTo>
                  <a:lnTo>
                    <a:pt x="2412" y="12519"/>
                  </a:lnTo>
                  <a:lnTo>
                    <a:pt x="2533" y="12446"/>
                  </a:lnTo>
                  <a:lnTo>
                    <a:pt x="2680" y="12349"/>
                  </a:lnTo>
                  <a:lnTo>
                    <a:pt x="2777" y="12251"/>
                  </a:lnTo>
                  <a:lnTo>
                    <a:pt x="2899" y="12130"/>
                  </a:lnTo>
                  <a:lnTo>
                    <a:pt x="2972" y="12008"/>
                  </a:lnTo>
                  <a:lnTo>
                    <a:pt x="3069" y="11862"/>
                  </a:lnTo>
                  <a:lnTo>
                    <a:pt x="3142" y="11740"/>
                  </a:lnTo>
                  <a:lnTo>
                    <a:pt x="3191" y="11570"/>
                  </a:lnTo>
                  <a:lnTo>
                    <a:pt x="3240" y="11423"/>
                  </a:lnTo>
                  <a:lnTo>
                    <a:pt x="3264" y="11253"/>
                  </a:lnTo>
                  <a:lnTo>
                    <a:pt x="3264" y="11107"/>
                  </a:lnTo>
                  <a:lnTo>
                    <a:pt x="3264" y="11107"/>
                  </a:lnTo>
                  <a:lnTo>
                    <a:pt x="3264" y="10936"/>
                  </a:lnTo>
                  <a:lnTo>
                    <a:pt x="3215" y="10766"/>
                  </a:lnTo>
                  <a:lnTo>
                    <a:pt x="3191" y="10595"/>
                  </a:lnTo>
                  <a:lnTo>
                    <a:pt x="3118" y="10425"/>
                  </a:lnTo>
                  <a:lnTo>
                    <a:pt x="3045" y="10279"/>
                  </a:lnTo>
                  <a:lnTo>
                    <a:pt x="2947" y="10133"/>
                  </a:lnTo>
                  <a:lnTo>
                    <a:pt x="2850" y="10011"/>
                  </a:lnTo>
                  <a:lnTo>
                    <a:pt x="2728" y="9889"/>
                  </a:lnTo>
                  <a:lnTo>
                    <a:pt x="2728" y="9889"/>
                  </a:lnTo>
                  <a:lnTo>
                    <a:pt x="2582" y="9719"/>
                  </a:lnTo>
                  <a:lnTo>
                    <a:pt x="2485" y="9548"/>
                  </a:lnTo>
                  <a:lnTo>
                    <a:pt x="2412" y="9353"/>
                  </a:lnTo>
                  <a:lnTo>
                    <a:pt x="2387" y="9158"/>
                  </a:lnTo>
                  <a:lnTo>
                    <a:pt x="2387" y="1"/>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0" name="Google Shape;4090;p166"/>
            <p:cNvSpPr/>
            <p:nvPr/>
          </p:nvSpPr>
          <p:spPr>
            <a:xfrm>
              <a:off x="802750" y="3129050"/>
              <a:ext cx="13425" cy="25"/>
            </a:xfrm>
            <a:custGeom>
              <a:rect b="b" l="l" r="r" t="t"/>
              <a:pathLst>
                <a:path extrusionOk="0" fill="none" h="1" w="537">
                  <a:moveTo>
                    <a:pt x="536" y="0"/>
                  </a:moveTo>
                  <a:lnTo>
                    <a:pt x="0"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1" name="Google Shape;4091;p166"/>
            <p:cNvSpPr/>
            <p:nvPr/>
          </p:nvSpPr>
          <p:spPr>
            <a:xfrm>
              <a:off x="802750" y="3162525"/>
              <a:ext cx="13425" cy="25"/>
            </a:xfrm>
            <a:custGeom>
              <a:rect b="b" l="l" r="r" t="t"/>
              <a:pathLst>
                <a:path extrusionOk="0" fill="none" h="1" w="537">
                  <a:moveTo>
                    <a:pt x="536" y="1"/>
                  </a:moveTo>
                  <a:lnTo>
                    <a:pt x="0"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2" name="Google Shape;4092;p166"/>
            <p:cNvSpPr/>
            <p:nvPr/>
          </p:nvSpPr>
          <p:spPr>
            <a:xfrm>
              <a:off x="802750" y="3196025"/>
              <a:ext cx="13425" cy="25"/>
            </a:xfrm>
            <a:custGeom>
              <a:rect b="b" l="l" r="r" t="t"/>
              <a:pathLst>
                <a:path extrusionOk="0" fill="none" h="1" w="537">
                  <a:moveTo>
                    <a:pt x="536" y="0"/>
                  </a:moveTo>
                  <a:lnTo>
                    <a:pt x="0"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3" name="Google Shape;4093;p166"/>
            <p:cNvSpPr/>
            <p:nvPr/>
          </p:nvSpPr>
          <p:spPr>
            <a:xfrm>
              <a:off x="802750" y="3229500"/>
              <a:ext cx="13425" cy="25"/>
            </a:xfrm>
            <a:custGeom>
              <a:rect b="b" l="l" r="r" t="t"/>
              <a:pathLst>
                <a:path extrusionOk="0" fill="none" h="1" w="537">
                  <a:moveTo>
                    <a:pt x="536" y="1"/>
                  </a:moveTo>
                  <a:lnTo>
                    <a:pt x="0"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4" name="Google Shape;4094;p166"/>
            <p:cNvSpPr/>
            <p:nvPr/>
          </p:nvSpPr>
          <p:spPr>
            <a:xfrm>
              <a:off x="802750" y="3263000"/>
              <a:ext cx="13425" cy="25"/>
            </a:xfrm>
            <a:custGeom>
              <a:rect b="b" l="l" r="r" t="t"/>
              <a:pathLst>
                <a:path extrusionOk="0" fill="none" h="1" w="537">
                  <a:moveTo>
                    <a:pt x="536" y="0"/>
                  </a:moveTo>
                  <a:lnTo>
                    <a:pt x="0"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5" name="Google Shape;4095;p166"/>
            <p:cNvSpPr/>
            <p:nvPr/>
          </p:nvSpPr>
          <p:spPr>
            <a:xfrm>
              <a:off x="802750" y="3296475"/>
              <a:ext cx="13425" cy="25"/>
            </a:xfrm>
            <a:custGeom>
              <a:rect b="b" l="l" r="r" t="t"/>
              <a:pathLst>
                <a:path extrusionOk="0" fill="none" h="1" w="537">
                  <a:moveTo>
                    <a:pt x="536" y="1"/>
                  </a:moveTo>
                  <a:lnTo>
                    <a:pt x="0"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96" name="Google Shape;4096;p166"/>
          <p:cNvSpPr/>
          <p:nvPr/>
        </p:nvSpPr>
        <p:spPr>
          <a:xfrm>
            <a:off x="1607299" y="3483009"/>
            <a:ext cx="302583" cy="429335"/>
          </a:xfrm>
          <a:custGeom>
            <a:rect b="b" l="l" r="r" t="t"/>
            <a:pathLst>
              <a:path extrusionOk="0" fill="none" h="20508" w="15978">
                <a:moveTo>
                  <a:pt x="15977" y="1292"/>
                </a:moveTo>
                <a:lnTo>
                  <a:pt x="15977" y="19217"/>
                </a:lnTo>
                <a:lnTo>
                  <a:pt x="15977" y="19217"/>
                </a:lnTo>
                <a:lnTo>
                  <a:pt x="15953" y="19485"/>
                </a:lnTo>
                <a:lnTo>
                  <a:pt x="15880" y="19728"/>
                </a:lnTo>
                <a:lnTo>
                  <a:pt x="15758" y="19948"/>
                </a:lnTo>
                <a:lnTo>
                  <a:pt x="15612" y="20142"/>
                </a:lnTo>
                <a:lnTo>
                  <a:pt x="15417" y="20289"/>
                </a:lnTo>
                <a:lnTo>
                  <a:pt x="15198" y="20410"/>
                </a:lnTo>
                <a:lnTo>
                  <a:pt x="14955" y="20483"/>
                </a:lnTo>
                <a:lnTo>
                  <a:pt x="14711" y="20508"/>
                </a:lnTo>
                <a:lnTo>
                  <a:pt x="1267" y="20508"/>
                </a:lnTo>
                <a:lnTo>
                  <a:pt x="1267" y="20508"/>
                </a:lnTo>
                <a:lnTo>
                  <a:pt x="1023" y="20483"/>
                </a:lnTo>
                <a:lnTo>
                  <a:pt x="780" y="20410"/>
                </a:lnTo>
                <a:lnTo>
                  <a:pt x="561" y="20289"/>
                </a:lnTo>
                <a:lnTo>
                  <a:pt x="366" y="20142"/>
                </a:lnTo>
                <a:lnTo>
                  <a:pt x="220" y="19948"/>
                </a:lnTo>
                <a:lnTo>
                  <a:pt x="98" y="19728"/>
                </a:lnTo>
                <a:lnTo>
                  <a:pt x="25" y="19485"/>
                </a:lnTo>
                <a:lnTo>
                  <a:pt x="1" y="19217"/>
                </a:lnTo>
                <a:lnTo>
                  <a:pt x="1" y="1292"/>
                </a:lnTo>
                <a:lnTo>
                  <a:pt x="1" y="1292"/>
                </a:lnTo>
                <a:lnTo>
                  <a:pt x="25" y="1024"/>
                </a:lnTo>
                <a:lnTo>
                  <a:pt x="98" y="780"/>
                </a:lnTo>
                <a:lnTo>
                  <a:pt x="220" y="561"/>
                </a:lnTo>
                <a:lnTo>
                  <a:pt x="366" y="366"/>
                </a:lnTo>
                <a:lnTo>
                  <a:pt x="561" y="220"/>
                </a:lnTo>
                <a:lnTo>
                  <a:pt x="780" y="98"/>
                </a:lnTo>
                <a:lnTo>
                  <a:pt x="1023" y="25"/>
                </a:lnTo>
                <a:lnTo>
                  <a:pt x="1267" y="1"/>
                </a:lnTo>
                <a:lnTo>
                  <a:pt x="14711" y="1"/>
                </a:lnTo>
                <a:lnTo>
                  <a:pt x="14711" y="1"/>
                </a:lnTo>
                <a:lnTo>
                  <a:pt x="14955" y="25"/>
                </a:lnTo>
                <a:lnTo>
                  <a:pt x="15198" y="98"/>
                </a:lnTo>
                <a:lnTo>
                  <a:pt x="15417" y="220"/>
                </a:lnTo>
                <a:lnTo>
                  <a:pt x="15612" y="366"/>
                </a:lnTo>
                <a:lnTo>
                  <a:pt x="15758" y="561"/>
                </a:lnTo>
                <a:lnTo>
                  <a:pt x="15880" y="780"/>
                </a:lnTo>
                <a:lnTo>
                  <a:pt x="15953" y="1024"/>
                </a:lnTo>
                <a:lnTo>
                  <a:pt x="15977" y="1292"/>
                </a:lnTo>
                <a:lnTo>
                  <a:pt x="15977" y="1292"/>
                </a:lnTo>
                <a:close/>
                <a:moveTo>
                  <a:pt x="7989" y="19899"/>
                </a:moveTo>
                <a:lnTo>
                  <a:pt x="7989" y="19899"/>
                </a:lnTo>
                <a:lnTo>
                  <a:pt x="8159" y="19875"/>
                </a:lnTo>
                <a:lnTo>
                  <a:pt x="8306" y="19826"/>
                </a:lnTo>
                <a:lnTo>
                  <a:pt x="8452" y="19753"/>
                </a:lnTo>
                <a:lnTo>
                  <a:pt x="8574" y="19655"/>
                </a:lnTo>
                <a:lnTo>
                  <a:pt x="8671" y="19534"/>
                </a:lnTo>
                <a:lnTo>
                  <a:pt x="8744" y="19387"/>
                </a:lnTo>
                <a:lnTo>
                  <a:pt x="8793" y="19241"/>
                </a:lnTo>
                <a:lnTo>
                  <a:pt x="8817" y="19071"/>
                </a:lnTo>
                <a:lnTo>
                  <a:pt x="8817" y="19071"/>
                </a:lnTo>
                <a:lnTo>
                  <a:pt x="8793" y="18900"/>
                </a:lnTo>
                <a:lnTo>
                  <a:pt x="8744" y="18754"/>
                </a:lnTo>
                <a:lnTo>
                  <a:pt x="8671" y="18608"/>
                </a:lnTo>
                <a:lnTo>
                  <a:pt x="8574" y="18486"/>
                </a:lnTo>
                <a:lnTo>
                  <a:pt x="8452" y="18389"/>
                </a:lnTo>
                <a:lnTo>
                  <a:pt x="8306" y="18316"/>
                </a:lnTo>
                <a:lnTo>
                  <a:pt x="8159" y="18267"/>
                </a:lnTo>
                <a:lnTo>
                  <a:pt x="7989" y="18243"/>
                </a:lnTo>
                <a:lnTo>
                  <a:pt x="7989" y="18243"/>
                </a:lnTo>
                <a:lnTo>
                  <a:pt x="7819" y="18267"/>
                </a:lnTo>
                <a:lnTo>
                  <a:pt x="7672" y="18316"/>
                </a:lnTo>
                <a:lnTo>
                  <a:pt x="7526" y="18389"/>
                </a:lnTo>
                <a:lnTo>
                  <a:pt x="7404" y="18486"/>
                </a:lnTo>
                <a:lnTo>
                  <a:pt x="7307" y="18608"/>
                </a:lnTo>
                <a:lnTo>
                  <a:pt x="7234" y="18754"/>
                </a:lnTo>
                <a:lnTo>
                  <a:pt x="7185" y="18900"/>
                </a:lnTo>
                <a:lnTo>
                  <a:pt x="7161" y="19071"/>
                </a:lnTo>
                <a:lnTo>
                  <a:pt x="7161" y="19071"/>
                </a:lnTo>
                <a:lnTo>
                  <a:pt x="7185" y="19241"/>
                </a:lnTo>
                <a:lnTo>
                  <a:pt x="7234" y="19387"/>
                </a:lnTo>
                <a:lnTo>
                  <a:pt x="7307" y="19534"/>
                </a:lnTo>
                <a:lnTo>
                  <a:pt x="7404" y="19655"/>
                </a:lnTo>
                <a:lnTo>
                  <a:pt x="7526" y="19753"/>
                </a:lnTo>
                <a:lnTo>
                  <a:pt x="7672" y="19826"/>
                </a:lnTo>
                <a:lnTo>
                  <a:pt x="7819" y="19875"/>
                </a:lnTo>
                <a:lnTo>
                  <a:pt x="7989" y="19899"/>
                </a:lnTo>
                <a:lnTo>
                  <a:pt x="7989" y="19899"/>
                </a:lnTo>
                <a:close/>
                <a:moveTo>
                  <a:pt x="14394" y="1584"/>
                </a:moveTo>
                <a:lnTo>
                  <a:pt x="1584" y="1584"/>
                </a:lnTo>
                <a:lnTo>
                  <a:pt x="1584" y="17634"/>
                </a:lnTo>
                <a:lnTo>
                  <a:pt x="14394" y="17634"/>
                </a:lnTo>
                <a:lnTo>
                  <a:pt x="14394" y="1584"/>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7" name="Google Shape;4097;p166"/>
          <p:cNvSpPr/>
          <p:nvPr/>
        </p:nvSpPr>
        <p:spPr>
          <a:xfrm>
            <a:off x="1137297" y="3483009"/>
            <a:ext cx="224182" cy="429335"/>
          </a:xfrm>
          <a:custGeom>
            <a:rect b="b" l="l" r="r" t="t"/>
            <a:pathLst>
              <a:path extrusionOk="0" fill="none" h="20508" w="11838">
                <a:moveTo>
                  <a:pt x="10547" y="1"/>
                </a:moveTo>
                <a:lnTo>
                  <a:pt x="1292" y="1"/>
                </a:lnTo>
                <a:lnTo>
                  <a:pt x="1292" y="1"/>
                </a:lnTo>
                <a:lnTo>
                  <a:pt x="1024" y="25"/>
                </a:lnTo>
                <a:lnTo>
                  <a:pt x="780" y="98"/>
                </a:lnTo>
                <a:lnTo>
                  <a:pt x="561" y="220"/>
                </a:lnTo>
                <a:lnTo>
                  <a:pt x="366" y="366"/>
                </a:lnTo>
                <a:lnTo>
                  <a:pt x="220" y="561"/>
                </a:lnTo>
                <a:lnTo>
                  <a:pt x="98" y="780"/>
                </a:lnTo>
                <a:lnTo>
                  <a:pt x="25" y="1024"/>
                </a:lnTo>
                <a:lnTo>
                  <a:pt x="1" y="1292"/>
                </a:lnTo>
                <a:lnTo>
                  <a:pt x="1" y="19217"/>
                </a:lnTo>
                <a:lnTo>
                  <a:pt x="1" y="19217"/>
                </a:lnTo>
                <a:lnTo>
                  <a:pt x="25" y="19485"/>
                </a:lnTo>
                <a:lnTo>
                  <a:pt x="98" y="19728"/>
                </a:lnTo>
                <a:lnTo>
                  <a:pt x="220" y="19948"/>
                </a:lnTo>
                <a:lnTo>
                  <a:pt x="366" y="20142"/>
                </a:lnTo>
                <a:lnTo>
                  <a:pt x="561" y="20289"/>
                </a:lnTo>
                <a:lnTo>
                  <a:pt x="780" y="20410"/>
                </a:lnTo>
                <a:lnTo>
                  <a:pt x="1024" y="20483"/>
                </a:lnTo>
                <a:lnTo>
                  <a:pt x="1292" y="20508"/>
                </a:lnTo>
                <a:lnTo>
                  <a:pt x="10547" y="20508"/>
                </a:lnTo>
                <a:lnTo>
                  <a:pt x="10547" y="20508"/>
                </a:lnTo>
                <a:lnTo>
                  <a:pt x="10814" y="20483"/>
                </a:lnTo>
                <a:lnTo>
                  <a:pt x="11058" y="20410"/>
                </a:lnTo>
                <a:lnTo>
                  <a:pt x="11277" y="20289"/>
                </a:lnTo>
                <a:lnTo>
                  <a:pt x="11472" y="20142"/>
                </a:lnTo>
                <a:lnTo>
                  <a:pt x="11618" y="19948"/>
                </a:lnTo>
                <a:lnTo>
                  <a:pt x="11740" y="19728"/>
                </a:lnTo>
                <a:lnTo>
                  <a:pt x="11813" y="19485"/>
                </a:lnTo>
                <a:lnTo>
                  <a:pt x="11837" y="19217"/>
                </a:lnTo>
                <a:lnTo>
                  <a:pt x="11837" y="1292"/>
                </a:lnTo>
                <a:lnTo>
                  <a:pt x="11837" y="1292"/>
                </a:lnTo>
                <a:lnTo>
                  <a:pt x="11813" y="1024"/>
                </a:lnTo>
                <a:lnTo>
                  <a:pt x="11740" y="780"/>
                </a:lnTo>
                <a:lnTo>
                  <a:pt x="11618" y="561"/>
                </a:lnTo>
                <a:lnTo>
                  <a:pt x="11472" y="366"/>
                </a:lnTo>
                <a:lnTo>
                  <a:pt x="11277" y="220"/>
                </a:lnTo>
                <a:lnTo>
                  <a:pt x="11058" y="98"/>
                </a:lnTo>
                <a:lnTo>
                  <a:pt x="10814" y="25"/>
                </a:lnTo>
                <a:lnTo>
                  <a:pt x="10547" y="1"/>
                </a:lnTo>
                <a:lnTo>
                  <a:pt x="10547" y="1"/>
                </a:lnTo>
                <a:close/>
                <a:moveTo>
                  <a:pt x="5554" y="975"/>
                </a:moveTo>
                <a:lnTo>
                  <a:pt x="6284" y="975"/>
                </a:lnTo>
                <a:lnTo>
                  <a:pt x="6284" y="975"/>
                </a:lnTo>
                <a:lnTo>
                  <a:pt x="6406" y="999"/>
                </a:lnTo>
                <a:lnTo>
                  <a:pt x="6479" y="1073"/>
                </a:lnTo>
                <a:lnTo>
                  <a:pt x="6552" y="1146"/>
                </a:lnTo>
                <a:lnTo>
                  <a:pt x="6577" y="1267"/>
                </a:lnTo>
                <a:lnTo>
                  <a:pt x="6577" y="1267"/>
                </a:lnTo>
                <a:lnTo>
                  <a:pt x="6552" y="1365"/>
                </a:lnTo>
                <a:lnTo>
                  <a:pt x="6479" y="1462"/>
                </a:lnTo>
                <a:lnTo>
                  <a:pt x="6406" y="1511"/>
                </a:lnTo>
                <a:lnTo>
                  <a:pt x="6284" y="1535"/>
                </a:lnTo>
                <a:lnTo>
                  <a:pt x="5554" y="1535"/>
                </a:lnTo>
                <a:lnTo>
                  <a:pt x="5554" y="1535"/>
                </a:lnTo>
                <a:lnTo>
                  <a:pt x="5432" y="1511"/>
                </a:lnTo>
                <a:lnTo>
                  <a:pt x="5359" y="1462"/>
                </a:lnTo>
                <a:lnTo>
                  <a:pt x="5286" y="1365"/>
                </a:lnTo>
                <a:lnTo>
                  <a:pt x="5262" y="1267"/>
                </a:lnTo>
                <a:lnTo>
                  <a:pt x="5262" y="1267"/>
                </a:lnTo>
                <a:lnTo>
                  <a:pt x="5286" y="1146"/>
                </a:lnTo>
                <a:lnTo>
                  <a:pt x="5359" y="1073"/>
                </a:lnTo>
                <a:lnTo>
                  <a:pt x="5432" y="999"/>
                </a:lnTo>
                <a:lnTo>
                  <a:pt x="5554" y="975"/>
                </a:lnTo>
                <a:lnTo>
                  <a:pt x="5554" y="975"/>
                </a:lnTo>
                <a:close/>
                <a:moveTo>
                  <a:pt x="5919" y="19436"/>
                </a:moveTo>
                <a:lnTo>
                  <a:pt x="5919" y="19436"/>
                </a:lnTo>
                <a:lnTo>
                  <a:pt x="5749" y="19412"/>
                </a:lnTo>
                <a:lnTo>
                  <a:pt x="5578" y="19363"/>
                </a:lnTo>
                <a:lnTo>
                  <a:pt x="5432" y="19290"/>
                </a:lnTo>
                <a:lnTo>
                  <a:pt x="5310" y="19193"/>
                </a:lnTo>
                <a:lnTo>
                  <a:pt x="5213" y="19071"/>
                </a:lnTo>
                <a:lnTo>
                  <a:pt x="5140" y="18925"/>
                </a:lnTo>
                <a:lnTo>
                  <a:pt x="5091" y="18754"/>
                </a:lnTo>
                <a:lnTo>
                  <a:pt x="5067" y="18584"/>
                </a:lnTo>
                <a:lnTo>
                  <a:pt x="5067" y="18584"/>
                </a:lnTo>
                <a:lnTo>
                  <a:pt x="5091" y="18413"/>
                </a:lnTo>
                <a:lnTo>
                  <a:pt x="5140" y="18243"/>
                </a:lnTo>
                <a:lnTo>
                  <a:pt x="5213" y="18097"/>
                </a:lnTo>
                <a:lnTo>
                  <a:pt x="5310" y="17975"/>
                </a:lnTo>
                <a:lnTo>
                  <a:pt x="5432" y="17877"/>
                </a:lnTo>
                <a:lnTo>
                  <a:pt x="5578" y="17804"/>
                </a:lnTo>
                <a:lnTo>
                  <a:pt x="5749" y="17756"/>
                </a:lnTo>
                <a:lnTo>
                  <a:pt x="5919" y="17731"/>
                </a:lnTo>
                <a:lnTo>
                  <a:pt x="5919" y="17731"/>
                </a:lnTo>
                <a:lnTo>
                  <a:pt x="6090" y="17756"/>
                </a:lnTo>
                <a:lnTo>
                  <a:pt x="6260" y="17804"/>
                </a:lnTo>
                <a:lnTo>
                  <a:pt x="6406" y="17877"/>
                </a:lnTo>
                <a:lnTo>
                  <a:pt x="6528" y="17975"/>
                </a:lnTo>
                <a:lnTo>
                  <a:pt x="6625" y="18097"/>
                </a:lnTo>
                <a:lnTo>
                  <a:pt x="6699" y="18243"/>
                </a:lnTo>
                <a:lnTo>
                  <a:pt x="6747" y="18413"/>
                </a:lnTo>
                <a:lnTo>
                  <a:pt x="6772" y="18584"/>
                </a:lnTo>
                <a:lnTo>
                  <a:pt x="6772" y="18584"/>
                </a:lnTo>
                <a:lnTo>
                  <a:pt x="6747" y="18754"/>
                </a:lnTo>
                <a:lnTo>
                  <a:pt x="6699" y="18925"/>
                </a:lnTo>
                <a:lnTo>
                  <a:pt x="6625" y="19071"/>
                </a:lnTo>
                <a:lnTo>
                  <a:pt x="6528" y="19193"/>
                </a:lnTo>
                <a:lnTo>
                  <a:pt x="6406" y="19290"/>
                </a:lnTo>
                <a:lnTo>
                  <a:pt x="6260" y="19363"/>
                </a:lnTo>
                <a:lnTo>
                  <a:pt x="6090" y="19412"/>
                </a:lnTo>
                <a:lnTo>
                  <a:pt x="5919" y="19436"/>
                </a:lnTo>
                <a:lnTo>
                  <a:pt x="5919" y="19436"/>
                </a:lnTo>
                <a:close/>
                <a:moveTo>
                  <a:pt x="10547" y="16660"/>
                </a:moveTo>
                <a:lnTo>
                  <a:pt x="1292" y="16660"/>
                </a:lnTo>
                <a:lnTo>
                  <a:pt x="1292" y="2558"/>
                </a:lnTo>
                <a:lnTo>
                  <a:pt x="10547" y="2558"/>
                </a:lnTo>
                <a:lnTo>
                  <a:pt x="10547" y="16660"/>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98" name="Google Shape;4098;p166"/>
          <p:cNvGrpSpPr/>
          <p:nvPr/>
        </p:nvGrpSpPr>
        <p:grpSpPr>
          <a:xfrm>
            <a:off x="2092934" y="3511492"/>
            <a:ext cx="349624" cy="366111"/>
            <a:chOff x="2583100" y="2973775"/>
            <a:chExt cx="461550" cy="437200"/>
          </a:xfrm>
        </p:grpSpPr>
        <p:sp>
          <p:nvSpPr>
            <p:cNvPr id="4099" name="Google Shape;4099;p166"/>
            <p:cNvSpPr/>
            <p:nvPr/>
          </p:nvSpPr>
          <p:spPr>
            <a:xfrm>
              <a:off x="2701225" y="3315975"/>
              <a:ext cx="225300" cy="95000"/>
            </a:xfrm>
            <a:custGeom>
              <a:rect b="b" l="l" r="r" t="t"/>
              <a:pathLst>
                <a:path extrusionOk="0" fill="none" h="3800" w="9012">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0" name="Google Shape;4100;p166"/>
            <p:cNvSpPr/>
            <p:nvPr/>
          </p:nvSpPr>
          <p:spPr>
            <a:xfrm>
              <a:off x="2583100" y="2973775"/>
              <a:ext cx="461550" cy="336125"/>
            </a:xfrm>
            <a:custGeom>
              <a:rect b="b" l="l" r="r" t="t"/>
              <a:pathLst>
                <a:path extrusionOk="0" fill="none" h="13445" w="18462">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01" name="Google Shape;4101;p166"/>
          <p:cNvSpPr/>
          <p:nvPr/>
        </p:nvSpPr>
        <p:spPr>
          <a:xfrm>
            <a:off x="3634874" y="3520233"/>
            <a:ext cx="321029" cy="354890"/>
          </a:xfrm>
          <a:custGeom>
            <a:rect b="b" l="l" r="r" t="t"/>
            <a:pathLst>
              <a:path extrusionOk="0" fill="none" h="16952" w="16952">
                <a:moveTo>
                  <a:pt x="16173" y="7015"/>
                </a:moveTo>
                <a:lnTo>
                  <a:pt x="14419" y="6820"/>
                </a:lnTo>
                <a:lnTo>
                  <a:pt x="14419" y="6820"/>
                </a:lnTo>
                <a:lnTo>
                  <a:pt x="14322" y="6479"/>
                </a:lnTo>
                <a:lnTo>
                  <a:pt x="14175" y="6114"/>
                </a:lnTo>
                <a:lnTo>
                  <a:pt x="14029" y="5773"/>
                </a:lnTo>
                <a:lnTo>
                  <a:pt x="13859" y="5432"/>
                </a:lnTo>
                <a:lnTo>
                  <a:pt x="14955" y="4068"/>
                </a:lnTo>
                <a:lnTo>
                  <a:pt x="14955" y="4068"/>
                </a:lnTo>
                <a:lnTo>
                  <a:pt x="15028" y="3922"/>
                </a:lnTo>
                <a:lnTo>
                  <a:pt x="15077" y="3776"/>
                </a:lnTo>
                <a:lnTo>
                  <a:pt x="15125" y="3630"/>
                </a:lnTo>
                <a:lnTo>
                  <a:pt x="15125" y="3484"/>
                </a:lnTo>
                <a:lnTo>
                  <a:pt x="15101" y="3313"/>
                </a:lnTo>
                <a:lnTo>
                  <a:pt x="15052" y="3167"/>
                </a:lnTo>
                <a:lnTo>
                  <a:pt x="14979" y="3021"/>
                </a:lnTo>
                <a:lnTo>
                  <a:pt x="14882" y="2899"/>
                </a:lnTo>
                <a:lnTo>
                  <a:pt x="14054" y="2071"/>
                </a:lnTo>
                <a:lnTo>
                  <a:pt x="14054" y="2071"/>
                </a:lnTo>
                <a:lnTo>
                  <a:pt x="13932" y="1974"/>
                </a:lnTo>
                <a:lnTo>
                  <a:pt x="13786" y="1901"/>
                </a:lnTo>
                <a:lnTo>
                  <a:pt x="13640" y="1852"/>
                </a:lnTo>
                <a:lnTo>
                  <a:pt x="13469" y="1827"/>
                </a:lnTo>
                <a:lnTo>
                  <a:pt x="13323" y="1827"/>
                </a:lnTo>
                <a:lnTo>
                  <a:pt x="13177" y="1876"/>
                </a:lnTo>
                <a:lnTo>
                  <a:pt x="13031" y="1925"/>
                </a:lnTo>
                <a:lnTo>
                  <a:pt x="12885" y="2022"/>
                </a:lnTo>
                <a:lnTo>
                  <a:pt x="11521" y="3094"/>
                </a:lnTo>
                <a:lnTo>
                  <a:pt x="11521" y="3094"/>
                </a:lnTo>
                <a:lnTo>
                  <a:pt x="11180" y="2923"/>
                </a:lnTo>
                <a:lnTo>
                  <a:pt x="10839" y="2777"/>
                </a:lnTo>
                <a:lnTo>
                  <a:pt x="10473" y="2631"/>
                </a:lnTo>
                <a:lnTo>
                  <a:pt x="10133" y="2534"/>
                </a:lnTo>
                <a:lnTo>
                  <a:pt x="9938" y="780"/>
                </a:lnTo>
                <a:lnTo>
                  <a:pt x="9938" y="780"/>
                </a:lnTo>
                <a:lnTo>
                  <a:pt x="9889" y="634"/>
                </a:lnTo>
                <a:lnTo>
                  <a:pt x="9840" y="488"/>
                </a:lnTo>
                <a:lnTo>
                  <a:pt x="9743" y="342"/>
                </a:lnTo>
                <a:lnTo>
                  <a:pt x="9645" y="244"/>
                </a:lnTo>
                <a:lnTo>
                  <a:pt x="9499" y="147"/>
                </a:lnTo>
                <a:lnTo>
                  <a:pt x="9378" y="74"/>
                </a:lnTo>
                <a:lnTo>
                  <a:pt x="9231" y="25"/>
                </a:lnTo>
                <a:lnTo>
                  <a:pt x="9061" y="1"/>
                </a:lnTo>
                <a:lnTo>
                  <a:pt x="7892" y="1"/>
                </a:lnTo>
                <a:lnTo>
                  <a:pt x="7892" y="1"/>
                </a:lnTo>
                <a:lnTo>
                  <a:pt x="7721" y="25"/>
                </a:lnTo>
                <a:lnTo>
                  <a:pt x="7575" y="74"/>
                </a:lnTo>
                <a:lnTo>
                  <a:pt x="7453" y="147"/>
                </a:lnTo>
                <a:lnTo>
                  <a:pt x="7307" y="244"/>
                </a:lnTo>
                <a:lnTo>
                  <a:pt x="7210" y="342"/>
                </a:lnTo>
                <a:lnTo>
                  <a:pt x="7112" y="488"/>
                </a:lnTo>
                <a:lnTo>
                  <a:pt x="7064" y="634"/>
                </a:lnTo>
                <a:lnTo>
                  <a:pt x="7015" y="780"/>
                </a:lnTo>
                <a:lnTo>
                  <a:pt x="6820" y="2534"/>
                </a:lnTo>
                <a:lnTo>
                  <a:pt x="6820" y="2534"/>
                </a:lnTo>
                <a:lnTo>
                  <a:pt x="6479" y="2631"/>
                </a:lnTo>
                <a:lnTo>
                  <a:pt x="6114" y="2777"/>
                </a:lnTo>
                <a:lnTo>
                  <a:pt x="5773" y="2923"/>
                </a:lnTo>
                <a:lnTo>
                  <a:pt x="5432" y="3094"/>
                </a:lnTo>
                <a:lnTo>
                  <a:pt x="4068" y="2022"/>
                </a:lnTo>
                <a:lnTo>
                  <a:pt x="4068" y="2022"/>
                </a:lnTo>
                <a:lnTo>
                  <a:pt x="3922" y="1925"/>
                </a:lnTo>
                <a:lnTo>
                  <a:pt x="3776" y="1876"/>
                </a:lnTo>
                <a:lnTo>
                  <a:pt x="3630" y="1827"/>
                </a:lnTo>
                <a:lnTo>
                  <a:pt x="3484" y="1827"/>
                </a:lnTo>
                <a:lnTo>
                  <a:pt x="3313" y="1852"/>
                </a:lnTo>
                <a:lnTo>
                  <a:pt x="3167" y="1901"/>
                </a:lnTo>
                <a:lnTo>
                  <a:pt x="3021" y="1974"/>
                </a:lnTo>
                <a:lnTo>
                  <a:pt x="2899" y="2071"/>
                </a:lnTo>
                <a:lnTo>
                  <a:pt x="2071" y="2899"/>
                </a:lnTo>
                <a:lnTo>
                  <a:pt x="2071" y="2899"/>
                </a:lnTo>
                <a:lnTo>
                  <a:pt x="1974" y="3021"/>
                </a:lnTo>
                <a:lnTo>
                  <a:pt x="1901" y="3167"/>
                </a:lnTo>
                <a:lnTo>
                  <a:pt x="1852" y="3313"/>
                </a:lnTo>
                <a:lnTo>
                  <a:pt x="1827" y="3484"/>
                </a:lnTo>
                <a:lnTo>
                  <a:pt x="1827" y="3630"/>
                </a:lnTo>
                <a:lnTo>
                  <a:pt x="1876" y="3776"/>
                </a:lnTo>
                <a:lnTo>
                  <a:pt x="1925" y="3922"/>
                </a:lnTo>
                <a:lnTo>
                  <a:pt x="2022" y="4068"/>
                </a:lnTo>
                <a:lnTo>
                  <a:pt x="3094" y="5432"/>
                </a:lnTo>
                <a:lnTo>
                  <a:pt x="3094" y="5432"/>
                </a:lnTo>
                <a:lnTo>
                  <a:pt x="2923" y="5773"/>
                </a:lnTo>
                <a:lnTo>
                  <a:pt x="2777" y="6114"/>
                </a:lnTo>
                <a:lnTo>
                  <a:pt x="2631" y="6479"/>
                </a:lnTo>
                <a:lnTo>
                  <a:pt x="2534" y="6820"/>
                </a:lnTo>
                <a:lnTo>
                  <a:pt x="780" y="7015"/>
                </a:lnTo>
                <a:lnTo>
                  <a:pt x="780" y="7015"/>
                </a:lnTo>
                <a:lnTo>
                  <a:pt x="634" y="7064"/>
                </a:lnTo>
                <a:lnTo>
                  <a:pt x="488" y="7112"/>
                </a:lnTo>
                <a:lnTo>
                  <a:pt x="342" y="7210"/>
                </a:lnTo>
                <a:lnTo>
                  <a:pt x="244" y="7307"/>
                </a:lnTo>
                <a:lnTo>
                  <a:pt x="147" y="7453"/>
                </a:lnTo>
                <a:lnTo>
                  <a:pt x="74" y="7575"/>
                </a:lnTo>
                <a:lnTo>
                  <a:pt x="25" y="7721"/>
                </a:lnTo>
                <a:lnTo>
                  <a:pt x="1" y="7892"/>
                </a:lnTo>
                <a:lnTo>
                  <a:pt x="1" y="9061"/>
                </a:lnTo>
                <a:lnTo>
                  <a:pt x="1" y="9061"/>
                </a:lnTo>
                <a:lnTo>
                  <a:pt x="25" y="9231"/>
                </a:lnTo>
                <a:lnTo>
                  <a:pt x="74" y="9377"/>
                </a:lnTo>
                <a:lnTo>
                  <a:pt x="147" y="9499"/>
                </a:lnTo>
                <a:lnTo>
                  <a:pt x="244" y="9645"/>
                </a:lnTo>
                <a:lnTo>
                  <a:pt x="342" y="9743"/>
                </a:lnTo>
                <a:lnTo>
                  <a:pt x="488" y="9840"/>
                </a:lnTo>
                <a:lnTo>
                  <a:pt x="634" y="9889"/>
                </a:lnTo>
                <a:lnTo>
                  <a:pt x="780" y="9938"/>
                </a:lnTo>
                <a:lnTo>
                  <a:pt x="2534" y="10132"/>
                </a:lnTo>
                <a:lnTo>
                  <a:pt x="2534" y="10132"/>
                </a:lnTo>
                <a:lnTo>
                  <a:pt x="2631" y="10473"/>
                </a:lnTo>
                <a:lnTo>
                  <a:pt x="2777" y="10839"/>
                </a:lnTo>
                <a:lnTo>
                  <a:pt x="2923" y="11180"/>
                </a:lnTo>
                <a:lnTo>
                  <a:pt x="3094" y="11521"/>
                </a:lnTo>
                <a:lnTo>
                  <a:pt x="2022" y="12885"/>
                </a:lnTo>
                <a:lnTo>
                  <a:pt x="2022" y="12885"/>
                </a:lnTo>
                <a:lnTo>
                  <a:pt x="1925" y="13031"/>
                </a:lnTo>
                <a:lnTo>
                  <a:pt x="1876" y="13177"/>
                </a:lnTo>
                <a:lnTo>
                  <a:pt x="1827" y="13323"/>
                </a:lnTo>
                <a:lnTo>
                  <a:pt x="1827" y="13469"/>
                </a:lnTo>
                <a:lnTo>
                  <a:pt x="1852" y="13640"/>
                </a:lnTo>
                <a:lnTo>
                  <a:pt x="1901" y="13786"/>
                </a:lnTo>
                <a:lnTo>
                  <a:pt x="1974" y="13932"/>
                </a:lnTo>
                <a:lnTo>
                  <a:pt x="2071" y="14054"/>
                </a:lnTo>
                <a:lnTo>
                  <a:pt x="2899" y="14882"/>
                </a:lnTo>
                <a:lnTo>
                  <a:pt x="2899" y="14882"/>
                </a:lnTo>
                <a:lnTo>
                  <a:pt x="3021" y="14979"/>
                </a:lnTo>
                <a:lnTo>
                  <a:pt x="3167" y="15052"/>
                </a:lnTo>
                <a:lnTo>
                  <a:pt x="3313" y="15101"/>
                </a:lnTo>
                <a:lnTo>
                  <a:pt x="3484" y="15125"/>
                </a:lnTo>
                <a:lnTo>
                  <a:pt x="3630" y="15125"/>
                </a:lnTo>
                <a:lnTo>
                  <a:pt x="3776" y="15077"/>
                </a:lnTo>
                <a:lnTo>
                  <a:pt x="3922" y="15028"/>
                </a:lnTo>
                <a:lnTo>
                  <a:pt x="4068" y="14955"/>
                </a:lnTo>
                <a:lnTo>
                  <a:pt x="5432" y="13859"/>
                </a:lnTo>
                <a:lnTo>
                  <a:pt x="5432" y="13859"/>
                </a:lnTo>
                <a:lnTo>
                  <a:pt x="5773" y="14029"/>
                </a:lnTo>
                <a:lnTo>
                  <a:pt x="6114" y="14175"/>
                </a:lnTo>
                <a:lnTo>
                  <a:pt x="6479" y="14322"/>
                </a:lnTo>
                <a:lnTo>
                  <a:pt x="6820" y="14419"/>
                </a:lnTo>
                <a:lnTo>
                  <a:pt x="7015" y="16173"/>
                </a:lnTo>
                <a:lnTo>
                  <a:pt x="7015" y="16173"/>
                </a:lnTo>
                <a:lnTo>
                  <a:pt x="7064" y="16319"/>
                </a:lnTo>
                <a:lnTo>
                  <a:pt x="7112" y="16465"/>
                </a:lnTo>
                <a:lnTo>
                  <a:pt x="7210" y="16611"/>
                </a:lnTo>
                <a:lnTo>
                  <a:pt x="7307" y="16708"/>
                </a:lnTo>
                <a:lnTo>
                  <a:pt x="7453" y="16806"/>
                </a:lnTo>
                <a:lnTo>
                  <a:pt x="7575" y="16879"/>
                </a:lnTo>
                <a:lnTo>
                  <a:pt x="7721" y="16928"/>
                </a:lnTo>
                <a:lnTo>
                  <a:pt x="7892" y="16952"/>
                </a:lnTo>
                <a:lnTo>
                  <a:pt x="9061" y="16952"/>
                </a:lnTo>
                <a:lnTo>
                  <a:pt x="9061" y="16952"/>
                </a:lnTo>
                <a:lnTo>
                  <a:pt x="9231" y="16928"/>
                </a:lnTo>
                <a:lnTo>
                  <a:pt x="9378" y="16879"/>
                </a:lnTo>
                <a:lnTo>
                  <a:pt x="9499" y="16806"/>
                </a:lnTo>
                <a:lnTo>
                  <a:pt x="9645" y="16708"/>
                </a:lnTo>
                <a:lnTo>
                  <a:pt x="9743" y="16611"/>
                </a:lnTo>
                <a:lnTo>
                  <a:pt x="9840" y="16465"/>
                </a:lnTo>
                <a:lnTo>
                  <a:pt x="9889" y="16319"/>
                </a:lnTo>
                <a:lnTo>
                  <a:pt x="9938" y="16173"/>
                </a:lnTo>
                <a:lnTo>
                  <a:pt x="10133" y="14419"/>
                </a:lnTo>
                <a:lnTo>
                  <a:pt x="10133" y="14419"/>
                </a:lnTo>
                <a:lnTo>
                  <a:pt x="10473" y="14322"/>
                </a:lnTo>
                <a:lnTo>
                  <a:pt x="10839" y="14175"/>
                </a:lnTo>
                <a:lnTo>
                  <a:pt x="11180" y="14029"/>
                </a:lnTo>
                <a:lnTo>
                  <a:pt x="11521" y="13859"/>
                </a:lnTo>
                <a:lnTo>
                  <a:pt x="12885" y="14955"/>
                </a:lnTo>
                <a:lnTo>
                  <a:pt x="12885" y="14955"/>
                </a:lnTo>
                <a:lnTo>
                  <a:pt x="13031" y="15028"/>
                </a:lnTo>
                <a:lnTo>
                  <a:pt x="13177" y="15077"/>
                </a:lnTo>
                <a:lnTo>
                  <a:pt x="13323" y="15125"/>
                </a:lnTo>
                <a:lnTo>
                  <a:pt x="13469" y="15125"/>
                </a:lnTo>
                <a:lnTo>
                  <a:pt x="13640" y="15101"/>
                </a:lnTo>
                <a:lnTo>
                  <a:pt x="13786" y="15052"/>
                </a:lnTo>
                <a:lnTo>
                  <a:pt x="13932" y="14979"/>
                </a:lnTo>
                <a:lnTo>
                  <a:pt x="14054" y="14882"/>
                </a:lnTo>
                <a:lnTo>
                  <a:pt x="14882" y="14054"/>
                </a:lnTo>
                <a:lnTo>
                  <a:pt x="14882" y="14054"/>
                </a:lnTo>
                <a:lnTo>
                  <a:pt x="14979" y="13932"/>
                </a:lnTo>
                <a:lnTo>
                  <a:pt x="15052" y="13786"/>
                </a:lnTo>
                <a:lnTo>
                  <a:pt x="15101" y="13640"/>
                </a:lnTo>
                <a:lnTo>
                  <a:pt x="15125" y="13469"/>
                </a:lnTo>
                <a:lnTo>
                  <a:pt x="15125" y="13323"/>
                </a:lnTo>
                <a:lnTo>
                  <a:pt x="15077" y="13177"/>
                </a:lnTo>
                <a:lnTo>
                  <a:pt x="15028" y="13031"/>
                </a:lnTo>
                <a:lnTo>
                  <a:pt x="14955" y="12885"/>
                </a:lnTo>
                <a:lnTo>
                  <a:pt x="13859" y="11521"/>
                </a:lnTo>
                <a:lnTo>
                  <a:pt x="13859" y="11521"/>
                </a:lnTo>
                <a:lnTo>
                  <a:pt x="14029" y="11180"/>
                </a:lnTo>
                <a:lnTo>
                  <a:pt x="14175" y="10839"/>
                </a:lnTo>
                <a:lnTo>
                  <a:pt x="14322" y="10473"/>
                </a:lnTo>
                <a:lnTo>
                  <a:pt x="14419" y="10132"/>
                </a:lnTo>
                <a:lnTo>
                  <a:pt x="16173" y="9938"/>
                </a:lnTo>
                <a:lnTo>
                  <a:pt x="16173" y="9938"/>
                </a:lnTo>
                <a:lnTo>
                  <a:pt x="16319" y="9889"/>
                </a:lnTo>
                <a:lnTo>
                  <a:pt x="16465" y="9840"/>
                </a:lnTo>
                <a:lnTo>
                  <a:pt x="16611" y="9743"/>
                </a:lnTo>
                <a:lnTo>
                  <a:pt x="16708" y="9645"/>
                </a:lnTo>
                <a:lnTo>
                  <a:pt x="16806" y="9499"/>
                </a:lnTo>
                <a:lnTo>
                  <a:pt x="16879" y="9377"/>
                </a:lnTo>
                <a:lnTo>
                  <a:pt x="16928" y="9231"/>
                </a:lnTo>
                <a:lnTo>
                  <a:pt x="16952" y="9061"/>
                </a:lnTo>
                <a:lnTo>
                  <a:pt x="16952" y="7892"/>
                </a:lnTo>
                <a:lnTo>
                  <a:pt x="16952" y="7892"/>
                </a:lnTo>
                <a:lnTo>
                  <a:pt x="16928" y="7721"/>
                </a:lnTo>
                <a:lnTo>
                  <a:pt x="16879" y="7575"/>
                </a:lnTo>
                <a:lnTo>
                  <a:pt x="16806" y="7453"/>
                </a:lnTo>
                <a:lnTo>
                  <a:pt x="16708" y="7307"/>
                </a:lnTo>
                <a:lnTo>
                  <a:pt x="16611" y="7210"/>
                </a:lnTo>
                <a:lnTo>
                  <a:pt x="16465" y="7112"/>
                </a:lnTo>
                <a:lnTo>
                  <a:pt x="16319" y="7064"/>
                </a:lnTo>
                <a:lnTo>
                  <a:pt x="16173" y="7015"/>
                </a:lnTo>
                <a:lnTo>
                  <a:pt x="16173" y="7015"/>
                </a:lnTo>
                <a:close/>
                <a:moveTo>
                  <a:pt x="10425" y="10425"/>
                </a:moveTo>
                <a:lnTo>
                  <a:pt x="10425" y="10425"/>
                </a:lnTo>
                <a:lnTo>
                  <a:pt x="10206" y="10620"/>
                </a:lnTo>
                <a:lnTo>
                  <a:pt x="9986" y="10766"/>
                </a:lnTo>
                <a:lnTo>
                  <a:pt x="9767" y="10912"/>
                </a:lnTo>
                <a:lnTo>
                  <a:pt x="9524" y="11034"/>
                </a:lnTo>
                <a:lnTo>
                  <a:pt x="9256" y="11107"/>
                </a:lnTo>
                <a:lnTo>
                  <a:pt x="9012" y="11180"/>
                </a:lnTo>
                <a:lnTo>
                  <a:pt x="8744" y="11228"/>
                </a:lnTo>
                <a:lnTo>
                  <a:pt x="8476" y="11228"/>
                </a:lnTo>
                <a:lnTo>
                  <a:pt x="8208" y="11228"/>
                </a:lnTo>
                <a:lnTo>
                  <a:pt x="7941" y="11180"/>
                </a:lnTo>
                <a:lnTo>
                  <a:pt x="7697" y="11107"/>
                </a:lnTo>
                <a:lnTo>
                  <a:pt x="7429" y="11034"/>
                </a:lnTo>
                <a:lnTo>
                  <a:pt x="7186" y="10912"/>
                </a:lnTo>
                <a:lnTo>
                  <a:pt x="6966" y="10766"/>
                </a:lnTo>
                <a:lnTo>
                  <a:pt x="6747" y="10620"/>
                </a:lnTo>
                <a:lnTo>
                  <a:pt x="6528" y="10425"/>
                </a:lnTo>
                <a:lnTo>
                  <a:pt x="6528" y="10425"/>
                </a:lnTo>
                <a:lnTo>
                  <a:pt x="6333" y="10206"/>
                </a:lnTo>
                <a:lnTo>
                  <a:pt x="6187" y="9986"/>
                </a:lnTo>
                <a:lnTo>
                  <a:pt x="6041" y="9767"/>
                </a:lnTo>
                <a:lnTo>
                  <a:pt x="5919" y="9524"/>
                </a:lnTo>
                <a:lnTo>
                  <a:pt x="5846" y="9256"/>
                </a:lnTo>
                <a:lnTo>
                  <a:pt x="5773" y="9012"/>
                </a:lnTo>
                <a:lnTo>
                  <a:pt x="5724" y="8744"/>
                </a:lnTo>
                <a:lnTo>
                  <a:pt x="5724" y="8476"/>
                </a:lnTo>
                <a:lnTo>
                  <a:pt x="5724" y="8208"/>
                </a:lnTo>
                <a:lnTo>
                  <a:pt x="5773" y="7941"/>
                </a:lnTo>
                <a:lnTo>
                  <a:pt x="5846" y="7697"/>
                </a:lnTo>
                <a:lnTo>
                  <a:pt x="5919" y="7429"/>
                </a:lnTo>
                <a:lnTo>
                  <a:pt x="6041" y="7186"/>
                </a:lnTo>
                <a:lnTo>
                  <a:pt x="6187" y="6966"/>
                </a:lnTo>
                <a:lnTo>
                  <a:pt x="6333" y="6747"/>
                </a:lnTo>
                <a:lnTo>
                  <a:pt x="6528" y="6528"/>
                </a:lnTo>
                <a:lnTo>
                  <a:pt x="6528" y="6528"/>
                </a:lnTo>
                <a:lnTo>
                  <a:pt x="6747" y="6333"/>
                </a:lnTo>
                <a:lnTo>
                  <a:pt x="6966" y="6187"/>
                </a:lnTo>
                <a:lnTo>
                  <a:pt x="7186" y="6041"/>
                </a:lnTo>
                <a:lnTo>
                  <a:pt x="7429" y="5919"/>
                </a:lnTo>
                <a:lnTo>
                  <a:pt x="7697" y="5846"/>
                </a:lnTo>
                <a:lnTo>
                  <a:pt x="7941" y="5773"/>
                </a:lnTo>
                <a:lnTo>
                  <a:pt x="8208" y="5724"/>
                </a:lnTo>
                <a:lnTo>
                  <a:pt x="8476" y="5724"/>
                </a:lnTo>
                <a:lnTo>
                  <a:pt x="8744" y="5724"/>
                </a:lnTo>
                <a:lnTo>
                  <a:pt x="9012" y="5773"/>
                </a:lnTo>
                <a:lnTo>
                  <a:pt x="9256" y="5846"/>
                </a:lnTo>
                <a:lnTo>
                  <a:pt x="9524" y="5919"/>
                </a:lnTo>
                <a:lnTo>
                  <a:pt x="9767" y="6041"/>
                </a:lnTo>
                <a:lnTo>
                  <a:pt x="9986" y="6187"/>
                </a:lnTo>
                <a:lnTo>
                  <a:pt x="10206" y="6333"/>
                </a:lnTo>
                <a:lnTo>
                  <a:pt x="10425" y="6528"/>
                </a:lnTo>
                <a:lnTo>
                  <a:pt x="10425" y="6528"/>
                </a:lnTo>
                <a:lnTo>
                  <a:pt x="10620" y="6747"/>
                </a:lnTo>
                <a:lnTo>
                  <a:pt x="10766" y="6966"/>
                </a:lnTo>
                <a:lnTo>
                  <a:pt x="10912" y="7186"/>
                </a:lnTo>
                <a:lnTo>
                  <a:pt x="11034" y="7429"/>
                </a:lnTo>
                <a:lnTo>
                  <a:pt x="11107" y="7697"/>
                </a:lnTo>
                <a:lnTo>
                  <a:pt x="11180" y="7941"/>
                </a:lnTo>
                <a:lnTo>
                  <a:pt x="11228" y="8208"/>
                </a:lnTo>
                <a:lnTo>
                  <a:pt x="11228" y="8476"/>
                </a:lnTo>
                <a:lnTo>
                  <a:pt x="11228" y="8744"/>
                </a:lnTo>
                <a:lnTo>
                  <a:pt x="11180" y="9012"/>
                </a:lnTo>
                <a:lnTo>
                  <a:pt x="11107" y="9256"/>
                </a:lnTo>
                <a:lnTo>
                  <a:pt x="11034" y="9524"/>
                </a:lnTo>
                <a:lnTo>
                  <a:pt x="10912" y="9767"/>
                </a:lnTo>
                <a:lnTo>
                  <a:pt x="10766" y="9986"/>
                </a:lnTo>
                <a:lnTo>
                  <a:pt x="10620" y="10206"/>
                </a:lnTo>
                <a:lnTo>
                  <a:pt x="10425" y="10425"/>
                </a:lnTo>
                <a:lnTo>
                  <a:pt x="10425" y="10425"/>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102" name="Google Shape;4102;p166"/>
          <p:cNvGrpSpPr/>
          <p:nvPr/>
        </p:nvGrpSpPr>
        <p:grpSpPr>
          <a:xfrm>
            <a:off x="4111236" y="3539545"/>
            <a:ext cx="392063" cy="322252"/>
            <a:chOff x="5247525" y="3007275"/>
            <a:chExt cx="517575" cy="384825"/>
          </a:xfrm>
        </p:grpSpPr>
        <p:sp>
          <p:nvSpPr>
            <p:cNvPr id="4103" name="Google Shape;4103;p166"/>
            <p:cNvSpPr/>
            <p:nvPr/>
          </p:nvSpPr>
          <p:spPr>
            <a:xfrm>
              <a:off x="5247525" y="3007275"/>
              <a:ext cx="348900" cy="348900"/>
            </a:xfrm>
            <a:custGeom>
              <a:rect b="b" l="l" r="r" t="t"/>
              <a:pathLst>
                <a:path extrusionOk="0" fill="none" h="13956" w="13956">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4" name="Google Shape;4104;p166"/>
            <p:cNvSpPr/>
            <p:nvPr/>
          </p:nvSpPr>
          <p:spPr>
            <a:xfrm>
              <a:off x="5566575" y="3193575"/>
              <a:ext cx="198525" cy="198525"/>
            </a:xfrm>
            <a:custGeom>
              <a:rect b="b" l="l" r="r" t="t"/>
              <a:pathLst>
                <a:path extrusionOk="0" fill="none" h="7941" w="7941">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05" name="Google Shape;4105;p166"/>
          <p:cNvGrpSpPr/>
          <p:nvPr/>
        </p:nvGrpSpPr>
        <p:grpSpPr>
          <a:xfrm>
            <a:off x="3129762" y="3521185"/>
            <a:ext cx="309022" cy="348777"/>
            <a:chOff x="3951850" y="2985350"/>
            <a:chExt cx="407950" cy="416500"/>
          </a:xfrm>
        </p:grpSpPr>
        <p:sp>
          <p:nvSpPr>
            <p:cNvPr id="4106" name="Google Shape;4106;p166"/>
            <p:cNvSpPr/>
            <p:nvPr/>
          </p:nvSpPr>
          <p:spPr>
            <a:xfrm>
              <a:off x="3951850" y="2985350"/>
              <a:ext cx="314800" cy="314825"/>
            </a:xfrm>
            <a:custGeom>
              <a:rect b="b" l="l" r="r" t="t"/>
              <a:pathLst>
                <a:path extrusionOk="0" fill="none" h="12593" w="12592">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7" name="Google Shape;4107;p166"/>
            <p:cNvSpPr/>
            <p:nvPr/>
          </p:nvSpPr>
          <p:spPr>
            <a:xfrm>
              <a:off x="3988375" y="3021875"/>
              <a:ext cx="241750" cy="241750"/>
            </a:xfrm>
            <a:custGeom>
              <a:rect b="b" l="l" r="r" t="t"/>
              <a:pathLst>
                <a:path extrusionOk="0" fill="none" h="9670" w="967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8" name="Google Shape;4108;p166"/>
            <p:cNvSpPr/>
            <p:nvPr/>
          </p:nvSpPr>
          <p:spPr>
            <a:xfrm>
              <a:off x="4024300" y="3058425"/>
              <a:ext cx="84650" cy="84650"/>
            </a:xfrm>
            <a:custGeom>
              <a:rect b="b" l="l" r="r" t="t"/>
              <a:pathLst>
                <a:path extrusionOk="0" fill="none" h="3386" w="3386">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9" name="Google Shape;4109;p166"/>
            <p:cNvSpPr/>
            <p:nvPr/>
          </p:nvSpPr>
          <p:spPr>
            <a:xfrm>
              <a:off x="4205750" y="3248375"/>
              <a:ext cx="154050" cy="153475"/>
            </a:xfrm>
            <a:custGeom>
              <a:rect b="b" l="l" r="r" t="t"/>
              <a:pathLst>
                <a:path extrusionOk="0" fill="none" h="6139" w="6162">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10" name="Google Shape;4110;p166"/>
          <p:cNvGrpSpPr/>
          <p:nvPr/>
        </p:nvGrpSpPr>
        <p:grpSpPr>
          <a:xfrm>
            <a:off x="567215" y="4108558"/>
            <a:ext cx="357919" cy="303892"/>
            <a:chOff x="568950" y="3686775"/>
            <a:chExt cx="472500" cy="362900"/>
          </a:xfrm>
        </p:grpSpPr>
        <p:sp>
          <p:nvSpPr>
            <p:cNvPr id="4111" name="Google Shape;4111;p166"/>
            <p:cNvSpPr/>
            <p:nvPr/>
          </p:nvSpPr>
          <p:spPr>
            <a:xfrm>
              <a:off x="568950" y="3686775"/>
              <a:ext cx="472500" cy="362900"/>
            </a:xfrm>
            <a:custGeom>
              <a:rect b="b" l="l" r="r" t="t"/>
              <a:pathLst>
                <a:path extrusionOk="0" fill="none" h="14516" w="18900">
                  <a:moveTo>
                    <a:pt x="18900" y="7989"/>
                  </a:moveTo>
                  <a:lnTo>
                    <a:pt x="18900" y="7989"/>
                  </a:lnTo>
                  <a:lnTo>
                    <a:pt x="18705" y="8111"/>
                  </a:lnTo>
                  <a:lnTo>
                    <a:pt x="18510" y="8184"/>
                  </a:lnTo>
                  <a:lnTo>
                    <a:pt x="18291" y="8232"/>
                  </a:lnTo>
                  <a:lnTo>
                    <a:pt x="18072" y="8232"/>
                  </a:lnTo>
                  <a:lnTo>
                    <a:pt x="17852" y="8184"/>
                  </a:lnTo>
                  <a:lnTo>
                    <a:pt x="17658" y="8111"/>
                  </a:lnTo>
                  <a:lnTo>
                    <a:pt x="17487" y="8013"/>
                  </a:lnTo>
                  <a:lnTo>
                    <a:pt x="17341" y="7891"/>
                  </a:lnTo>
                  <a:lnTo>
                    <a:pt x="17341" y="7891"/>
                  </a:lnTo>
                  <a:lnTo>
                    <a:pt x="17243" y="7745"/>
                  </a:lnTo>
                  <a:lnTo>
                    <a:pt x="17170" y="7575"/>
                  </a:lnTo>
                  <a:lnTo>
                    <a:pt x="17170" y="7404"/>
                  </a:lnTo>
                  <a:lnTo>
                    <a:pt x="17195" y="7234"/>
                  </a:lnTo>
                  <a:lnTo>
                    <a:pt x="17243" y="7088"/>
                  </a:lnTo>
                  <a:lnTo>
                    <a:pt x="17341" y="6942"/>
                  </a:lnTo>
                  <a:lnTo>
                    <a:pt x="17487" y="6844"/>
                  </a:lnTo>
                  <a:lnTo>
                    <a:pt x="17658" y="6795"/>
                  </a:lnTo>
                  <a:lnTo>
                    <a:pt x="17658" y="6795"/>
                  </a:lnTo>
                  <a:lnTo>
                    <a:pt x="17755" y="6771"/>
                  </a:lnTo>
                  <a:lnTo>
                    <a:pt x="17828" y="6771"/>
                  </a:lnTo>
                  <a:lnTo>
                    <a:pt x="17901" y="6795"/>
                  </a:lnTo>
                  <a:lnTo>
                    <a:pt x="17974" y="6820"/>
                  </a:lnTo>
                  <a:lnTo>
                    <a:pt x="18023" y="6869"/>
                  </a:lnTo>
                  <a:lnTo>
                    <a:pt x="18047" y="6917"/>
                  </a:lnTo>
                  <a:lnTo>
                    <a:pt x="18096" y="7063"/>
                  </a:lnTo>
                  <a:lnTo>
                    <a:pt x="18072" y="7210"/>
                  </a:lnTo>
                  <a:lnTo>
                    <a:pt x="18023" y="7356"/>
                  </a:lnTo>
                  <a:lnTo>
                    <a:pt x="17950" y="7477"/>
                  </a:lnTo>
                  <a:lnTo>
                    <a:pt x="17828" y="7599"/>
                  </a:lnTo>
                  <a:lnTo>
                    <a:pt x="17828" y="7599"/>
                  </a:lnTo>
                  <a:lnTo>
                    <a:pt x="17633" y="7697"/>
                  </a:lnTo>
                  <a:lnTo>
                    <a:pt x="17438" y="7770"/>
                  </a:lnTo>
                  <a:lnTo>
                    <a:pt x="17219" y="7794"/>
                  </a:lnTo>
                  <a:lnTo>
                    <a:pt x="17000" y="7794"/>
                  </a:lnTo>
                  <a:lnTo>
                    <a:pt x="17000" y="7794"/>
                  </a:lnTo>
                  <a:lnTo>
                    <a:pt x="16878" y="7794"/>
                  </a:lnTo>
                  <a:lnTo>
                    <a:pt x="16781" y="7770"/>
                  </a:lnTo>
                  <a:lnTo>
                    <a:pt x="16708" y="7745"/>
                  </a:lnTo>
                  <a:lnTo>
                    <a:pt x="16635" y="7697"/>
                  </a:lnTo>
                  <a:lnTo>
                    <a:pt x="16586" y="7648"/>
                  </a:lnTo>
                  <a:lnTo>
                    <a:pt x="16562" y="7550"/>
                  </a:lnTo>
                  <a:lnTo>
                    <a:pt x="16537" y="7331"/>
                  </a:lnTo>
                  <a:lnTo>
                    <a:pt x="16537" y="7331"/>
                  </a:lnTo>
                  <a:lnTo>
                    <a:pt x="16513" y="7015"/>
                  </a:lnTo>
                  <a:lnTo>
                    <a:pt x="16488" y="6698"/>
                  </a:lnTo>
                  <a:lnTo>
                    <a:pt x="16440" y="6381"/>
                  </a:lnTo>
                  <a:lnTo>
                    <a:pt x="16367" y="6065"/>
                  </a:lnTo>
                  <a:lnTo>
                    <a:pt x="16269" y="5748"/>
                  </a:lnTo>
                  <a:lnTo>
                    <a:pt x="16172" y="5456"/>
                  </a:lnTo>
                  <a:lnTo>
                    <a:pt x="16050" y="5164"/>
                  </a:lnTo>
                  <a:lnTo>
                    <a:pt x="15904" y="4871"/>
                  </a:lnTo>
                  <a:lnTo>
                    <a:pt x="15758" y="4604"/>
                  </a:lnTo>
                  <a:lnTo>
                    <a:pt x="15587" y="4311"/>
                  </a:lnTo>
                  <a:lnTo>
                    <a:pt x="15393" y="4068"/>
                  </a:lnTo>
                  <a:lnTo>
                    <a:pt x="15198" y="3800"/>
                  </a:lnTo>
                  <a:lnTo>
                    <a:pt x="14978" y="3556"/>
                  </a:lnTo>
                  <a:lnTo>
                    <a:pt x="14759" y="3313"/>
                  </a:lnTo>
                  <a:lnTo>
                    <a:pt x="14516" y="3094"/>
                  </a:lnTo>
                  <a:lnTo>
                    <a:pt x="14272" y="2874"/>
                  </a:lnTo>
                  <a:lnTo>
                    <a:pt x="14004" y="2655"/>
                  </a:lnTo>
                  <a:lnTo>
                    <a:pt x="13712" y="2460"/>
                  </a:lnTo>
                  <a:lnTo>
                    <a:pt x="13420" y="2265"/>
                  </a:lnTo>
                  <a:lnTo>
                    <a:pt x="13128" y="2095"/>
                  </a:lnTo>
                  <a:lnTo>
                    <a:pt x="12811" y="1924"/>
                  </a:lnTo>
                  <a:lnTo>
                    <a:pt x="12494" y="1778"/>
                  </a:lnTo>
                  <a:lnTo>
                    <a:pt x="12178" y="1632"/>
                  </a:lnTo>
                  <a:lnTo>
                    <a:pt x="11837" y="1510"/>
                  </a:lnTo>
                  <a:lnTo>
                    <a:pt x="11496" y="1389"/>
                  </a:lnTo>
                  <a:lnTo>
                    <a:pt x="11130" y="1291"/>
                  </a:lnTo>
                  <a:lnTo>
                    <a:pt x="10765" y="1218"/>
                  </a:lnTo>
                  <a:lnTo>
                    <a:pt x="10400" y="1145"/>
                  </a:lnTo>
                  <a:lnTo>
                    <a:pt x="10034" y="1096"/>
                  </a:lnTo>
                  <a:lnTo>
                    <a:pt x="9645" y="1048"/>
                  </a:lnTo>
                  <a:lnTo>
                    <a:pt x="9255" y="1023"/>
                  </a:lnTo>
                  <a:lnTo>
                    <a:pt x="8865" y="1023"/>
                  </a:lnTo>
                  <a:lnTo>
                    <a:pt x="8865" y="1023"/>
                  </a:lnTo>
                  <a:lnTo>
                    <a:pt x="8330" y="1023"/>
                  </a:lnTo>
                  <a:lnTo>
                    <a:pt x="7794" y="1072"/>
                  </a:lnTo>
                  <a:lnTo>
                    <a:pt x="7258" y="1145"/>
                  </a:lnTo>
                  <a:lnTo>
                    <a:pt x="6747" y="1267"/>
                  </a:lnTo>
                  <a:lnTo>
                    <a:pt x="6747" y="1267"/>
                  </a:lnTo>
                  <a:lnTo>
                    <a:pt x="6600" y="1048"/>
                  </a:lnTo>
                  <a:lnTo>
                    <a:pt x="6454" y="877"/>
                  </a:lnTo>
                  <a:lnTo>
                    <a:pt x="6284" y="707"/>
                  </a:lnTo>
                  <a:lnTo>
                    <a:pt x="6138" y="561"/>
                  </a:lnTo>
                  <a:lnTo>
                    <a:pt x="5967" y="439"/>
                  </a:lnTo>
                  <a:lnTo>
                    <a:pt x="5821" y="341"/>
                  </a:lnTo>
                  <a:lnTo>
                    <a:pt x="5504" y="195"/>
                  </a:lnTo>
                  <a:lnTo>
                    <a:pt x="5237" y="98"/>
                  </a:lnTo>
                  <a:lnTo>
                    <a:pt x="5017" y="49"/>
                  </a:lnTo>
                  <a:lnTo>
                    <a:pt x="4822" y="0"/>
                  </a:lnTo>
                  <a:lnTo>
                    <a:pt x="4822" y="0"/>
                  </a:lnTo>
                  <a:lnTo>
                    <a:pt x="4725" y="195"/>
                  </a:lnTo>
                  <a:lnTo>
                    <a:pt x="4628" y="390"/>
                  </a:lnTo>
                  <a:lnTo>
                    <a:pt x="4530" y="682"/>
                  </a:lnTo>
                  <a:lnTo>
                    <a:pt x="4433" y="999"/>
                  </a:lnTo>
                  <a:lnTo>
                    <a:pt x="4384" y="1389"/>
                  </a:lnTo>
                  <a:lnTo>
                    <a:pt x="4360" y="1778"/>
                  </a:lnTo>
                  <a:lnTo>
                    <a:pt x="4360" y="1998"/>
                  </a:lnTo>
                  <a:lnTo>
                    <a:pt x="4408" y="2217"/>
                  </a:lnTo>
                  <a:lnTo>
                    <a:pt x="4408" y="2217"/>
                  </a:lnTo>
                  <a:lnTo>
                    <a:pt x="4067" y="2436"/>
                  </a:lnTo>
                  <a:lnTo>
                    <a:pt x="3678" y="2728"/>
                  </a:lnTo>
                  <a:lnTo>
                    <a:pt x="3264" y="3142"/>
                  </a:lnTo>
                  <a:lnTo>
                    <a:pt x="2825" y="3605"/>
                  </a:lnTo>
                  <a:lnTo>
                    <a:pt x="2411" y="4116"/>
                  </a:lnTo>
                  <a:lnTo>
                    <a:pt x="2022" y="4652"/>
                  </a:lnTo>
                  <a:lnTo>
                    <a:pt x="1851" y="4945"/>
                  </a:lnTo>
                  <a:lnTo>
                    <a:pt x="1705" y="5237"/>
                  </a:lnTo>
                  <a:lnTo>
                    <a:pt x="1559" y="5529"/>
                  </a:lnTo>
                  <a:lnTo>
                    <a:pt x="1461" y="5797"/>
                  </a:lnTo>
                  <a:lnTo>
                    <a:pt x="560" y="5797"/>
                  </a:lnTo>
                  <a:lnTo>
                    <a:pt x="560" y="5797"/>
                  </a:lnTo>
                  <a:lnTo>
                    <a:pt x="463" y="5821"/>
                  </a:lnTo>
                  <a:lnTo>
                    <a:pt x="341" y="5846"/>
                  </a:lnTo>
                  <a:lnTo>
                    <a:pt x="244" y="5894"/>
                  </a:lnTo>
                  <a:lnTo>
                    <a:pt x="171" y="5967"/>
                  </a:lnTo>
                  <a:lnTo>
                    <a:pt x="98" y="6040"/>
                  </a:lnTo>
                  <a:lnTo>
                    <a:pt x="49" y="6138"/>
                  </a:lnTo>
                  <a:lnTo>
                    <a:pt x="25" y="6260"/>
                  </a:lnTo>
                  <a:lnTo>
                    <a:pt x="0" y="6357"/>
                  </a:lnTo>
                  <a:lnTo>
                    <a:pt x="0" y="8598"/>
                  </a:lnTo>
                  <a:lnTo>
                    <a:pt x="0" y="8598"/>
                  </a:lnTo>
                  <a:lnTo>
                    <a:pt x="25" y="8720"/>
                  </a:lnTo>
                  <a:lnTo>
                    <a:pt x="49" y="8817"/>
                  </a:lnTo>
                  <a:lnTo>
                    <a:pt x="98" y="8914"/>
                  </a:lnTo>
                  <a:lnTo>
                    <a:pt x="171" y="8987"/>
                  </a:lnTo>
                  <a:lnTo>
                    <a:pt x="244" y="9060"/>
                  </a:lnTo>
                  <a:lnTo>
                    <a:pt x="341" y="9109"/>
                  </a:lnTo>
                  <a:lnTo>
                    <a:pt x="463" y="9158"/>
                  </a:lnTo>
                  <a:lnTo>
                    <a:pt x="560" y="9158"/>
                  </a:lnTo>
                  <a:lnTo>
                    <a:pt x="1510" y="9158"/>
                  </a:lnTo>
                  <a:lnTo>
                    <a:pt x="1510" y="9158"/>
                  </a:lnTo>
                  <a:lnTo>
                    <a:pt x="1583" y="9353"/>
                  </a:lnTo>
                  <a:lnTo>
                    <a:pt x="1681" y="9572"/>
                  </a:lnTo>
                  <a:lnTo>
                    <a:pt x="1924" y="9986"/>
                  </a:lnTo>
                  <a:lnTo>
                    <a:pt x="2216" y="10376"/>
                  </a:lnTo>
                  <a:lnTo>
                    <a:pt x="2582" y="10765"/>
                  </a:lnTo>
                  <a:lnTo>
                    <a:pt x="2972" y="11131"/>
                  </a:lnTo>
                  <a:lnTo>
                    <a:pt x="3410" y="11472"/>
                  </a:lnTo>
                  <a:lnTo>
                    <a:pt x="3897" y="11788"/>
                  </a:lnTo>
                  <a:lnTo>
                    <a:pt x="4408" y="12032"/>
                  </a:lnTo>
                  <a:lnTo>
                    <a:pt x="4408" y="14516"/>
                  </a:lnTo>
                  <a:lnTo>
                    <a:pt x="5090" y="14516"/>
                  </a:lnTo>
                  <a:lnTo>
                    <a:pt x="6308" y="12860"/>
                  </a:lnTo>
                  <a:lnTo>
                    <a:pt x="6308" y="12860"/>
                  </a:lnTo>
                  <a:lnTo>
                    <a:pt x="6917" y="13030"/>
                  </a:lnTo>
                  <a:lnTo>
                    <a:pt x="7550" y="13128"/>
                  </a:lnTo>
                  <a:lnTo>
                    <a:pt x="8208" y="13201"/>
                  </a:lnTo>
                  <a:lnTo>
                    <a:pt x="8865" y="13225"/>
                  </a:lnTo>
                  <a:lnTo>
                    <a:pt x="8865" y="13225"/>
                  </a:lnTo>
                  <a:lnTo>
                    <a:pt x="9523" y="13201"/>
                  </a:lnTo>
                  <a:lnTo>
                    <a:pt x="10181" y="13128"/>
                  </a:lnTo>
                  <a:lnTo>
                    <a:pt x="10814" y="13030"/>
                  </a:lnTo>
                  <a:lnTo>
                    <a:pt x="11423" y="12860"/>
                  </a:lnTo>
                  <a:lnTo>
                    <a:pt x="12592" y="14516"/>
                  </a:lnTo>
                  <a:lnTo>
                    <a:pt x="13347" y="14516"/>
                  </a:lnTo>
                  <a:lnTo>
                    <a:pt x="13347" y="12032"/>
                  </a:lnTo>
                  <a:lnTo>
                    <a:pt x="13347" y="12032"/>
                  </a:lnTo>
                  <a:lnTo>
                    <a:pt x="13688" y="11886"/>
                  </a:lnTo>
                  <a:lnTo>
                    <a:pt x="14004" y="11715"/>
                  </a:lnTo>
                  <a:lnTo>
                    <a:pt x="14297" y="11545"/>
                  </a:lnTo>
                  <a:lnTo>
                    <a:pt x="14589" y="11350"/>
                  </a:lnTo>
                  <a:lnTo>
                    <a:pt x="14857" y="11131"/>
                  </a:lnTo>
                  <a:lnTo>
                    <a:pt x="15100" y="10911"/>
                  </a:lnTo>
                  <a:lnTo>
                    <a:pt x="15344" y="10668"/>
                  </a:lnTo>
                  <a:lnTo>
                    <a:pt x="15563" y="10400"/>
                  </a:lnTo>
                  <a:lnTo>
                    <a:pt x="15733" y="10132"/>
                  </a:lnTo>
                  <a:lnTo>
                    <a:pt x="15904" y="9864"/>
                  </a:lnTo>
                  <a:lnTo>
                    <a:pt x="16074" y="9572"/>
                  </a:lnTo>
                  <a:lnTo>
                    <a:pt x="16196" y="9255"/>
                  </a:lnTo>
                  <a:lnTo>
                    <a:pt x="16318" y="8939"/>
                  </a:lnTo>
                  <a:lnTo>
                    <a:pt x="16391" y="8598"/>
                  </a:lnTo>
                  <a:lnTo>
                    <a:pt x="16464" y="8257"/>
                  </a:lnTo>
                  <a:lnTo>
                    <a:pt x="16513" y="7916"/>
                  </a:lnTo>
                  <a:lnTo>
                    <a:pt x="16513" y="7916"/>
                  </a:lnTo>
                  <a:lnTo>
                    <a:pt x="16513" y="7599"/>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2" name="Google Shape;4112;p166"/>
            <p:cNvSpPr/>
            <p:nvPr/>
          </p:nvSpPr>
          <p:spPr>
            <a:xfrm>
              <a:off x="645650" y="3820725"/>
              <a:ext cx="34125" cy="34125"/>
            </a:xfrm>
            <a:custGeom>
              <a:rect b="b" l="l" r="r" t="t"/>
              <a:pathLst>
                <a:path extrusionOk="0" fill="none" h="1365" w="1365">
                  <a:moveTo>
                    <a:pt x="683" y="1364"/>
                  </a:moveTo>
                  <a:lnTo>
                    <a:pt x="683" y="1364"/>
                  </a:lnTo>
                  <a:lnTo>
                    <a:pt x="537" y="1340"/>
                  </a:lnTo>
                  <a:lnTo>
                    <a:pt x="415" y="1316"/>
                  </a:lnTo>
                  <a:lnTo>
                    <a:pt x="293" y="1243"/>
                  </a:lnTo>
                  <a:lnTo>
                    <a:pt x="196" y="1170"/>
                  </a:lnTo>
                  <a:lnTo>
                    <a:pt x="123" y="1072"/>
                  </a:lnTo>
                  <a:lnTo>
                    <a:pt x="50" y="950"/>
                  </a:lnTo>
                  <a:lnTo>
                    <a:pt x="25" y="829"/>
                  </a:lnTo>
                  <a:lnTo>
                    <a:pt x="1" y="682"/>
                  </a:lnTo>
                  <a:lnTo>
                    <a:pt x="1" y="682"/>
                  </a:lnTo>
                  <a:lnTo>
                    <a:pt x="25" y="536"/>
                  </a:lnTo>
                  <a:lnTo>
                    <a:pt x="50" y="415"/>
                  </a:lnTo>
                  <a:lnTo>
                    <a:pt x="123" y="317"/>
                  </a:lnTo>
                  <a:lnTo>
                    <a:pt x="196" y="195"/>
                  </a:lnTo>
                  <a:lnTo>
                    <a:pt x="293" y="122"/>
                  </a:lnTo>
                  <a:lnTo>
                    <a:pt x="415" y="74"/>
                  </a:lnTo>
                  <a:lnTo>
                    <a:pt x="537" y="25"/>
                  </a:lnTo>
                  <a:lnTo>
                    <a:pt x="683" y="1"/>
                  </a:lnTo>
                  <a:lnTo>
                    <a:pt x="683" y="1"/>
                  </a:lnTo>
                  <a:lnTo>
                    <a:pt x="805" y="25"/>
                  </a:lnTo>
                  <a:lnTo>
                    <a:pt x="951" y="74"/>
                  </a:lnTo>
                  <a:lnTo>
                    <a:pt x="1048" y="122"/>
                  </a:lnTo>
                  <a:lnTo>
                    <a:pt x="1170" y="195"/>
                  </a:lnTo>
                  <a:lnTo>
                    <a:pt x="1243" y="317"/>
                  </a:lnTo>
                  <a:lnTo>
                    <a:pt x="1292" y="415"/>
                  </a:lnTo>
                  <a:lnTo>
                    <a:pt x="1340" y="536"/>
                  </a:lnTo>
                  <a:lnTo>
                    <a:pt x="1365" y="682"/>
                  </a:lnTo>
                  <a:lnTo>
                    <a:pt x="1365" y="682"/>
                  </a:lnTo>
                  <a:lnTo>
                    <a:pt x="1340" y="829"/>
                  </a:lnTo>
                  <a:lnTo>
                    <a:pt x="1292" y="950"/>
                  </a:lnTo>
                  <a:lnTo>
                    <a:pt x="1243" y="1072"/>
                  </a:lnTo>
                  <a:lnTo>
                    <a:pt x="1170" y="1170"/>
                  </a:lnTo>
                  <a:lnTo>
                    <a:pt x="1048" y="1243"/>
                  </a:lnTo>
                  <a:lnTo>
                    <a:pt x="951" y="1316"/>
                  </a:lnTo>
                  <a:lnTo>
                    <a:pt x="805" y="1340"/>
                  </a:lnTo>
                  <a:lnTo>
                    <a:pt x="683" y="1364"/>
                  </a:lnTo>
                  <a:lnTo>
                    <a:pt x="683" y="1364"/>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3" name="Google Shape;4113;p166"/>
            <p:cNvSpPr/>
            <p:nvPr/>
          </p:nvSpPr>
          <p:spPr>
            <a:xfrm>
              <a:off x="747950" y="3753750"/>
              <a:ext cx="85275" cy="12200"/>
            </a:xfrm>
            <a:custGeom>
              <a:rect b="b" l="l" r="r" t="t"/>
              <a:pathLst>
                <a:path extrusionOk="0" fill="none" h="488" w="3411">
                  <a:moveTo>
                    <a:pt x="3410" y="488"/>
                  </a:moveTo>
                  <a:lnTo>
                    <a:pt x="3410" y="488"/>
                  </a:lnTo>
                  <a:lnTo>
                    <a:pt x="3215" y="366"/>
                  </a:lnTo>
                  <a:lnTo>
                    <a:pt x="3021" y="268"/>
                  </a:lnTo>
                  <a:lnTo>
                    <a:pt x="2826" y="195"/>
                  </a:lnTo>
                  <a:lnTo>
                    <a:pt x="2607" y="122"/>
                  </a:lnTo>
                  <a:lnTo>
                    <a:pt x="2387" y="74"/>
                  </a:lnTo>
                  <a:lnTo>
                    <a:pt x="2168" y="25"/>
                  </a:lnTo>
                  <a:lnTo>
                    <a:pt x="1925" y="0"/>
                  </a:lnTo>
                  <a:lnTo>
                    <a:pt x="1705" y="0"/>
                  </a:lnTo>
                  <a:lnTo>
                    <a:pt x="1462" y="0"/>
                  </a:lnTo>
                  <a:lnTo>
                    <a:pt x="1243" y="25"/>
                  </a:lnTo>
                  <a:lnTo>
                    <a:pt x="1023" y="74"/>
                  </a:lnTo>
                  <a:lnTo>
                    <a:pt x="804" y="122"/>
                  </a:lnTo>
                  <a:lnTo>
                    <a:pt x="585" y="195"/>
                  </a:lnTo>
                  <a:lnTo>
                    <a:pt x="366" y="268"/>
                  </a:lnTo>
                  <a:lnTo>
                    <a:pt x="171" y="366"/>
                  </a:lnTo>
                  <a:lnTo>
                    <a:pt x="1" y="488"/>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14" name="Google Shape;4114;p166"/>
          <p:cNvSpPr/>
          <p:nvPr/>
        </p:nvSpPr>
        <p:spPr>
          <a:xfrm>
            <a:off x="4692029" y="3503924"/>
            <a:ext cx="243536" cy="387528"/>
          </a:xfrm>
          <a:custGeom>
            <a:rect b="b" l="l" r="r" t="t"/>
            <a:pathLst>
              <a:path extrusionOk="0" fill="none" h="18511" w="12860">
                <a:moveTo>
                  <a:pt x="12373" y="7526"/>
                </a:moveTo>
                <a:lnTo>
                  <a:pt x="11618" y="7526"/>
                </a:lnTo>
                <a:lnTo>
                  <a:pt x="11618" y="5188"/>
                </a:lnTo>
                <a:lnTo>
                  <a:pt x="11618" y="5188"/>
                </a:lnTo>
                <a:lnTo>
                  <a:pt x="11593" y="4677"/>
                </a:lnTo>
                <a:lnTo>
                  <a:pt x="11520" y="4141"/>
                </a:lnTo>
                <a:lnTo>
                  <a:pt x="11398" y="3654"/>
                </a:lnTo>
                <a:lnTo>
                  <a:pt x="11204" y="3167"/>
                </a:lnTo>
                <a:lnTo>
                  <a:pt x="10984" y="2728"/>
                </a:lnTo>
                <a:lnTo>
                  <a:pt x="10741" y="2290"/>
                </a:lnTo>
                <a:lnTo>
                  <a:pt x="10424" y="1900"/>
                </a:lnTo>
                <a:lnTo>
                  <a:pt x="10108" y="1535"/>
                </a:lnTo>
                <a:lnTo>
                  <a:pt x="9718" y="1194"/>
                </a:lnTo>
                <a:lnTo>
                  <a:pt x="9328" y="902"/>
                </a:lnTo>
                <a:lnTo>
                  <a:pt x="8914" y="634"/>
                </a:lnTo>
                <a:lnTo>
                  <a:pt x="8452" y="415"/>
                </a:lnTo>
                <a:lnTo>
                  <a:pt x="7964" y="244"/>
                </a:lnTo>
                <a:lnTo>
                  <a:pt x="7477" y="122"/>
                </a:lnTo>
                <a:lnTo>
                  <a:pt x="6966" y="25"/>
                </a:lnTo>
                <a:lnTo>
                  <a:pt x="6430" y="0"/>
                </a:lnTo>
                <a:lnTo>
                  <a:pt x="6430" y="0"/>
                </a:lnTo>
                <a:lnTo>
                  <a:pt x="5894" y="25"/>
                </a:lnTo>
                <a:lnTo>
                  <a:pt x="5383" y="122"/>
                </a:lnTo>
                <a:lnTo>
                  <a:pt x="4896" y="244"/>
                </a:lnTo>
                <a:lnTo>
                  <a:pt x="4409" y="415"/>
                </a:lnTo>
                <a:lnTo>
                  <a:pt x="3970" y="634"/>
                </a:lnTo>
                <a:lnTo>
                  <a:pt x="3532" y="902"/>
                </a:lnTo>
                <a:lnTo>
                  <a:pt x="3142" y="1194"/>
                </a:lnTo>
                <a:lnTo>
                  <a:pt x="2752" y="1535"/>
                </a:lnTo>
                <a:lnTo>
                  <a:pt x="2436" y="1900"/>
                </a:lnTo>
                <a:lnTo>
                  <a:pt x="2119" y="2290"/>
                </a:lnTo>
                <a:lnTo>
                  <a:pt x="1876" y="2728"/>
                </a:lnTo>
                <a:lnTo>
                  <a:pt x="1656" y="3167"/>
                </a:lnTo>
                <a:lnTo>
                  <a:pt x="1462" y="3654"/>
                </a:lnTo>
                <a:lnTo>
                  <a:pt x="1340" y="4141"/>
                </a:lnTo>
                <a:lnTo>
                  <a:pt x="1267" y="4677"/>
                </a:lnTo>
                <a:lnTo>
                  <a:pt x="1242" y="5188"/>
                </a:lnTo>
                <a:lnTo>
                  <a:pt x="1242" y="7526"/>
                </a:lnTo>
                <a:lnTo>
                  <a:pt x="487" y="7526"/>
                </a:lnTo>
                <a:lnTo>
                  <a:pt x="487" y="7526"/>
                </a:lnTo>
                <a:lnTo>
                  <a:pt x="390" y="7526"/>
                </a:lnTo>
                <a:lnTo>
                  <a:pt x="293" y="7551"/>
                </a:lnTo>
                <a:lnTo>
                  <a:pt x="220" y="7599"/>
                </a:lnTo>
                <a:lnTo>
                  <a:pt x="146" y="7648"/>
                </a:lnTo>
                <a:lnTo>
                  <a:pt x="73" y="7721"/>
                </a:lnTo>
                <a:lnTo>
                  <a:pt x="49" y="7818"/>
                </a:lnTo>
                <a:lnTo>
                  <a:pt x="0" y="7891"/>
                </a:lnTo>
                <a:lnTo>
                  <a:pt x="0" y="8013"/>
                </a:lnTo>
                <a:lnTo>
                  <a:pt x="0" y="18023"/>
                </a:lnTo>
                <a:lnTo>
                  <a:pt x="0" y="18023"/>
                </a:lnTo>
                <a:lnTo>
                  <a:pt x="0" y="18121"/>
                </a:lnTo>
                <a:lnTo>
                  <a:pt x="49" y="18218"/>
                </a:lnTo>
                <a:lnTo>
                  <a:pt x="73" y="18291"/>
                </a:lnTo>
                <a:lnTo>
                  <a:pt x="146" y="18364"/>
                </a:lnTo>
                <a:lnTo>
                  <a:pt x="220" y="18413"/>
                </a:lnTo>
                <a:lnTo>
                  <a:pt x="293" y="18462"/>
                </a:lnTo>
                <a:lnTo>
                  <a:pt x="390" y="18486"/>
                </a:lnTo>
                <a:lnTo>
                  <a:pt x="487" y="18510"/>
                </a:lnTo>
                <a:lnTo>
                  <a:pt x="12373" y="18510"/>
                </a:lnTo>
                <a:lnTo>
                  <a:pt x="12373" y="18510"/>
                </a:lnTo>
                <a:lnTo>
                  <a:pt x="12470" y="18486"/>
                </a:lnTo>
                <a:lnTo>
                  <a:pt x="12568" y="18462"/>
                </a:lnTo>
                <a:lnTo>
                  <a:pt x="12641" y="18413"/>
                </a:lnTo>
                <a:lnTo>
                  <a:pt x="12714" y="18364"/>
                </a:lnTo>
                <a:lnTo>
                  <a:pt x="12787" y="18291"/>
                </a:lnTo>
                <a:lnTo>
                  <a:pt x="12811" y="18218"/>
                </a:lnTo>
                <a:lnTo>
                  <a:pt x="12860" y="18121"/>
                </a:lnTo>
                <a:lnTo>
                  <a:pt x="12860" y="18023"/>
                </a:lnTo>
                <a:lnTo>
                  <a:pt x="12860" y="8013"/>
                </a:lnTo>
                <a:lnTo>
                  <a:pt x="12860" y="8013"/>
                </a:lnTo>
                <a:lnTo>
                  <a:pt x="12860" y="7891"/>
                </a:lnTo>
                <a:lnTo>
                  <a:pt x="12811" y="7818"/>
                </a:lnTo>
                <a:lnTo>
                  <a:pt x="12787" y="7721"/>
                </a:lnTo>
                <a:lnTo>
                  <a:pt x="12714" y="7648"/>
                </a:lnTo>
                <a:lnTo>
                  <a:pt x="12641" y="7599"/>
                </a:lnTo>
                <a:lnTo>
                  <a:pt x="12568" y="7551"/>
                </a:lnTo>
                <a:lnTo>
                  <a:pt x="12470" y="7526"/>
                </a:lnTo>
                <a:lnTo>
                  <a:pt x="12373" y="7526"/>
                </a:lnTo>
                <a:lnTo>
                  <a:pt x="12373" y="7526"/>
                </a:lnTo>
                <a:close/>
                <a:moveTo>
                  <a:pt x="2801" y="5188"/>
                </a:moveTo>
                <a:lnTo>
                  <a:pt x="2801" y="5188"/>
                </a:lnTo>
                <a:lnTo>
                  <a:pt x="2826" y="4823"/>
                </a:lnTo>
                <a:lnTo>
                  <a:pt x="2874" y="4457"/>
                </a:lnTo>
                <a:lnTo>
                  <a:pt x="2972" y="4116"/>
                </a:lnTo>
                <a:lnTo>
                  <a:pt x="3093" y="3775"/>
                </a:lnTo>
                <a:lnTo>
                  <a:pt x="3240" y="3459"/>
                </a:lnTo>
                <a:lnTo>
                  <a:pt x="3410" y="3167"/>
                </a:lnTo>
                <a:lnTo>
                  <a:pt x="3629" y="2874"/>
                </a:lnTo>
                <a:lnTo>
                  <a:pt x="3873" y="2631"/>
                </a:lnTo>
                <a:lnTo>
                  <a:pt x="4116" y="2387"/>
                </a:lnTo>
                <a:lnTo>
                  <a:pt x="4409" y="2192"/>
                </a:lnTo>
                <a:lnTo>
                  <a:pt x="4701" y="1998"/>
                </a:lnTo>
                <a:lnTo>
                  <a:pt x="5017" y="1851"/>
                </a:lnTo>
                <a:lnTo>
                  <a:pt x="5358" y="1730"/>
                </a:lnTo>
                <a:lnTo>
                  <a:pt x="5699" y="1632"/>
                </a:lnTo>
                <a:lnTo>
                  <a:pt x="6065" y="1584"/>
                </a:lnTo>
                <a:lnTo>
                  <a:pt x="6430" y="1559"/>
                </a:lnTo>
                <a:lnTo>
                  <a:pt x="6430" y="1559"/>
                </a:lnTo>
                <a:lnTo>
                  <a:pt x="6795" y="1584"/>
                </a:lnTo>
                <a:lnTo>
                  <a:pt x="7161" y="1632"/>
                </a:lnTo>
                <a:lnTo>
                  <a:pt x="7502" y="1730"/>
                </a:lnTo>
                <a:lnTo>
                  <a:pt x="7843" y="1851"/>
                </a:lnTo>
                <a:lnTo>
                  <a:pt x="8159" y="1998"/>
                </a:lnTo>
                <a:lnTo>
                  <a:pt x="8452" y="2192"/>
                </a:lnTo>
                <a:lnTo>
                  <a:pt x="8744" y="2387"/>
                </a:lnTo>
                <a:lnTo>
                  <a:pt x="8987" y="2631"/>
                </a:lnTo>
                <a:lnTo>
                  <a:pt x="9231" y="2874"/>
                </a:lnTo>
                <a:lnTo>
                  <a:pt x="9450" y="3167"/>
                </a:lnTo>
                <a:lnTo>
                  <a:pt x="9621" y="3459"/>
                </a:lnTo>
                <a:lnTo>
                  <a:pt x="9767" y="3775"/>
                </a:lnTo>
                <a:lnTo>
                  <a:pt x="9888" y="4116"/>
                </a:lnTo>
                <a:lnTo>
                  <a:pt x="9986" y="4457"/>
                </a:lnTo>
                <a:lnTo>
                  <a:pt x="10035" y="4823"/>
                </a:lnTo>
                <a:lnTo>
                  <a:pt x="10059" y="5188"/>
                </a:lnTo>
                <a:lnTo>
                  <a:pt x="10059" y="7526"/>
                </a:lnTo>
                <a:lnTo>
                  <a:pt x="2801" y="7526"/>
                </a:lnTo>
                <a:lnTo>
                  <a:pt x="2801" y="5188"/>
                </a:lnTo>
                <a:close/>
                <a:moveTo>
                  <a:pt x="7063" y="13225"/>
                </a:moveTo>
                <a:lnTo>
                  <a:pt x="7209" y="15052"/>
                </a:lnTo>
                <a:lnTo>
                  <a:pt x="5651" y="15052"/>
                </a:lnTo>
                <a:lnTo>
                  <a:pt x="5797" y="13225"/>
                </a:lnTo>
                <a:lnTo>
                  <a:pt x="5797" y="13225"/>
                </a:lnTo>
                <a:lnTo>
                  <a:pt x="5675" y="13152"/>
                </a:lnTo>
                <a:lnTo>
                  <a:pt x="5553" y="13030"/>
                </a:lnTo>
                <a:lnTo>
                  <a:pt x="5456" y="12933"/>
                </a:lnTo>
                <a:lnTo>
                  <a:pt x="5358" y="12787"/>
                </a:lnTo>
                <a:lnTo>
                  <a:pt x="5285" y="12665"/>
                </a:lnTo>
                <a:lnTo>
                  <a:pt x="5237" y="12495"/>
                </a:lnTo>
                <a:lnTo>
                  <a:pt x="5212" y="12348"/>
                </a:lnTo>
                <a:lnTo>
                  <a:pt x="5212" y="12178"/>
                </a:lnTo>
                <a:lnTo>
                  <a:pt x="5212" y="12178"/>
                </a:lnTo>
                <a:lnTo>
                  <a:pt x="5237" y="11934"/>
                </a:lnTo>
                <a:lnTo>
                  <a:pt x="5310" y="11715"/>
                </a:lnTo>
                <a:lnTo>
                  <a:pt x="5407" y="11496"/>
                </a:lnTo>
                <a:lnTo>
                  <a:pt x="5553" y="11326"/>
                </a:lnTo>
                <a:lnTo>
                  <a:pt x="5748" y="11179"/>
                </a:lnTo>
                <a:lnTo>
                  <a:pt x="5943" y="11058"/>
                </a:lnTo>
                <a:lnTo>
                  <a:pt x="6187" y="10985"/>
                </a:lnTo>
                <a:lnTo>
                  <a:pt x="6430" y="10960"/>
                </a:lnTo>
                <a:lnTo>
                  <a:pt x="6430" y="10960"/>
                </a:lnTo>
                <a:lnTo>
                  <a:pt x="6674" y="10985"/>
                </a:lnTo>
                <a:lnTo>
                  <a:pt x="6917" y="11058"/>
                </a:lnTo>
                <a:lnTo>
                  <a:pt x="7112" y="11179"/>
                </a:lnTo>
                <a:lnTo>
                  <a:pt x="7307" y="11326"/>
                </a:lnTo>
                <a:lnTo>
                  <a:pt x="7453" y="11496"/>
                </a:lnTo>
                <a:lnTo>
                  <a:pt x="7550" y="11715"/>
                </a:lnTo>
                <a:lnTo>
                  <a:pt x="7623" y="11934"/>
                </a:lnTo>
                <a:lnTo>
                  <a:pt x="7648" y="12178"/>
                </a:lnTo>
                <a:lnTo>
                  <a:pt x="7648" y="12178"/>
                </a:lnTo>
                <a:lnTo>
                  <a:pt x="7648" y="12348"/>
                </a:lnTo>
                <a:lnTo>
                  <a:pt x="7623" y="12495"/>
                </a:lnTo>
                <a:lnTo>
                  <a:pt x="7575" y="12665"/>
                </a:lnTo>
                <a:lnTo>
                  <a:pt x="7502" y="12787"/>
                </a:lnTo>
                <a:lnTo>
                  <a:pt x="7404" y="12933"/>
                </a:lnTo>
                <a:lnTo>
                  <a:pt x="7307" y="13030"/>
                </a:lnTo>
                <a:lnTo>
                  <a:pt x="7185" y="13152"/>
                </a:lnTo>
                <a:lnTo>
                  <a:pt x="7063" y="13225"/>
                </a:lnTo>
                <a:lnTo>
                  <a:pt x="7063" y="13225"/>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115" name="Google Shape;4115;p166"/>
          <p:cNvGrpSpPr/>
          <p:nvPr/>
        </p:nvGrpSpPr>
        <p:grpSpPr>
          <a:xfrm>
            <a:off x="1079172" y="4134057"/>
            <a:ext cx="340402" cy="252916"/>
            <a:chOff x="1244800" y="3717225"/>
            <a:chExt cx="449375" cy="302025"/>
          </a:xfrm>
        </p:grpSpPr>
        <p:sp>
          <p:nvSpPr>
            <p:cNvPr id="4116" name="Google Shape;4116;p166"/>
            <p:cNvSpPr/>
            <p:nvPr/>
          </p:nvSpPr>
          <p:spPr>
            <a:xfrm>
              <a:off x="1244800" y="3717225"/>
              <a:ext cx="449375" cy="302025"/>
            </a:xfrm>
            <a:custGeom>
              <a:rect b="b" l="l" r="r" t="t"/>
              <a:pathLst>
                <a:path extrusionOk="0" fill="none" h="12081" w="17975">
                  <a:moveTo>
                    <a:pt x="17000" y="0"/>
                  </a:moveTo>
                  <a:lnTo>
                    <a:pt x="974" y="0"/>
                  </a:lnTo>
                  <a:lnTo>
                    <a:pt x="974" y="0"/>
                  </a:lnTo>
                  <a:lnTo>
                    <a:pt x="780" y="25"/>
                  </a:lnTo>
                  <a:lnTo>
                    <a:pt x="585" y="73"/>
                  </a:lnTo>
                  <a:lnTo>
                    <a:pt x="414" y="171"/>
                  </a:lnTo>
                  <a:lnTo>
                    <a:pt x="292" y="292"/>
                  </a:lnTo>
                  <a:lnTo>
                    <a:pt x="171" y="439"/>
                  </a:lnTo>
                  <a:lnTo>
                    <a:pt x="73" y="609"/>
                  </a:lnTo>
                  <a:lnTo>
                    <a:pt x="25" y="780"/>
                  </a:lnTo>
                  <a:lnTo>
                    <a:pt x="0" y="974"/>
                  </a:lnTo>
                  <a:lnTo>
                    <a:pt x="0" y="11106"/>
                  </a:lnTo>
                  <a:lnTo>
                    <a:pt x="0" y="11106"/>
                  </a:lnTo>
                  <a:lnTo>
                    <a:pt x="25" y="11301"/>
                  </a:lnTo>
                  <a:lnTo>
                    <a:pt x="73" y="11471"/>
                  </a:lnTo>
                  <a:lnTo>
                    <a:pt x="171" y="11642"/>
                  </a:lnTo>
                  <a:lnTo>
                    <a:pt x="292" y="11788"/>
                  </a:lnTo>
                  <a:lnTo>
                    <a:pt x="414" y="11910"/>
                  </a:lnTo>
                  <a:lnTo>
                    <a:pt x="585" y="12007"/>
                  </a:lnTo>
                  <a:lnTo>
                    <a:pt x="780" y="12056"/>
                  </a:lnTo>
                  <a:lnTo>
                    <a:pt x="974" y="12080"/>
                  </a:lnTo>
                  <a:lnTo>
                    <a:pt x="17000" y="12080"/>
                  </a:lnTo>
                  <a:lnTo>
                    <a:pt x="17000" y="12080"/>
                  </a:lnTo>
                  <a:lnTo>
                    <a:pt x="17195" y="12056"/>
                  </a:lnTo>
                  <a:lnTo>
                    <a:pt x="17390" y="12007"/>
                  </a:lnTo>
                  <a:lnTo>
                    <a:pt x="17560" y="11910"/>
                  </a:lnTo>
                  <a:lnTo>
                    <a:pt x="17682" y="11788"/>
                  </a:lnTo>
                  <a:lnTo>
                    <a:pt x="17804" y="11642"/>
                  </a:lnTo>
                  <a:lnTo>
                    <a:pt x="17901" y="11471"/>
                  </a:lnTo>
                  <a:lnTo>
                    <a:pt x="17950" y="11301"/>
                  </a:lnTo>
                  <a:lnTo>
                    <a:pt x="17974" y="11106"/>
                  </a:lnTo>
                  <a:lnTo>
                    <a:pt x="17974" y="974"/>
                  </a:lnTo>
                  <a:lnTo>
                    <a:pt x="17974" y="974"/>
                  </a:lnTo>
                  <a:lnTo>
                    <a:pt x="17950" y="780"/>
                  </a:lnTo>
                  <a:lnTo>
                    <a:pt x="17901" y="609"/>
                  </a:lnTo>
                  <a:lnTo>
                    <a:pt x="17804" y="439"/>
                  </a:lnTo>
                  <a:lnTo>
                    <a:pt x="17682" y="292"/>
                  </a:lnTo>
                  <a:lnTo>
                    <a:pt x="17560" y="171"/>
                  </a:lnTo>
                  <a:lnTo>
                    <a:pt x="17390" y="73"/>
                  </a:lnTo>
                  <a:lnTo>
                    <a:pt x="17195" y="25"/>
                  </a:lnTo>
                  <a:lnTo>
                    <a:pt x="17000" y="0"/>
                  </a:lnTo>
                  <a:lnTo>
                    <a:pt x="17000"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7" name="Google Shape;4117;p166"/>
            <p:cNvSpPr/>
            <p:nvPr/>
          </p:nvSpPr>
          <p:spPr>
            <a:xfrm>
              <a:off x="1244800" y="3795150"/>
              <a:ext cx="449375" cy="25"/>
            </a:xfrm>
            <a:custGeom>
              <a:rect b="b" l="l" r="r" t="t"/>
              <a:pathLst>
                <a:path extrusionOk="0" fill="none" h="1" w="17975">
                  <a:moveTo>
                    <a:pt x="17974" y="1"/>
                  </a:moveTo>
                  <a:lnTo>
                    <a:pt x="0"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8" name="Google Shape;4118;p166"/>
            <p:cNvSpPr/>
            <p:nvPr/>
          </p:nvSpPr>
          <p:spPr>
            <a:xfrm>
              <a:off x="1244800" y="3853000"/>
              <a:ext cx="449375" cy="25"/>
            </a:xfrm>
            <a:custGeom>
              <a:rect b="b" l="l" r="r" t="t"/>
              <a:pathLst>
                <a:path extrusionOk="0" fill="none" h="1" w="17975">
                  <a:moveTo>
                    <a:pt x="0" y="0"/>
                  </a:moveTo>
                  <a:lnTo>
                    <a:pt x="17974"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9" name="Google Shape;4119;p166"/>
            <p:cNvSpPr/>
            <p:nvPr/>
          </p:nvSpPr>
          <p:spPr>
            <a:xfrm>
              <a:off x="1302625" y="3893800"/>
              <a:ext cx="161375" cy="25"/>
            </a:xfrm>
            <a:custGeom>
              <a:rect b="b" l="l" r="r" t="t"/>
              <a:pathLst>
                <a:path extrusionOk="0" fill="none" h="1" w="6455">
                  <a:moveTo>
                    <a:pt x="6455" y="0"/>
                  </a:moveTo>
                  <a:lnTo>
                    <a:pt x="1"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0" name="Google Shape;4120;p166"/>
            <p:cNvSpPr/>
            <p:nvPr/>
          </p:nvSpPr>
          <p:spPr>
            <a:xfrm>
              <a:off x="1302625" y="3933975"/>
              <a:ext cx="110250" cy="25"/>
            </a:xfrm>
            <a:custGeom>
              <a:rect b="b" l="l" r="r" t="t"/>
              <a:pathLst>
                <a:path extrusionOk="0" fill="none" h="1" w="4410">
                  <a:moveTo>
                    <a:pt x="4409" y="1"/>
                  </a:moveTo>
                  <a:lnTo>
                    <a:pt x="1"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1" name="Google Shape;4121;p166"/>
            <p:cNvSpPr/>
            <p:nvPr/>
          </p:nvSpPr>
          <p:spPr>
            <a:xfrm>
              <a:off x="1572975" y="3899875"/>
              <a:ext cx="62125" cy="40225"/>
            </a:xfrm>
            <a:custGeom>
              <a:rect b="b" l="l" r="r" t="t"/>
              <a:pathLst>
                <a:path extrusionOk="0" fill="none" h="1609" w="2485">
                  <a:moveTo>
                    <a:pt x="1998" y="1"/>
                  </a:moveTo>
                  <a:lnTo>
                    <a:pt x="488" y="1"/>
                  </a:lnTo>
                  <a:lnTo>
                    <a:pt x="488" y="1"/>
                  </a:lnTo>
                  <a:lnTo>
                    <a:pt x="390" y="1"/>
                  </a:lnTo>
                  <a:lnTo>
                    <a:pt x="293" y="25"/>
                  </a:lnTo>
                  <a:lnTo>
                    <a:pt x="220" y="74"/>
                  </a:lnTo>
                  <a:lnTo>
                    <a:pt x="147" y="147"/>
                  </a:lnTo>
                  <a:lnTo>
                    <a:pt x="98" y="220"/>
                  </a:lnTo>
                  <a:lnTo>
                    <a:pt x="49" y="293"/>
                  </a:lnTo>
                  <a:lnTo>
                    <a:pt x="25" y="390"/>
                  </a:lnTo>
                  <a:lnTo>
                    <a:pt x="0" y="488"/>
                  </a:lnTo>
                  <a:lnTo>
                    <a:pt x="0" y="1121"/>
                  </a:lnTo>
                  <a:lnTo>
                    <a:pt x="0" y="1121"/>
                  </a:lnTo>
                  <a:lnTo>
                    <a:pt x="25" y="1218"/>
                  </a:lnTo>
                  <a:lnTo>
                    <a:pt x="49" y="1316"/>
                  </a:lnTo>
                  <a:lnTo>
                    <a:pt x="98" y="1389"/>
                  </a:lnTo>
                  <a:lnTo>
                    <a:pt x="147" y="1462"/>
                  </a:lnTo>
                  <a:lnTo>
                    <a:pt x="220" y="1511"/>
                  </a:lnTo>
                  <a:lnTo>
                    <a:pt x="293" y="1559"/>
                  </a:lnTo>
                  <a:lnTo>
                    <a:pt x="390" y="1584"/>
                  </a:lnTo>
                  <a:lnTo>
                    <a:pt x="488" y="1608"/>
                  </a:lnTo>
                  <a:lnTo>
                    <a:pt x="1998" y="1608"/>
                  </a:lnTo>
                  <a:lnTo>
                    <a:pt x="1998" y="1608"/>
                  </a:lnTo>
                  <a:lnTo>
                    <a:pt x="2095" y="1584"/>
                  </a:lnTo>
                  <a:lnTo>
                    <a:pt x="2192" y="1559"/>
                  </a:lnTo>
                  <a:lnTo>
                    <a:pt x="2265" y="1511"/>
                  </a:lnTo>
                  <a:lnTo>
                    <a:pt x="2339" y="1462"/>
                  </a:lnTo>
                  <a:lnTo>
                    <a:pt x="2387" y="1389"/>
                  </a:lnTo>
                  <a:lnTo>
                    <a:pt x="2436" y="1316"/>
                  </a:lnTo>
                  <a:lnTo>
                    <a:pt x="2485" y="1218"/>
                  </a:lnTo>
                  <a:lnTo>
                    <a:pt x="2485" y="1121"/>
                  </a:lnTo>
                  <a:lnTo>
                    <a:pt x="2485" y="488"/>
                  </a:lnTo>
                  <a:lnTo>
                    <a:pt x="2485" y="488"/>
                  </a:lnTo>
                  <a:lnTo>
                    <a:pt x="2485" y="390"/>
                  </a:lnTo>
                  <a:lnTo>
                    <a:pt x="2436" y="293"/>
                  </a:lnTo>
                  <a:lnTo>
                    <a:pt x="2387" y="220"/>
                  </a:lnTo>
                  <a:lnTo>
                    <a:pt x="2339" y="147"/>
                  </a:lnTo>
                  <a:lnTo>
                    <a:pt x="2265" y="74"/>
                  </a:lnTo>
                  <a:lnTo>
                    <a:pt x="2192" y="25"/>
                  </a:lnTo>
                  <a:lnTo>
                    <a:pt x="2095" y="1"/>
                  </a:lnTo>
                  <a:lnTo>
                    <a:pt x="1998" y="1"/>
                  </a:lnTo>
                  <a:lnTo>
                    <a:pt x="1998" y="1"/>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22" name="Google Shape;4122;p166"/>
          <p:cNvGrpSpPr/>
          <p:nvPr/>
        </p:nvGrpSpPr>
        <p:grpSpPr>
          <a:xfrm>
            <a:off x="1592965" y="4114671"/>
            <a:ext cx="331179" cy="286056"/>
            <a:chOff x="1923075" y="3694075"/>
            <a:chExt cx="437200" cy="341600"/>
          </a:xfrm>
        </p:grpSpPr>
        <p:sp>
          <p:nvSpPr>
            <p:cNvPr id="4123" name="Google Shape;4123;p166"/>
            <p:cNvSpPr/>
            <p:nvPr/>
          </p:nvSpPr>
          <p:spPr>
            <a:xfrm>
              <a:off x="2247600" y="3983300"/>
              <a:ext cx="52400" cy="52375"/>
            </a:xfrm>
            <a:custGeom>
              <a:rect b="b" l="l" r="r" t="t"/>
              <a:pathLst>
                <a:path extrusionOk="0" fill="none" h="2095" w="2096">
                  <a:moveTo>
                    <a:pt x="1" y="1048"/>
                  </a:moveTo>
                  <a:lnTo>
                    <a:pt x="1" y="1048"/>
                  </a:lnTo>
                  <a:lnTo>
                    <a:pt x="25" y="828"/>
                  </a:lnTo>
                  <a:lnTo>
                    <a:pt x="74" y="634"/>
                  </a:lnTo>
                  <a:lnTo>
                    <a:pt x="171" y="439"/>
                  </a:lnTo>
                  <a:lnTo>
                    <a:pt x="317" y="293"/>
                  </a:lnTo>
                  <a:lnTo>
                    <a:pt x="463" y="171"/>
                  </a:lnTo>
                  <a:lnTo>
                    <a:pt x="634" y="73"/>
                  </a:lnTo>
                  <a:lnTo>
                    <a:pt x="829" y="0"/>
                  </a:lnTo>
                  <a:lnTo>
                    <a:pt x="1048" y="0"/>
                  </a:lnTo>
                  <a:lnTo>
                    <a:pt x="1048" y="0"/>
                  </a:lnTo>
                  <a:lnTo>
                    <a:pt x="1267" y="0"/>
                  </a:lnTo>
                  <a:lnTo>
                    <a:pt x="1462" y="73"/>
                  </a:lnTo>
                  <a:lnTo>
                    <a:pt x="1633" y="171"/>
                  </a:lnTo>
                  <a:lnTo>
                    <a:pt x="1779" y="293"/>
                  </a:lnTo>
                  <a:lnTo>
                    <a:pt x="1925" y="439"/>
                  </a:lnTo>
                  <a:lnTo>
                    <a:pt x="2022" y="634"/>
                  </a:lnTo>
                  <a:lnTo>
                    <a:pt x="2071" y="828"/>
                  </a:lnTo>
                  <a:lnTo>
                    <a:pt x="2095" y="1048"/>
                  </a:lnTo>
                  <a:lnTo>
                    <a:pt x="2095" y="1048"/>
                  </a:lnTo>
                  <a:lnTo>
                    <a:pt x="2071" y="1242"/>
                  </a:lnTo>
                  <a:lnTo>
                    <a:pt x="2022" y="1437"/>
                  </a:lnTo>
                  <a:lnTo>
                    <a:pt x="1925" y="1632"/>
                  </a:lnTo>
                  <a:lnTo>
                    <a:pt x="1779" y="1778"/>
                  </a:lnTo>
                  <a:lnTo>
                    <a:pt x="1633" y="1900"/>
                  </a:lnTo>
                  <a:lnTo>
                    <a:pt x="1462" y="1997"/>
                  </a:lnTo>
                  <a:lnTo>
                    <a:pt x="1267" y="2070"/>
                  </a:lnTo>
                  <a:lnTo>
                    <a:pt x="1048" y="2095"/>
                  </a:lnTo>
                  <a:lnTo>
                    <a:pt x="1048" y="2095"/>
                  </a:lnTo>
                  <a:lnTo>
                    <a:pt x="829" y="2070"/>
                  </a:lnTo>
                  <a:lnTo>
                    <a:pt x="634" y="1997"/>
                  </a:lnTo>
                  <a:lnTo>
                    <a:pt x="463" y="1900"/>
                  </a:lnTo>
                  <a:lnTo>
                    <a:pt x="317" y="1778"/>
                  </a:lnTo>
                  <a:lnTo>
                    <a:pt x="171" y="1632"/>
                  </a:lnTo>
                  <a:lnTo>
                    <a:pt x="74" y="1437"/>
                  </a:lnTo>
                  <a:lnTo>
                    <a:pt x="25" y="1242"/>
                  </a:lnTo>
                  <a:lnTo>
                    <a:pt x="1" y="1048"/>
                  </a:lnTo>
                  <a:lnTo>
                    <a:pt x="1" y="1048"/>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4" name="Google Shape;4124;p166"/>
            <p:cNvSpPr/>
            <p:nvPr/>
          </p:nvSpPr>
          <p:spPr>
            <a:xfrm>
              <a:off x="2035100" y="3983300"/>
              <a:ext cx="52400" cy="52375"/>
            </a:xfrm>
            <a:custGeom>
              <a:rect b="b" l="l" r="r" t="t"/>
              <a:pathLst>
                <a:path extrusionOk="0" fill="none" h="2095" w="2096">
                  <a:moveTo>
                    <a:pt x="1" y="1048"/>
                  </a:moveTo>
                  <a:lnTo>
                    <a:pt x="1" y="1048"/>
                  </a:lnTo>
                  <a:lnTo>
                    <a:pt x="25" y="828"/>
                  </a:lnTo>
                  <a:lnTo>
                    <a:pt x="74" y="634"/>
                  </a:lnTo>
                  <a:lnTo>
                    <a:pt x="171" y="439"/>
                  </a:lnTo>
                  <a:lnTo>
                    <a:pt x="317" y="293"/>
                  </a:lnTo>
                  <a:lnTo>
                    <a:pt x="464" y="171"/>
                  </a:lnTo>
                  <a:lnTo>
                    <a:pt x="634" y="73"/>
                  </a:lnTo>
                  <a:lnTo>
                    <a:pt x="829" y="0"/>
                  </a:lnTo>
                  <a:lnTo>
                    <a:pt x="1048" y="0"/>
                  </a:lnTo>
                  <a:lnTo>
                    <a:pt x="1048" y="0"/>
                  </a:lnTo>
                  <a:lnTo>
                    <a:pt x="1267" y="0"/>
                  </a:lnTo>
                  <a:lnTo>
                    <a:pt x="1462" y="73"/>
                  </a:lnTo>
                  <a:lnTo>
                    <a:pt x="1633" y="171"/>
                  </a:lnTo>
                  <a:lnTo>
                    <a:pt x="1779" y="293"/>
                  </a:lnTo>
                  <a:lnTo>
                    <a:pt x="1925" y="439"/>
                  </a:lnTo>
                  <a:lnTo>
                    <a:pt x="2022" y="634"/>
                  </a:lnTo>
                  <a:lnTo>
                    <a:pt x="2071" y="828"/>
                  </a:lnTo>
                  <a:lnTo>
                    <a:pt x="2095" y="1048"/>
                  </a:lnTo>
                  <a:lnTo>
                    <a:pt x="2095" y="1048"/>
                  </a:lnTo>
                  <a:lnTo>
                    <a:pt x="2071" y="1242"/>
                  </a:lnTo>
                  <a:lnTo>
                    <a:pt x="2022" y="1437"/>
                  </a:lnTo>
                  <a:lnTo>
                    <a:pt x="1925" y="1632"/>
                  </a:lnTo>
                  <a:lnTo>
                    <a:pt x="1779" y="1778"/>
                  </a:lnTo>
                  <a:lnTo>
                    <a:pt x="1633" y="1900"/>
                  </a:lnTo>
                  <a:lnTo>
                    <a:pt x="1462" y="1997"/>
                  </a:lnTo>
                  <a:lnTo>
                    <a:pt x="1267" y="2070"/>
                  </a:lnTo>
                  <a:lnTo>
                    <a:pt x="1048" y="2095"/>
                  </a:lnTo>
                  <a:lnTo>
                    <a:pt x="1048" y="2095"/>
                  </a:lnTo>
                  <a:lnTo>
                    <a:pt x="829" y="2070"/>
                  </a:lnTo>
                  <a:lnTo>
                    <a:pt x="634" y="1997"/>
                  </a:lnTo>
                  <a:lnTo>
                    <a:pt x="464" y="1900"/>
                  </a:lnTo>
                  <a:lnTo>
                    <a:pt x="317" y="1778"/>
                  </a:lnTo>
                  <a:lnTo>
                    <a:pt x="171" y="1632"/>
                  </a:lnTo>
                  <a:lnTo>
                    <a:pt x="74" y="1437"/>
                  </a:lnTo>
                  <a:lnTo>
                    <a:pt x="25" y="1242"/>
                  </a:lnTo>
                  <a:lnTo>
                    <a:pt x="1" y="1048"/>
                  </a:lnTo>
                  <a:lnTo>
                    <a:pt x="1" y="1048"/>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5" name="Google Shape;4125;p166"/>
            <p:cNvSpPr/>
            <p:nvPr/>
          </p:nvSpPr>
          <p:spPr>
            <a:xfrm>
              <a:off x="1923075" y="3694075"/>
              <a:ext cx="437200" cy="280100"/>
            </a:xfrm>
            <a:custGeom>
              <a:rect b="b" l="l" r="r" t="t"/>
              <a:pathLst>
                <a:path extrusionOk="0" fill="none" h="11204" w="17488">
                  <a:moveTo>
                    <a:pt x="14516" y="10912"/>
                  </a:moveTo>
                  <a:lnTo>
                    <a:pt x="5675" y="10912"/>
                  </a:lnTo>
                  <a:lnTo>
                    <a:pt x="6089" y="9889"/>
                  </a:lnTo>
                  <a:lnTo>
                    <a:pt x="6089" y="9889"/>
                  </a:lnTo>
                  <a:lnTo>
                    <a:pt x="6235" y="9913"/>
                  </a:lnTo>
                  <a:lnTo>
                    <a:pt x="6406" y="9913"/>
                  </a:lnTo>
                  <a:lnTo>
                    <a:pt x="13810" y="9231"/>
                  </a:lnTo>
                  <a:lnTo>
                    <a:pt x="13810" y="9231"/>
                  </a:lnTo>
                  <a:lnTo>
                    <a:pt x="13980" y="9207"/>
                  </a:lnTo>
                  <a:lnTo>
                    <a:pt x="14151" y="9134"/>
                  </a:lnTo>
                  <a:lnTo>
                    <a:pt x="14297" y="9061"/>
                  </a:lnTo>
                  <a:lnTo>
                    <a:pt x="14467" y="8963"/>
                  </a:lnTo>
                  <a:lnTo>
                    <a:pt x="14614" y="8866"/>
                  </a:lnTo>
                  <a:lnTo>
                    <a:pt x="14735" y="8744"/>
                  </a:lnTo>
                  <a:lnTo>
                    <a:pt x="14833" y="8598"/>
                  </a:lnTo>
                  <a:lnTo>
                    <a:pt x="14930" y="8452"/>
                  </a:lnTo>
                  <a:lnTo>
                    <a:pt x="17414" y="3142"/>
                  </a:lnTo>
                  <a:lnTo>
                    <a:pt x="17414" y="3142"/>
                  </a:lnTo>
                  <a:lnTo>
                    <a:pt x="17463" y="2996"/>
                  </a:lnTo>
                  <a:lnTo>
                    <a:pt x="17487" y="2875"/>
                  </a:lnTo>
                  <a:lnTo>
                    <a:pt x="17463" y="2753"/>
                  </a:lnTo>
                  <a:lnTo>
                    <a:pt x="17439" y="2631"/>
                  </a:lnTo>
                  <a:lnTo>
                    <a:pt x="17366" y="2558"/>
                  </a:lnTo>
                  <a:lnTo>
                    <a:pt x="17244" y="2485"/>
                  </a:lnTo>
                  <a:lnTo>
                    <a:pt x="17122" y="2436"/>
                  </a:lnTo>
                  <a:lnTo>
                    <a:pt x="16976" y="2412"/>
                  </a:lnTo>
                  <a:lnTo>
                    <a:pt x="4579" y="1998"/>
                  </a:lnTo>
                  <a:lnTo>
                    <a:pt x="4214" y="366"/>
                  </a:lnTo>
                  <a:lnTo>
                    <a:pt x="4214" y="366"/>
                  </a:lnTo>
                  <a:lnTo>
                    <a:pt x="4141" y="220"/>
                  </a:lnTo>
                  <a:lnTo>
                    <a:pt x="4043" y="98"/>
                  </a:lnTo>
                  <a:lnTo>
                    <a:pt x="3897" y="25"/>
                  </a:lnTo>
                  <a:lnTo>
                    <a:pt x="3727" y="1"/>
                  </a:lnTo>
                  <a:lnTo>
                    <a:pt x="488" y="1"/>
                  </a:lnTo>
                  <a:lnTo>
                    <a:pt x="488" y="1"/>
                  </a:lnTo>
                  <a:lnTo>
                    <a:pt x="390" y="1"/>
                  </a:lnTo>
                  <a:lnTo>
                    <a:pt x="293" y="25"/>
                  </a:lnTo>
                  <a:lnTo>
                    <a:pt x="220" y="74"/>
                  </a:lnTo>
                  <a:lnTo>
                    <a:pt x="147" y="122"/>
                  </a:lnTo>
                  <a:lnTo>
                    <a:pt x="74" y="196"/>
                  </a:lnTo>
                  <a:lnTo>
                    <a:pt x="25" y="293"/>
                  </a:lnTo>
                  <a:lnTo>
                    <a:pt x="1" y="366"/>
                  </a:lnTo>
                  <a:lnTo>
                    <a:pt x="1" y="488"/>
                  </a:lnTo>
                  <a:lnTo>
                    <a:pt x="1" y="488"/>
                  </a:lnTo>
                  <a:lnTo>
                    <a:pt x="1" y="585"/>
                  </a:lnTo>
                  <a:lnTo>
                    <a:pt x="25" y="658"/>
                  </a:lnTo>
                  <a:lnTo>
                    <a:pt x="74" y="756"/>
                  </a:lnTo>
                  <a:lnTo>
                    <a:pt x="147" y="829"/>
                  </a:lnTo>
                  <a:lnTo>
                    <a:pt x="220" y="877"/>
                  </a:lnTo>
                  <a:lnTo>
                    <a:pt x="293" y="926"/>
                  </a:lnTo>
                  <a:lnTo>
                    <a:pt x="390" y="951"/>
                  </a:lnTo>
                  <a:lnTo>
                    <a:pt x="488" y="975"/>
                  </a:lnTo>
                  <a:lnTo>
                    <a:pt x="3337" y="975"/>
                  </a:lnTo>
                  <a:lnTo>
                    <a:pt x="5286" y="9256"/>
                  </a:lnTo>
                  <a:lnTo>
                    <a:pt x="4506" y="11204"/>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6" name="Google Shape;4126;p166"/>
            <p:cNvSpPr/>
            <p:nvPr/>
          </p:nvSpPr>
          <p:spPr>
            <a:xfrm>
              <a:off x="2261000" y="3781750"/>
              <a:ext cx="48725" cy="108400"/>
            </a:xfrm>
            <a:custGeom>
              <a:rect b="b" l="l" r="r" t="t"/>
              <a:pathLst>
                <a:path extrusionOk="0" fill="none" h="4336" w="1949">
                  <a:moveTo>
                    <a:pt x="1" y="4336"/>
                  </a:moveTo>
                  <a:lnTo>
                    <a:pt x="1949"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7" name="Google Shape;4127;p166"/>
            <p:cNvSpPr/>
            <p:nvPr/>
          </p:nvSpPr>
          <p:spPr>
            <a:xfrm>
              <a:off x="2225675" y="3780550"/>
              <a:ext cx="32300" cy="113875"/>
            </a:xfrm>
            <a:custGeom>
              <a:rect b="b" l="l" r="r" t="t"/>
              <a:pathLst>
                <a:path extrusionOk="0" fill="none" h="4555" w="1292">
                  <a:moveTo>
                    <a:pt x="1" y="4554"/>
                  </a:moveTo>
                  <a:lnTo>
                    <a:pt x="1292"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8" name="Google Shape;4128;p166"/>
            <p:cNvSpPr/>
            <p:nvPr/>
          </p:nvSpPr>
          <p:spPr>
            <a:xfrm>
              <a:off x="2190375" y="3779325"/>
              <a:ext cx="15850" cy="119350"/>
            </a:xfrm>
            <a:custGeom>
              <a:rect b="b" l="l" r="r" t="t"/>
              <a:pathLst>
                <a:path extrusionOk="0" fill="none" h="4774" w="634">
                  <a:moveTo>
                    <a:pt x="0" y="4774"/>
                  </a:moveTo>
                  <a:lnTo>
                    <a:pt x="634"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9" name="Google Shape;4129;p166"/>
            <p:cNvSpPr/>
            <p:nvPr/>
          </p:nvSpPr>
          <p:spPr>
            <a:xfrm>
              <a:off x="2154450" y="3777500"/>
              <a:ext cx="1250" cy="126050"/>
            </a:xfrm>
            <a:custGeom>
              <a:rect b="b" l="l" r="r" t="t"/>
              <a:pathLst>
                <a:path extrusionOk="0" fill="none" h="5042" w="50">
                  <a:moveTo>
                    <a:pt x="49" y="5042"/>
                  </a:moveTo>
                  <a:lnTo>
                    <a:pt x="0"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0" name="Google Shape;4130;p166"/>
            <p:cNvSpPr/>
            <p:nvPr/>
          </p:nvSpPr>
          <p:spPr>
            <a:xfrm>
              <a:off x="2103300" y="3776275"/>
              <a:ext cx="17075" cy="131550"/>
            </a:xfrm>
            <a:custGeom>
              <a:rect b="b" l="l" r="r" t="t"/>
              <a:pathLst>
                <a:path extrusionOk="0" fill="none" h="5262" w="683">
                  <a:moveTo>
                    <a:pt x="683" y="5261"/>
                  </a:moveTo>
                  <a:lnTo>
                    <a:pt x="1"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1" name="Google Shape;4131;p166"/>
            <p:cNvSpPr/>
            <p:nvPr/>
          </p:nvSpPr>
          <p:spPr>
            <a:xfrm>
              <a:off x="2051550" y="3775050"/>
              <a:ext cx="34125" cy="137025"/>
            </a:xfrm>
            <a:custGeom>
              <a:rect b="b" l="l" r="r" t="t"/>
              <a:pathLst>
                <a:path extrusionOk="0" fill="none" h="5481" w="1365">
                  <a:moveTo>
                    <a:pt x="1364" y="5481"/>
                  </a:moveTo>
                  <a:lnTo>
                    <a:pt x="0"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32" name="Google Shape;4132;p166"/>
          <p:cNvGrpSpPr/>
          <p:nvPr/>
        </p:nvGrpSpPr>
        <p:grpSpPr>
          <a:xfrm>
            <a:off x="2105376" y="4110086"/>
            <a:ext cx="324721" cy="294723"/>
            <a:chOff x="2599525" y="3688600"/>
            <a:chExt cx="428675" cy="351950"/>
          </a:xfrm>
        </p:grpSpPr>
        <p:sp>
          <p:nvSpPr>
            <p:cNvPr id="4133" name="Google Shape;4133;p166"/>
            <p:cNvSpPr/>
            <p:nvPr/>
          </p:nvSpPr>
          <p:spPr>
            <a:xfrm>
              <a:off x="2599525" y="3688600"/>
              <a:ext cx="428675" cy="168675"/>
            </a:xfrm>
            <a:custGeom>
              <a:rect b="b" l="l" r="r" t="t"/>
              <a:pathLst>
                <a:path extrusionOk="0" fill="none" h="6747" w="17147">
                  <a:moveTo>
                    <a:pt x="16660" y="1876"/>
                  </a:moveTo>
                  <a:lnTo>
                    <a:pt x="11594" y="1876"/>
                  </a:lnTo>
                  <a:lnTo>
                    <a:pt x="11594" y="1462"/>
                  </a:lnTo>
                  <a:lnTo>
                    <a:pt x="11594" y="1462"/>
                  </a:lnTo>
                  <a:lnTo>
                    <a:pt x="11594" y="1316"/>
                  </a:lnTo>
                  <a:lnTo>
                    <a:pt x="11569" y="1170"/>
                  </a:lnTo>
                  <a:lnTo>
                    <a:pt x="11472" y="902"/>
                  </a:lnTo>
                  <a:lnTo>
                    <a:pt x="11350" y="658"/>
                  </a:lnTo>
                  <a:lnTo>
                    <a:pt x="11155" y="439"/>
                  </a:lnTo>
                  <a:lnTo>
                    <a:pt x="10961" y="268"/>
                  </a:lnTo>
                  <a:lnTo>
                    <a:pt x="10693" y="122"/>
                  </a:lnTo>
                  <a:lnTo>
                    <a:pt x="10425" y="49"/>
                  </a:lnTo>
                  <a:lnTo>
                    <a:pt x="10279" y="25"/>
                  </a:lnTo>
                  <a:lnTo>
                    <a:pt x="10133" y="1"/>
                  </a:lnTo>
                  <a:lnTo>
                    <a:pt x="7015" y="1"/>
                  </a:lnTo>
                  <a:lnTo>
                    <a:pt x="7015" y="1"/>
                  </a:lnTo>
                  <a:lnTo>
                    <a:pt x="6869" y="25"/>
                  </a:lnTo>
                  <a:lnTo>
                    <a:pt x="6723" y="49"/>
                  </a:lnTo>
                  <a:lnTo>
                    <a:pt x="6455" y="122"/>
                  </a:lnTo>
                  <a:lnTo>
                    <a:pt x="6187" y="268"/>
                  </a:lnTo>
                  <a:lnTo>
                    <a:pt x="5992" y="439"/>
                  </a:lnTo>
                  <a:lnTo>
                    <a:pt x="5797" y="658"/>
                  </a:lnTo>
                  <a:lnTo>
                    <a:pt x="5676" y="902"/>
                  </a:lnTo>
                  <a:lnTo>
                    <a:pt x="5578" y="1170"/>
                  </a:lnTo>
                  <a:lnTo>
                    <a:pt x="5554" y="1316"/>
                  </a:lnTo>
                  <a:lnTo>
                    <a:pt x="5554" y="1462"/>
                  </a:lnTo>
                  <a:lnTo>
                    <a:pt x="5554" y="1876"/>
                  </a:lnTo>
                  <a:lnTo>
                    <a:pt x="488" y="1876"/>
                  </a:lnTo>
                  <a:lnTo>
                    <a:pt x="488" y="1876"/>
                  </a:lnTo>
                  <a:lnTo>
                    <a:pt x="391" y="1876"/>
                  </a:lnTo>
                  <a:lnTo>
                    <a:pt x="293" y="1900"/>
                  </a:lnTo>
                  <a:lnTo>
                    <a:pt x="220" y="1949"/>
                  </a:lnTo>
                  <a:lnTo>
                    <a:pt x="147" y="2022"/>
                  </a:lnTo>
                  <a:lnTo>
                    <a:pt x="74" y="2071"/>
                  </a:lnTo>
                  <a:lnTo>
                    <a:pt x="50" y="2168"/>
                  </a:lnTo>
                  <a:lnTo>
                    <a:pt x="1" y="2266"/>
                  </a:lnTo>
                  <a:lnTo>
                    <a:pt x="1" y="2363"/>
                  </a:lnTo>
                  <a:lnTo>
                    <a:pt x="1" y="5773"/>
                  </a:lnTo>
                  <a:lnTo>
                    <a:pt x="1" y="5773"/>
                  </a:lnTo>
                  <a:lnTo>
                    <a:pt x="25" y="5967"/>
                  </a:lnTo>
                  <a:lnTo>
                    <a:pt x="74" y="6138"/>
                  </a:lnTo>
                  <a:lnTo>
                    <a:pt x="171" y="6308"/>
                  </a:lnTo>
                  <a:lnTo>
                    <a:pt x="293" y="6455"/>
                  </a:lnTo>
                  <a:lnTo>
                    <a:pt x="439" y="6576"/>
                  </a:lnTo>
                  <a:lnTo>
                    <a:pt x="585" y="6674"/>
                  </a:lnTo>
                  <a:lnTo>
                    <a:pt x="780" y="6722"/>
                  </a:lnTo>
                  <a:lnTo>
                    <a:pt x="975" y="6747"/>
                  </a:lnTo>
                  <a:lnTo>
                    <a:pt x="7721" y="6747"/>
                  </a:lnTo>
                  <a:lnTo>
                    <a:pt x="7721" y="6138"/>
                  </a:lnTo>
                  <a:lnTo>
                    <a:pt x="7721" y="6138"/>
                  </a:lnTo>
                  <a:lnTo>
                    <a:pt x="7746" y="6041"/>
                  </a:lnTo>
                  <a:lnTo>
                    <a:pt x="7770" y="5967"/>
                  </a:lnTo>
                  <a:lnTo>
                    <a:pt x="7819" y="5870"/>
                  </a:lnTo>
                  <a:lnTo>
                    <a:pt x="7868" y="5797"/>
                  </a:lnTo>
                  <a:lnTo>
                    <a:pt x="7941" y="5748"/>
                  </a:lnTo>
                  <a:lnTo>
                    <a:pt x="8038" y="5700"/>
                  </a:lnTo>
                  <a:lnTo>
                    <a:pt x="8111" y="5675"/>
                  </a:lnTo>
                  <a:lnTo>
                    <a:pt x="8209" y="5651"/>
                  </a:lnTo>
                  <a:lnTo>
                    <a:pt x="8939" y="5651"/>
                  </a:lnTo>
                  <a:lnTo>
                    <a:pt x="8939" y="5651"/>
                  </a:lnTo>
                  <a:lnTo>
                    <a:pt x="9037" y="5675"/>
                  </a:lnTo>
                  <a:lnTo>
                    <a:pt x="9110" y="5700"/>
                  </a:lnTo>
                  <a:lnTo>
                    <a:pt x="9207" y="5748"/>
                  </a:lnTo>
                  <a:lnTo>
                    <a:pt x="9280" y="5797"/>
                  </a:lnTo>
                  <a:lnTo>
                    <a:pt x="9329" y="5870"/>
                  </a:lnTo>
                  <a:lnTo>
                    <a:pt x="9378" y="5967"/>
                  </a:lnTo>
                  <a:lnTo>
                    <a:pt x="9402" y="6041"/>
                  </a:lnTo>
                  <a:lnTo>
                    <a:pt x="9426" y="6138"/>
                  </a:lnTo>
                  <a:lnTo>
                    <a:pt x="9426" y="6747"/>
                  </a:lnTo>
                  <a:lnTo>
                    <a:pt x="16173" y="6747"/>
                  </a:lnTo>
                  <a:lnTo>
                    <a:pt x="16173" y="6747"/>
                  </a:lnTo>
                  <a:lnTo>
                    <a:pt x="16367" y="6722"/>
                  </a:lnTo>
                  <a:lnTo>
                    <a:pt x="16562" y="6674"/>
                  </a:lnTo>
                  <a:lnTo>
                    <a:pt x="16708" y="6576"/>
                  </a:lnTo>
                  <a:lnTo>
                    <a:pt x="16855" y="6455"/>
                  </a:lnTo>
                  <a:lnTo>
                    <a:pt x="16976" y="6308"/>
                  </a:lnTo>
                  <a:lnTo>
                    <a:pt x="17074" y="6138"/>
                  </a:lnTo>
                  <a:lnTo>
                    <a:pt x="17122" y="5967"/>
                  </a:lnTo>
                  <a:lnTo>
                    <a:pt x="17147" y="5773"/>
                  </a:lnTo>
                  <a:lnTo>
                    <a:pt x="17147" y="2363"/>
                  </a:lnTo>
                  <a:lnTo>
                    <a:pt x="17147" y="2363"/>
                  </a:lnTo>
                  <a:lnTo>
                    <a:pt x="17147" y="2266"/>
                  </a:lnTo>
                  <a:lnTo>
                    <a:pt x="17098" y="2168"/>
                  </a:lnTo>
                  <a:lnTo>
                    <a:pt x="17074" y="2071"/>
                  </a:lnTo>
                  <a:lnTo>
                    <a:pt x="17001" y="2022"/>
                  </a:lnTo>
                  <a:lnTo>
                    <a:pt x="16928" y="1949"/>
                  </a:lnTo>
                  <a:lnTo>
                    <a:pt x="16855" y="1900"/>
                  </a:lnTo>
                  <a:lnTo>
                    <a:pt x="16757" y="1876"/>
                  </a:lnTo>
                  <a:lnTo>
                    <a:pt x="16660" y="1876"/>
                  </a:lnTo>
                  <a:lnTo>
                    <a:pt x="16660" y="1876"/>
                  </a:lnTo>
                  <a:close/>
                  <a:moveTo>
                    <a:pt x="10620" y="1876"/>
                  </a:moveTo>
                  <a:lnTo>
                    <a:pt x="6528" y="1876"/>
                  </a:lnTo>
                  <a:lnTo>
                    <a:pt x="6528" y="1462"/>
                  </a:lnTo>
                  <a:lnTo>
                    <a:pt x="6528" y="1462"/>
                  </a:lnTo>
                  <a:lnTo>
                    <a:pt x="6528" y="1364"/>
                  </a:lnTo>
                  <a:lnTo>
                    <a:pt x="6577" y="1291"/>
                  </a:lnTo>
                  <a:lnTo>
                    <a:pt x="6601" y="1194"/>
                  </a:lnTo>
                  <a:lnTo>
                    <a:pt x="6674" y="1121"/>
                  </a:lnTo>
                  <a:lnTo>
                    <a:pt x="6747" y="1072"/>
                  </a:lnTo>
                  <a:lnTo>
                    <a:pt x="6820" y="1023"/>
                  </a:lnTo>
                  <a:lnTo>
                    <a:pt x="6918" y="999"/>
                  </a:lnTo>
                  <a:lnTo>
                    <a:pt x="7015" y="975"/>
                  </a:lnTo>
                  <a:lnTo>
                    <a:pt x="10133" y="975"/>
                  </a:lnTo>
                  <a:lnTo>
                    <a:pt x="10133" y="975"/>
                  </a:lnTo>
                  <a:lnTo>
                    <a:pt x="10230" y="999"/>
                  </a:lnTo>
                  <a:lnTo>
                    <a:pt x="10327" y="1023"/>
                  </a:lnTo>
                  <a:lnTo>
                    <a:pt x="10400" y="1072"/>
                  </a:lnTo>
                  <a:lnTo>
                    <a:pt x="10474" y="1121"/>
                  </a:lnTo>
                  <a:lnTo>
                    <a:pt x="10547" y="1194"/>
                  </a:lnTo>
                  <a:lnTo>
                    <a:pt x="10571" y="1291"/>
                  </a:lnTo>
                  <a:lnTo>
                    <a:pt x="10620" y="1364"/>
                  </a:lnTo>
                  <a:lnTo>
                    <a:pt x="10620" y="1462"/>
                  </a:lnTo>
                  <a:lnTo>
                    <a:pt x="10620" y="1876"/>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4" name="Google Shape;4134;p166"/>
            <p:cNvSpPr/>
            <p:nvPr/>
          </p:nvSpPr>
          <p:spPr>
            <a:xfrm>
              <a:off x="2792550" y="3862125"/>
              <a:ext cx="42650" cy="23775"/>
            </a:xfrm>
            <a:custGeom>
              <a:rect b="b" l="l" r="r" t="t"/>
              <a:pathLst>
                <a:path extrusionOk="0" fill="none" h="951" w="1706">
                  <a:moveTo>
                    <a:pt x="1705" y="1"/>
                  </a:moveTo>
                  <a:lnTo>
                    <a:pt x="1705" y="463"/>
                  </a:lnTo>
                  <a:lnTo>
                    <a:pt x="1705" y="463"/>
                  </a:lnTo>
                  <a:lnTo>
                    <a:pt x="1681" y="561"/>
                  </a:lnTo>
                  <a:lnTo>
                    <a:pt x="1657" y="658"/>
                  </a:lnTo>
                  <a:lnTo>
                    <a:pt x="1608" y="756"/>
                  </a:lnTo>
                  <a:lnTo>
                    <a:pt x="1559" y="804"/>
                  </a:lnTo>
                  <a:lnTo>
                    <a:pt x="1486" y="877"/>
                  </a:lnTo>
                  <a:lnTo>
                    <a:pt x="1389" y="926"/>
                  </a:lnTo>
                  <a:lnTo>
                    <a:pt x="1316" y="951"/>
                  </a:lnTo>
                  <a:lnTo>
                    <a:pt x="1218" y="951"/>
                  </a:lnTo>
                  <a:lnTo>
                    <a:pt x="488" y="951"/>
                  </a:lnTo>
                  <a:lnTo>
                    <a:pt x="488" y="951"/>
                  </a:lnTo>
                  <a:lnTo>
                    <a:pt x="390" y="951"/>
                  </a:lnTo>
                  <a:lnTo>
                    <a:pt x="317" y="926"/>
                  </a:lnTo>
                  <a:lnTo>
                    <a:pt x="220" y="877"/>
                  </a:lnTo>
                  <a:lnTo>
                    <a:pt x="147" y="804"/>
                  </a:lnTo>
                  <a:lnTo>
                    <a:pt x="98" y="756"/>
                  </a:lnTo>
                  <a:lnTo>
                    <a:pt x="49" y="658"/>
                  </a:lnTo>
                  <a:lnTo>
                    <a:pt x="25" y="561"/>
                  </a:lnTo>
                  <a:lnTo>
                    <a:pt x="0" y="463"/>
                  </a:lnTo>
                  <a:lnTo>
                    <a:pt x="0"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5" name="Google Shape;4135;p166"/>
            <p:cNvSpPr/>
            <p:nvPr/>
          </p:nvSpPr>
          <p:spPr>
            <a:xfrm>
              <a:off x="2599525" y="3852375"/>
              <a:ext cx="428675" cy="188175"/>
            </a:xfrm>
            <a:custGeom>
              <a:rect b="b" l="l" r="r" t="t"/>
              <a:pathLst>
                <a:path extrusionOk="0" fill="none" h="7527" w="17147">
                  <a:moveTo>
                    <a:pt x="1" y="1"/>
                  </a:moveTo>
                  <a:lnTo>
                    <a:pt x="1" y="7040"/>
                  </a:lnTo>
                  <a:lnTo>
                    <a:pt x="1" y="7040"/>
                  </a:lnTo>
                  <a:lnTo>
                    <a:pt x="1" y="7137"/>
                  </a:lnTo>
                  <a:lnTo>
                    <a:pt x="50" y="7210"/>
                  </a:lnTo>
                  <a:lnTo>
                    <a:pt x="74" y="7307"/>
                  </a:lnTo>
                  <a:lnTo>
                    <a:pt x="147" y="7381"/>
                  </a:lnTo>
                  <a:lnTo>
                    <a:pt x="220" y="7429"/>
                  </a:lnTo>
                  <a:lnTo>
                    <a:pt x="293" y="7478"/>
                  </a:lnTo>
                  <a:lnTo>
                    <a:pt x="391" y="7502"/>
                  </a:lnTo>
                  <a:lnTo>
                    <a:pt x="488" y="7527"/>
                  </a:lnTo>
                  <a:lnTo>
                    <a:pt x="16660" y="7527"/>
                  </a:lnTo>
                  <a:lnTo>
                    <a:pt x="16660" y="7527"/>
                  </a:lnTo>
                  <a:lnTo>
                    <a:pt x="16757" y="7502"/>
                  </a:lnTo>
                  <a:lnTo>
                    <a:pt x="16855" y="7478"/>
                  </a:lnTo>
                  <a:lnTo>
                    <a:pt x="16928" y="7429"/>
                  </a:lnTo>
                  <a:lnTo>
                    <a:pt x="17001" y="7381"/>
                  </a:lnTo>
                  <a:lnTo>
                    <a:pt x="17074" y="7307"/>
                  </a:lnTo>
                  <a:lnTo>
                    <a:pt x="17098" y="7210"/>
                  </a:lnTo>
                  <a:lnTo>
                    <a:pt x="17147" y="7137"/>
                  </a:lnTo>
                  <a:lnTo>
                    <a:pt x="17147" y="7040"/>
                  </a:lnTo>
                  <a:lnTo>
                    <a:pt x="17147"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36" name="Google Shape;4136;p166"/>
          <p:cNvGrpSpPr/>
          <p:nvPr/>
        </p:nvGrpSpPr>
        <p:grpSpPr>
          <a:xfrm>
            <a:off x="2630247" y="4089696"/>
            <a:ext cx="300746" cy="327863"/>
            <a:chOff x="3292425" y="3664250"/>
            <a:chExt cx="397025" cy="391525"/>
          </a:xfrm>
        </p:grpSpPr>
        <p:sp>
          <p:nvSpPr>
            <p:cNvPr id="4137" name="Google Shape;4137;p166"/>
            <p:cNvSpPr/>
            <p:nvPr/>
          </p:nvSpPr>
          <p:spPr>
            <a:xfrm>
              <a:off x="3292425" y="3680675"/>
              <a:ext cx="375100" cy="375100"/>
            </a:xfrm>
            <a:custGeom>
              <a:rect b="b" l="l" r="r" t="t"/>
              <a:pathLst>
                <a:path extrusionOk="0" fill="none" h="15004" w="15004">
                  <a:moveTo>
                    <a:pt x="7502" y="1"/>
                  </a:moveTo>
                  <a:lnTo>
                    <a:pt x="7502" y="1"/>
                  </a:lnTo>
                  <a:lnTo>
                    <a:pt x="7112" y="1"/>
                  </a:lnTo>
                  <a:lnTo>
                    <a:pt x="6747" y="50"/>
                  </a:lnTo>
                  <a:lnTo>
                    <a:pt x="6357" y="98"/>
                  </a:lnTo>
                  <a:lnTo>
                    <a:pt x="5992" y="147"/>
                  </a:lnTo>
                  <a:lnTo>
                    <a:pt x="5627" y="244"/>
                  </a:lnTo>
                  <a:lnTo>
                    <a:pt x="5261" y="342"/>
                  </a:lnTo>
                  <a:lnTo>
                    <a:pt x="4921" y="464"/>
                  </a:lnTo>
                  <a:lnTo>
                    <a:pt x="4580" y="585"/>
                  </a:lnTo>
                  <a:lnTo>
                    <a:pt x="4239" y="732"/>
                  </a:lnTo>
                  <a:lnTo>
                    <a:pt x="3922" y="902"/>
                  </a:lnTo>
                  <a:lnTo>
                    <a:pt x="3605" y="1097"/>
                  </a:lnTo>
                  <a:lnTo>
                    <a:pt x="3313" y="1292"/>
                  </a:lnTo>
                  <a:lnTo>
                    <a:pt x="3021" y="1487"/>
                  </a:lnTo>
                  <a:lnTo>
                    <a:pt x="2729" y="1706"/>
                  </a:lnTo>
                  <a:lnTo>
                    <a:pt x="2461" y="1949"/>
                  </a:lnTo>
                  <a:lnTo>
                    <a:pt x="2193" y="2193"/>
                  </a:lnTo>
                  <a:lnTo>
                    <a:pt x="1949" y="2461"/>
                  </a:lnTo>
                  <a:lnTo>
                    <a:pt x="1706" y="2729"/>
                  </a:lnTo>
                  <a:lnTo>
                    <a:pt x="1486" y="3021"/>
                  </a:lnTo>
                  <a:lnTo>
                    <a:pt x="1292" y="3313"/>
                  </a:lnTo>
                  <a:lnTo>
                    <a:pt x="1097" y="3605"/>
                  </a:lnTo>
                  <a:lnTo>
                    <a:pt x="902" y="3922"/>
                  </a:lnTo>
                  <a:lnTo>
                    <a:pt x="731" y="4239"/>
                  </a:lnTo>
                  <a:lnTo>
                    <a:pt x="585" y="4580"/>
                  </a:lnTo>
                  <a:lnTo>
                    <a:pt x="464" y="4921"/>
                  </a:lnTo>
                  <a:lnTo>
                    <a:pt x="342" y="5262"/>
                  </a:lnTo>
                  <a:lnTo>
                    <a:pt x="244" y="5627"/>
                  </a:lnTo>
                  <a:lnTo>
                    <a:pt x="147" y="5992"/>
                  </a:lnTo>
                  <a:lnTo>
                    <a:pt x="98" y="6358"/>
                  </a:lnTo>
                  <a:lnTo>
                    <a:pt x="50" y="6747"/>
                  </a:lnTo>
                  <a:lnTo>
                    <a:pt x="1" y="7113"/>
                  </a:lnTo>
                  <a:lnTo>
                    <a:pt x="1" y="7502"/>
                  </a:lnTo>
                  <a:lnTo>
                    <a:pt x="1" y="7502"/>
                  </a:lnTo>
                  <a:lnTo>
                    <a:pt x="1" y="7892"/>
                  </a:lnTo>
                  <a:lnTo>
                    <a:pt x="50" y="8257"/>
                  </a:lnTo>
                  <a:lnTo>
                    <a:pt x="98" y="8647"/>
                  </a:lnTo>
                  <a:lnTo>
                    <a:pt x="147" y="9012"/>
                  </a:lnTo>
                  <a:lnTo>
                    <a:pt x="244" y="9378"/>
                  </a:lnTo>
                  <a:lnTo>
                    <a:pt x="342" y="9743"/>
                  </a:lnTo>
                  <a:lnTo>
                    <a:pt x="464" y="10084"/>
                  </a:lnTo>
                  <a:lnTo>
                    <a:pt x="585" y="10425"/>
                  </a:lnTo>
                  <a:lnTo>
                    <a:pt x="731" y="10766"/>
                  </a:lnTo>
                  <a:lnTo>
                    <a:pt x="902" y="11082"/>
                  </a:lnTo>
                  <a:lnTo>
                    <a:pt x="1097" y="11399"/>
                  </a:lnTo>
                  <a:lnTo>
                    <a:pt x="1292" y="11691"/>
                  </a:lnTo>
                  <a:lnTo>
                    <a:pt x="1486" y="11984"/>
                  </a:lnTo>
                  <a:lnTo>
                    <a:pt x="1706" y="12276"/>
                  </a:lnTo>
                  <a:lnTo>
                    <a:pt x="1949" y="12544"/>
                  </a:lnTo>
                  <a:lnTo>
                    <a:pt x="2193" y="12812"/>
                  </a:lnTo>
                  <a:lnTo>
                    <a:pt x="2461" y="13055"/>
                  </a:lnTo>
                  <a:lnTo>
                    <a:pt x="2729" y="13299"/>
                  </a:lnTo>
                  <a:lnTo>
                    <a:pt x="3021" y="13518"/>
                  </a:lnTo>
                  <a:lnTo>
                    <a:pt x="3313" y="13713"/>
                  </a:lnTo>
                  <a:lnTo>
                    <a:pt x="3605" y="13908"/>
                  </a:lnTo>
                  <a:lnTo>
                    <a:pt x="3922" y="14102"/>
                  </a:lnTo>
                  <a:lnTo>
                    <a:pt x="4239" y="14273"/>
                  </a:lnTo>
                  <a:lnTo>
                    <a:pt x="4580" y="14419"/>
                  </a:lnTo>
                  <a:lnTo>
                    <a:pt x="4921" y="14541"/>
                  </a:lnTo>
                  <a:lnTo>
                    <a:pt x="5261" y="14663"/>
                  </a:lnTo>
                  <a:lnTo>
                    <a:pt x="5627" y="14760"/>
                  </a:lnTo>
                  <a:lnTo>
                    <a:pt x="5992" y="14857"/>
                  </a:lnTo>
                  <a:lnTo>
                    <a:pt x="6357" y="14906"/>
                  </a:lnTo>
                  <a:lnTo>
                    <a:pt x="6747" y="14955"/>
                  </a:lnTo>
                  <a:lnTo>
                    <a:pt x="7112" y="15004"/>
                  </a:lnTo>
                  <a:lnTo>
                    <a:pt x="7502" y="15004"/>
                  </a:lnTo>
                  <a:lnTo>
                    <a:pt x="7502" y="15004"/>
                  </a:lnTo>
                  <a:lnTo>
                    <a:pt x="7892" y="15004"/>
                  </a:lnTo>
                  <a:lnTo>
                    <a:pt x="8257" y="14955"/>
                  </a:lnTo>
                  <a:lnTo>
                    <a:pt x="8647" y="14906"/>
                  </a:lnTo>
                  <a:lnTo>
                    <a:pt x="9012" y="14857"/>
                  </a:lnTo>
                  <a:lnTo>
                    <a:pt x="9377" y="14760"/>
                  </a:lnTo>
                  <a:lnTo>
                    <a:pt x="9743" y="14663"/>
                  </a:lnTo>
                  <a:lnTo>
                    <a:pt x="10084" y="14541"/>
                  </a:lnTo>
                  <a:lnTo>
                    <a:pt x="10425" y="14419"/>
                  </a:lnTo>
                  <a:lnTo>
                    <a:pt x="10766" y="14273"/>
                  </a:lnTo>
                  <a:lnTo>
                    <a:pt x="11082" y="14102"/>
                  </a:lnTo>
                  <a:lnTo>
                    <a:pt x="11399" y="13908"/>
                  </a:lnTo>
                  <a:lnTo>
                    <a:pt x="11691" y="13713"/>
                  </a:lnTo>
                  <a:lnTo>
                    <a:pt x="11983" y="13518"/>
                  </a:lnTo>
                  <a:lnTo>
                    <a:pt x="12276" y="13299"/>
                  </a:lnTo>
                  <a:lnTo>
                    <a:pt x="12544" y="13055"/>
                  </a:lnTo>
                  <a:lnTo>
                    <a:pt x="12812" y="12812"/>
                  </a:lnTo>
                  <a:lnTo>
                    <a:pt x="13055" y="12544"/>
                  </a:lnTo>
                  <a:lnTo>
                    <a:pt x="13299" y="12276"/>
                  </a:lnTo>
                  <a:lnTo>
                    <a:pt x="13518" y="11984"/>
                  </a:lnTo>
                  <a:lnTo>
                    <a:pt x="13713" y="11691"/>
                  </a:lnTo>
                  <a:lnTo>
                    <a:pt x="13907" y="11399"/>
                  </a:lnTo>
                  <a:lnTo>
                    <a:pt x="14102" y="11082"/>
                  </a:lnTo>
                  <a:lnTo>
                    <a:pt x="14273" y="10766"/>
                  </a:lnTo>
                  <a:lnTo>
                    <a:pt x="14419" y="10425"/>
                  </a:lnTo>
                  <a:lnTo>
                    <a:pt x="14541" y="10084"/>
                  </a:lnTo>
                  <a:lnTo>
                    <a:pt x="14662" y="9743"/>
                  </a:lnTo>
                  <a:lnTo>
                    <a:pt x="14760" y="9378"/>
                  </a:lnTo>
                  <a:lnTo>
                    <a:pt x="14857" y="9012"/>
                  </a:lnTo>
                  <a:lnTo>
                    <a:pt x="14906" y="8647"/>
                  </a:lnTo>
                  <a:lnTo>
                    <a:pt x="14955" y="8257"/>
                  </a:lnTo>
                  <a:lnTo>
                    <a:pt x="15003" y="7892"/>
                  </a:lnTo>
                  <a:lnTo>
                    <a:pt x="15003" y="7502"/>
                  </a:lnTo>
                  <a:lnTo>
                    <a:pt x="7502" y="7502"/>
                  </a:lnTo>
                  <a:lnTo>
                    <a:pt x="7502" y="1"/>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8" name="Google Shape;4138;p166"/>
            <p:cNvSpPr/>
            <p:nvPr/>
          </p:nvSpPr>
          <p:spPr>
            <a:xfrm>
              <a:off x="3504325" y="3664250"/>
              <a:ext cx="131525" cy="153450"/>
            </a:xfrm>
            <a:custGeom>
              <a:rect b="b" l="l" r="r" t="t"/>
              <a:pathLst>
                <a:path extrusionOk="0" fill="none" h="6138" w="5261">
                  <a:moveTo>
                    <a:pt x="0" y="0"/>
                  </a:moveTo>
                  <a:lnTo>
                    <a:pt x="0" y="0"/>
                  </a:lnTo>
                  <a:lnTo>
                    <a:pt x="390" y="25"/>
                  </a:lnTo>
                  <a:lnTo>
                    <a:pt x="780" y="98"/>
                  </a:lnTo>
                  <a:lnTo>
                    <a:pt x="1169" y="171"/>
                  </a:lnTo>
                  <a:lnTo>
                    <a:pt x="1559" y="268"/>
                  </a:lnTo>
                  <a:lnTo>
                    <a:pt x="1924" y="414"/>
                  </a:lnTo>
                  <a:lnTo>
                    <a:pt x="2314" y="560"/>
                  </a:lnTo>
                  <a:lnTo>
                    <a:pt x="2655" y="731"/>
                  </a:lnTo>
                  <a:lnTo>
                    <a:pt x="3020" y="901"/>
                  </a:lnTo>
                  <a:lnTo>
                    <a:pt x="3020" y="901"/>
                  </a:lnTo>
                  <a:lnTo>
                    <a:pt x="3337" y="1121"/>
                  </a:lnTo>
                  <a:lnTo>
                    <a:pt x="3654" y="1340"/>
                  </a:lnTo>
                  <a:lnTo>
                    <a:pt x="3946" y="1559"/>
                  </a:lnTo>
                  <a:lnTo>
                    <a:pt x="4238" y="1803"/>
                  </a:lnTo>
                  <a:lnTo>
                    <a:pt x="4530" y="2070"/>
                  </a:lnTo>
                  <a:lnTo>
                    <a:pt x="4774" y="2363"/>
                  </a:lnTo>
                  <a:lnTo>
                    <a:pt x="5017" y="2655"/>
                  </a:lnTo>
                  <a:lnTo>
                    <a:pt x="5261" y="2972"/>
                  </a:lnTo>
                  <a:lnTo>
                    <a:pt x="0" y="6138"/>
                  </a:lnTo>
                  <a:lnTo>
                    <a:pt x="0" y="0"/>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9" name="Google Shape;4139;p166"/>
            <p:cNvSpPr/>
            <p:nvPr/>
          </p:nvSpPr>
          <p:spPr>
            <a:xfrm>
              <a:off x="3501875" y="3749500"/>
              <a:ext cx="187575" cy="96825"/>
            </a:xfrm>
            <a:custGeom>
              <a:rect b="b" l="l" r="r" t="t"/>
              <a:pathLst>
                <a:path extrusionOk="0" fill="none" h="3873" w="7503">
                  <a:moveTo>
                    <a:pt x="6431" y="0"/>
                  </a:moveTo>
                  <a:lnTo>
                    <a:pt x="1" y="3872"/>
                  </a:lnTo>
                  <a:lnTo>
                    <a:pt x="7502" y="3872"/>
                  </a:lnTo>
                  <a:lnTo>
                    <a:pt x="7502" y="3872"/>
                  </a:lnTo>
                  <a:lnTo>
                    <a:pt x="7478" y="3337"/>
                  </a:lnTo>
                  <a:lnTo>
                    <a:pt x="7429" y="2825"/>
                  </a:lnTo>
                  <a:lnTo>
                    <a:pt x="7332" y="2314"/>
                  </a:lnTo>
                  <a:lnTo>
                    <a:pt x="7210" y="1827"/>
                  </a:lnTo>
                  <a:lnTo>
                    <a:pt x="7064" y="1340"/>
                  </a:lnTo>
                  <a:lnTo>
                    <a:pt x="6893" y="877"/>
                  </a:lnTo>
                  <a:lnTo>
                    <a:pt x="6674" y="438"/>
                  </a:lnTo>
                  <a:lnTo>
                    <a:pt x="6431" y="0"/>
                  </a:lnTo>
                  <a:lnTo>
                    <a:pt x="6431" y="0"/>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40" name="Google Shape;4140;p166"/>
          <p:cNvGrpSpPr/>
          <p:nvPr/>
        </p:nvGrpSpPr>
        <p:grpSpPr>
          <a:xfrm>
            <a:off x="3114991" y="4132005"/>
            <a:ext cx="333035" cy="267193"/>
            <a:chOff x="3932350" y="3714775"/>
            <a:chExt cx="439650" cy="319075"/>
          </a:xfrm>
        </p:grpSpPr>
        <p:sp>
          <p:nvSpPr>
            <p:cNvPr id="4141" name="Google Shape;4141;p166"/>
            <p:cNvSpPr/>
            <p:nvPr/>
          </p:nvSpPr>
          <p:spPr>
            <a:xfrm>
              <a:off x="3932350" y="3714775"/>
              <a:ext cx="439650" cy="319075"/>
            </a:xfrm>
            <a:custGeom>
              <a:rect b="b" l="l" r="r" t="t"/>
              <a:pathLst>
                <a:path extrusionOk="0" fill="none" h="12763" w="17586">
                  <a:moveTo>
                    <a:pt x="1" y="1"/>
                  </a:moveTo>
                  <a:lnTo>
                    <a:pt x="1" y="12276"/>
                  </a:lnTo>
                  <a:lnTo>
                    <a:pt x="1" y="12276"/>
                  </a:lnTo>
                  <a:lnTo>
                    <a:pt x="1" y="12373"/>
                  </a:lnTo>
                  <a:lnTo>
                    <a:pt x="25" y="12471"/>
                  </a:lnTo>
                  <a:lnTo>
                    <a:pt x="74" y="12544"/>
                  </a:lnTo>
                  <a:lnTo>
                    <a:pt x="123" y="12617"/>
                  </a:lnTo>
                  <a:lnTo>
                    <a:pt x="196" y="12690"/>
                  </a:lnTo>
                  <a:lnTo>
                    <a:pt x="293" y="12714"/>
                  </a:lnTo>
                  <a:lnTo>
                    <a:pt x="366" y="12763"/>
                  </a:lnTo>
                  <a:lnTo>
                    <a:pt x="488" y="12763"/>
                  </a:lnTo>
                  <a:lnTo>
                    <a:pt x="17585" y="12763"/>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2" name="Google Shape;4142;p166"/>
            <p:cNvSpPr/>
            <p:nvPr/>
          </p:nvSpPr>
          <p:spPr>
            <a:xfrm>
              <a:off x="3970100" y="3862750"/>
              <a:ext cx="77350" cy="132750"/>
            </a:xfrm>
            <a:custGeom>
              <a:rect b="b" l="l" r="r" t="t"/>
              <a:pathLst>
                <a:path extrusionOk="0" fill="none" h="5310" w="3094">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1" y="24"/>
                  </a:lnTo>
                  <a:lnTo>
                    <a:pt x="293" y="49"/>
                  </a:lnTo>
                  <a:lnTo>
                    <a:pt x="220" y="97"/>
                  </a:lnTo>
                  <a:lnTo>
                    <a:pt x="147" y="146"/>
                  </a:lnTo>
                  <a:lnTo>
                    <a:pt x="74" y="219"/>
                  </a:lnTo>
                  <a:lnTo>
                    <a:pt x="50" y="292"/>
                  </a:lnTo>
                  <a:lnTo>
                    <a:pt x="1" y="390"/>
                  </a:lnTo>
                  <a:lnTo>
                    <a:pt x="1" y="487"/>
                  </a:lnTo>
                  <a:lnTo>
                    <a:pt x="1" y="5309"/>
                  </a:lnTo>
                  <a:lnTo>
                    <a:pt x="3094" y="5309"/>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3" name="Google Shape;4143;p166"/>
            <p:cNvSpPr/>
            <p:nvPr/>
          </p:nvSpPr>
          <p:spPr>
            <a:xfrm>
              <a:off x="4278800" y="3862750"/>
              <a:ext cx="77350" cy="132750"/>
            </a:xfrm>
            <a:custGeom>
              <a:rect b="b" l="l" r="r" t="t"/>
              <a:pathLst>
                <a:path extrusionOk="0" fill="none" h="5310" w="3094">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0" y="24"/>
                  </a:lnTo>
                  <a:lnTo>
                    <a:pt x="293" y="49"/>
                  </a:lnTo>
                  <a:lnTo>
                    <a:pt x="220" y="97"/>
                  </a:lnTo>
                  <a:lnTo>
                    <a:pt x="147" y="146"/>
                  </a:lnTo>
                  <a:lnTo>
                    <a:pt x="74" y="219"/>
                  </a:lnTo>
                  <a:lnTo>
                    <a:pt x="50" y="292"/>
                  </a:lnTo>
                  <a:lnTo>
                    <a:pt x="1" y="390"/>
                  </a:lnTo>
                  <a:lnTo>
                    <a:pt x="1" y="487"/>
                  </a:lnTo>
                  <a:lnTo>
                    <a:pt x="1" y="5309"/>
                  </a:lnTo>
                  <a:lnTo>
                    <a:pt x="3094" y="5309"/>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4" name="Google Shape;4144;p166"/>
            <p:cNvSpPr/>
            <p:nvPr/>
          </p:nvSpPr>
          <p:spPr>
            <a:xfrm>
              <a:off x="4073000" y="3716600"/>
              <a:ext cx="77350" cy="278900"/>
            </a:xfrm>
            <a:custGeom>
              <a:rect b="b" l="l" r="r" t="t"/>
              <a:pathLst>
                <a:path extrusionOk="0" fill="none" h="11156" w="3094">
                  <a:moveTo>
                    <a:pt x="3094" y="11155"/>
                  </a:moveTo>
                  <a:lnTo>
                    <a:pt x="3094" y="488"/>
                  </a:lnTo>
                  <a:lnTo>
                    <a:pt x="3094" y="488"/>
                  </a:lnTo>
                  <a:lnTo>
                    <a:pt x="3094" y="391"/>
                  </a:lnTo>
                  <a:lnTo>
                    <a:pt x="3070" y="293"/>
                  </a:lnTo>
                  <a:lnTo>
                    <a:pt x="3021" y="220"/>
                  </a:lnTo>
                  <a:lnTo>
                    <a:pt x="2948" y="147"/>
                  </a:lnTo>
                  <a:lnTo>
                    <a:pt x="2899" y="98"/>
                  </a:lnTo>
                  <a:lnTo>
                    <a:pt x="2802" y="50"/>
                  </a:lnTo>
                  <a:lnTo>
                    <a:pt x="2704" y="25"/>
                  </a:lnTo>
                  <a:lnTo>
                    <a:pt x="2607" y="1"/>
                  </a:lnTo>
                  <a:lnTo>
                    <a:pt x="488" y="1"/>
                  </a:lnTo>
                  <a:lnTo>
                    <a:pt x="488" y="1"/>
                  </a:lnTo>
                  <a:lnTo>
                    <a:pt x="391" y="25"/>
                  </a:lnTo>
                  <a:lnTo>
                    <a:pt x="293" y="50"/>
                  </a:lnTo>
                  <a:lnTo>
                    <a:pt x="220" y="98"/>
                  </a:lnTo>
                  <a:lnTo>
                    <a:pt x="147" y="147"/>
                  </a:lnTo>
                  <a:lnTo>
                    <a:pt x="74" y="220"/>
                  </a:lnTo>
                  <a:lnTo>
                    <a:pt x="50" y="293"/>
                  </a:lnTo>
                  <a:lnTo>
                    <a:pt x="1" y="391"/>
                  </a:lnTo>
                  <a:lnTo>
                    <a:pt x="1" y="488"/>
                  </a:lnTo>
                  <a:lnTo>
                    <a:pt x="1" y="11155"/>
                  </a:lnTo>
                  <a:lnTo>
                    <a:pt x="3094" y="11155"/>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5" name="Google Shape;4145;p166"/>
            <p:cNvSpPr/>
            <p:nvPr/>
          </p:nvSpPr>
          <p:spPr>
            <a:xfrm>
              <a:off x="4175900" y="3787250"/>
              <a:ext cx="77350" cy="208250"/>
            </a:xfrm>
            <a:custGeom>
              <a:rect b="b" l="l" r="r" t="t"/>
              <a:pathLst>
                <a:path extrusionOk="0" fill="none" h="8330" w="3094">
                  <a:moveTo>
                    <a:pt x="3094" y="832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1" y="24"/>
                  </a:lnTo>
                  <a:lnTo>
                    <a:pt x="293" y="49"/>
                  </a:lnTo>
                  <a:lnTo>
                    <a:pt x="220" y="97"/>
                  </a:lnTo>
                  <a:lnTo>
                    <a:pt x="147" y="146"/>
                  </a:lnTo>
                  <a:lnTo>
                    <a:pt x="74" y="219"/>
                  </a:lnTo>
                  <a:lnTo>
                    <a:pt x="50" y="292"/>
                  </a:lnTo>
                  <a:lnTo>
                    <a:pt x="1" y="390"/>
                  </a:lnTo>
                  <a:lnTo>
                    <a:pt x="1" y="487"/>
                  </a:lnTo>
                  <a:lnTo>
                    <a:pt x="1" y="8329"/>
                  </a:lnTo>
                  <a:lnTo>
                    <a:pt x="3094" y="8329"/>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46" name="Google Shape;4146;p166"/>
          <p:cNvGrpSpPr/>
          <p:nvPr/>
        </p:nvGrpSpPr>
        <p:grpSpPr>
          <a:xfrm>
            <a:off x="3624182" y="4132005"/>
            <a:ext cx="333016" cy="267193"/>
            <a:chOff x="4604550" y="3714775"/>
            <a:chExt cx="439625" cy="319075"/>
          </a:xfrm>
        </p:grpSpPr>
        <p:sp>
          <p:nvSpPr>
            <p:cNvPr id="4147" name="Google Shape;4147;p166"/>
            <p:cNvSpPr/>
            <p:nvPr/>
          </p:nvSpPr>
          <p:spPr>
            <a:xfrm>
              <a:off x="4604550" y="3714775"/>
              <a:ext cx="439625" cy="319075"/>
            </a:xfrm>
            <a:custGeom>
              <a:rect b="b" l="l" r="r" t="t"/>
              <a:pathLst>
                <a:path extrusionOk="0" fill="none" h="12763" w="17585">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8" name="Google Shape;4148;p166"/>
            <p:cNvSpPr/>
            <p:nvPr/>
          </p:nvSpPr>
          <p:spPr>
            <a:xfrm>
              <a:off x="4647175" y="3761675"/>
              <a:ext cx="354400" cy="213725"/>
            </a:xfrm>
            <a:custGeom>
              <a:rect b="b" l="l" r="r" t="t"/>
              <a:pathLst>
                <a:path extrusionOk="0" fill="none" h="8549" w="14176">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49" name="Google Shape;4149;p166"/>
          <p:cNvGrpSpPr/>
          <p:nvPr/>
        </p:nvGrpSpPr>
        <p:grpSpPr>
          <a:xfrm>
            <a:off x="4145361" y="4104476"/>
            <a:ext cx="318264" cy="312580"/>
            <a:chOff x="5292575" y="3681900"/>
            <a:chExt cx="420150" cy="373275"/>
          </a:xfrm>
        </p:grpSpPr>
        <p:sp>
          <p:nvSpPr>
            <p:cNvPr id="4150" name="Google Shape;4150;p166"/>
            <p:cNvSpPr/>
            <p:nvPr/>
          </p:nvSpPr>
          <p:spPr>
            <a:xfrm>
              <a:off x="5292575" y="3706875"/>
              <a:ext cx="420150" cy="266700"/>
            </a:xfrm>
            <a:custGeom>
              <a:rect b="b" l="l" r="r" t="t"/>
              <a:pathLst>
                <a:path extrusionOk="0" fill="none" h="10668" w="16806">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1" name="Google Shape;4151;p166"/>
            <p:cNvSpPr/>
            <p:nvPr/>
          </p:nvSpPr>
          <p:spPr>
            <a:xfrm>
              <a:off x="5490475" y="3681900"/>
              <a:ext cx="24375" cy="25000"/>
            </a:xfrm>
            <a:custGeom>
              <a:rect b="b" l="l" r="r" t="t"/>
              <a:pathLst>
                <a:path extrusionOk="0" fill="none" h="1000" w="975">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2" name="Google Shape;4152;p166"/>
            <p:cNvSpPr/>
            <p:nvPr/>
          </p:nvSpPr>
          <p:spPr>
            <a:xfrm>
              <a:off x="5358350" y="3973550"/>
              <a:ext cx="60900" cy="81625"/>
            </a:xfrm>
            <a:custGeom>
              <a:rect b="b" l="l" r="r" t="t"/>
              <a:pathLst>
                <a:path extrusionOk="0" fill="none" h="3265" w="2436">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3" name="Google Shape;4153;p166"/>
            <p:cNvSpPr/>
            <p:nvPr/>
          </p:nvSpPr>
          <p:spPr>
            <a:xfrm>
              <a:off x="5586050" y="3973550"/>
              <a:ext cx="60925" cy="81625"/>
            </a:xfrm>
            <a:custGeom>
              <a:rect b="b" l="l" r="r" t="t"/>
              <a:pathLst>
                <a:path extrusionOk="0" fill="none" h="3265" w="2437">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4" name="Google Shape;4154;p166"/>
            <p:cNvSpPr/>
            <p:nvPr/>
          </p:nvSpPr>
          <p:spPr>
            <a:xfrm>
              <a:off x="5316925" y="3731225"/>
              <a:ext cx="371450" cy="218000"/>
            </a:xfrm>
            <a:custGeom>
              <a:rect b="b" l="l" r="r" t="t"/>
              <a:pathLst>
                <a:path extrusionOk="0" fill="none" h="8720" w="14858">
                  <a:moveTo>
                    <a:pt x="1" y="0"/>
                  </a:moveTo>
                  <a:lnTo>
                    <a:pt x="1" y="8719"/>
                  </a:lnTo>
                  <a:lnTo>
                    <a:pt x="14857" y="8719"/>
                  </a:lnTo>
                  <a:lnTo>
                    <a:pt x="14857" y="0"/>
                  </a:lnTo>
                  <a:lnTo>
                    <a:pt x="1" y="0"/>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5" name="Google Shape;4155;p166"/>
            <p:cNvSpPr/>
            <p:nvPr/>
          </p:nvSpPr>
          <p:spPr>
            <a:xfrm>
              <a:off x="5380250" y="3784800"/>
              <a:ext cx="230200" cy="115725"/>
            </a:xfrm>
            <a:custGeom>
              <a:rect b="b" l="l" r="r" t="t"/>
              <a:pathLst>
                <a:path extrusionOk="0" fill="none" h="4629" w="9208">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6" name="Google Shape;4156;p166"/>
            <p:cNvSpPr/>
            <p:nvPr/>
          </p:nvSpPr>
          <p:spPr>
            <a:xfrm>
              <a:off x="5547700" y="3779925"/>
              <a:ext cx="68825" cy="68825"/>
            </a:xfrm>
            <a:custGeom>
              <a:rect b="b" l="l" r="r" t="t"/>
              <a:pathLst>
                <a:path extrusionOk="0" fill="none" h="2753" w="2753">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57" name="Google Shape;4157;p166"/>
          <p:cNvGrpSpPr/>
          <p:nvPr/>
        </p:nvGrpSpPr>
        <p:grpSpPr>
          <a:xfrm>
            <a:off x="4636562" y="4064699"/>
            <a:ext cx="354245" cy="391610"/>
            <a:chOff x="5941025" y="3634400"/>
            <a:chExt cx="467650" cy="467650"/>
          </a:xfrm>
        </p:grpSpPr>
        <p:sp>
          <p:nvSpPr>
            <p:cNvPr id="4158" name="Google Shape;4158;p166"/>
            <p:cNvSpPr/>
            <p:nvPr/>
          </p:nvSpPr>
          <p:spPr>
            <a:xfrm>
              <a:off x="5941025" y="3634400"/>
              <a:ext cx="467650" cy="467650"/>
            </a:xfrm>
            <a:custGeom>
              <a:rect b="b" l="l" r="r" t="t"/>
              <a:pathLst>
                <a:path extrusionOk="0" fill="none" h="18706" w="18706">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9" name="Google Shape;4159;p166"/>
            <p:cNvSpPr/>
            <p:nvPr/>
          </p:nvSpPr>
          <p:spPr>
            <a:xfrm>
              <a:off x="6211975" y="3753150"/>
              <a:ext cx="19525" cy="18900"/>
            </a:xfrm>
            <a:custGeom>
              <a:rect b="b" l="l" r="r" t="t"/>
              <a:pathLst>
                <a:path extrusionOk="0" fill="none" h="756" w="781">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0" name="Google Shape;4160;p166"/>
            <p:cNvSpPr/>
            <p:nvPr/>
          </p:nvSpPr>
          <p:spPr>
            <a:xfrm>
              <a:off x="5943475" y="3695900"/>
              <a:ext cx="177800" cy="351350"/>
            </a:xfrm>
            <a:custGeom>
              <a:rect b="b" l="l" r="r" t="t"/>
              <a:pathLst>
                <a:path extrusionOk="0" fill="none" h="14054" w="7112">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1" name="Google Shape;4161;p166"/>
            <p:cNvSpPr/>
            <p:nvPr/>
          </p:nvSpPr>
          <p:spPr>
            <a:xfrm>
              <a:off x="6128575" y="3695900"/>
              <a:ext cx="86475" cy="47525"/>
            </a:xfrm>
            <a:custGeom>
              <a:rect b="b" l="l" r="r" t="t"/>
              <a:pathLst>
                <a:path extrusionOk="0" fill="none" h="1901" w="3459">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2" name="Google Shape;4162;p166"/>
            <p:cNvSpPr/>
            <p:nvPr/>
          </p:nvSpPr>
          <p:spPr>
            <a:xfrm>
              <a:off x="6357500" y="3940075"/>
              <a:ext cx="18900" cy="34725"/>
            </a:xfrm>
            <a:custGeom>
              <a:rect b="b" l="l" r="r" t="t"/>
              <a:pathLst>
                <a:path extrusionOk="0" fill="none" h="1389" w="756">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3" name="Google Shape;4163;p166"/>
            <p:cNvSpPr/>
            <p:nvPr/>
          </p:nvSpPr>
          <p:spPr>
            <a:xfrm>
              <a:off x="6202850" y="3720875"/>
              <a:ext cx="204000" cy="278875"/>
            </a:xfrm>
            <a:custGeom>
              <a:rect b="b" l="l" r="r" t="t"/>
              <a:pathLst>
                <a:path extrusionOk="0" fill="none" h="11155" w="816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64" name="Google Shape;4164;p166"/>
          <p:cNvGrpSpPr/>
          <p:nvPr/>
        </p:nvGrpSpPr>
        <p:grpSpPr>
          <a:xfrm>
            <a:off x="5168365" y="4089696"/>
            <a:ext cx="309022" cy="341638"/>
            <a:chOff x="6643075" y="3664250"/>
            <a:chExt cx="407950" cy="407975"/>
          </a:xfrm>
        </p:grpSpPr>
        <p:sp>
          <p:nvSpPr>
            <p:cNvPr id="4165" name="Google Shape;4165;p166"/>
            <p:cNvSpPr/>
            <p:nvPr/>
          </p:nvSpPr>
          <p:spPr>
            <a:xfrm>
              <a:off x="6794075" y="3815250"/>
              <a:ext cx="211300" cy="211300"/>
            </a:xfrm>
            <a:custGeom>
              <a:rect b="b" l="l" r="r" t="t"/>
              <a:pathLst>
                <a:path extrusionOk="0" fill="none" h="8452" w="8452">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6" name="Google Shape;4166;p166"/>
            <p:cNvSpPr/>
            <p:nvPr/>
          </p:nvSpPr>
          <p:spPr>
            <a:xfrm>
              <a:off x="6643075" y="3664250"/>
              <a:ext cx="407950" cy="407975"/>
            </a:xfrm>
            <a:custGeom>
              <a:rect b="b" l="l" r="r" t="t"/>
              <a:pathLst>
                <a:path extrusionOk="0" fill="none" h="16319" w="16318">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67" name="Google Shape;4167;p166"/>
          <p:cNvGrpSpPr/>
          <p:nvPr/>
        </p:nvGrpSpPr>
        <p:grpSpPr>
          <a:xfrm>
            <a:off x="572745" y="4638318"/>
            <a:ext cx="334872" cy="370173"/>
            <a:chOff x="576250" y="4319400"/>
            <a:chExt cx="442075" cy="442050"/>
          </a:xfrm>
        </p:grpSpPr>
        <p:sp>
          <p:nvSpPr>
            <p:cNvPr id="4168" name="Google Shape;4168;p166"/>
            <p:cNvSpPr/>
            <p:nvPr/>
          </p:nvSpPr>
          <p:spPr>
            <a:xfrm>
              <a:off x="576250" y="4319400"/>
              <a:ext cx="442075" cy="442050"/>
            </a:xfrm>
            <a:custGeom>
              <a:rect b="b" l="l" r="r" t="t"/>
              <a:pathLst>
                <a:path extrusionOk="0" fill="none" h="17682" w="17683">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9" name="Google Shape;4169;p166"/>
            <p:cNvSpPr/>
            <p:nvPr/>
          </p:nvSpPr>
          <p:spPr>
            <a:xfrm>
              <a:off x="595725" y="4668875"/>
              <a:ext cx="73100" cy="73100"/>
            </a:xfrm>
            <a:custGeom>
              <a:rect b="b" l="l" r="r" t="t"/>
              <a:pathLst>
                <a:path extrusionOk="0" fill="none" h="2924" w="2924">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0" name="Google Shape;4170;p166"/>
            <p:cNvSpPr/>
            <p:nvPr/>
          </p:nvSpPr>
          <p:spPr>
            <a:xfrm>
              <a:off x="652350" y="4711500"/>
              <a:ext cx="46925" cy="46925"/>
            </a:xfrm>
            <a:custGeom>
              <a:rect b="b" l="l" r="r" t="t"/>
              <a:pathLst>
                <a:path extrusionOk="0" fill="none" h="1877" w="1877">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1" name="Google Shape;4171;p166"/>
            <p:cNvSpPr/>
            <p:nvPr/>
          </p:nvSpPr>
          <p:spPr>
            <a:xfrm>
              <a:off x="579300" y="4638450"/>
              <a:ext cx="46900" cy="46900"/>
            </a:xfrm>
            <a:custGeom>
              <a:rect b="b" l="l" r="r" t="t"/>
              <a:pathLst>
                <a:path extrusionOk="0" fill="none" h="1876" w="1876">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72" name="Google Shape;4172;p166"/>
          <p:cNvSpPr/>
          <p:nvPr/>
        </p:nvSpPr>
        <p:spPr>
          <a:xfrm>
            <a:off x="1068116" y="4710318"/>
            <a:ext cx="362540" cy="226391"/>
          </a:xfrm>
          <a:custGeom>
            <a:rect b="b" l="l" r="r" t="t"/>
            <a:pathLst>
              <a:path extrusionOk="0" fill="none" h="10814" w="19144">
                <a:moveTo>
                  <a:pt x="16124" y="4774"/>
                </a:moveTo>
                <a:lnTo>
                  <a:pt x="15369" y="4774"/>
                </a:lnTo>
                <a:lnTo>
                  <a:pt x="15369" y="4774"/>
                </a:lnTo>
                <a:lnTo>
                  <a:pt x="15393" y="4482"/>
                </a:lnTo>
                <a:lnTo>
                  <a:pt x="15393" y="4482"/>
                </a:lnTo>
                <a:lnTo>
                  <a:pt x="15369" y="4189"/>
                </a:lnTo>
                <a:lnTo>
                  <a:pt x="15344" y="3921"/>
                </a:lnTo>
                <a:lnTo>
                  <a:pt x="15271" y="3654"/>
                </a:lnTo>
                <a:lnTo>
                  <a:pt x="15174" y="3410"/>
                </a:lnTo>
                <a:lnTo>
                  <a:pt x="15052" y="3166"/>
                </a:lnTo>
                <a:lnTo>
                  <a:pt x="14930" y="2947"/>
                </a:lnTo>
                <a:lnTo>
                  <a:pt x="14760" y="2728"/>
                </a:lnTo>
                <a:lnTo>
                  <a:pt x="14589" y="2533"/>
                </a:lnTo>
                <a:lnTo>
                  <a:pt x="14394" y="2363"/>
                </a:lnTo>
                <a:lnTo>
                  <a:pt x="14175" y="2192"/>
                </a:lnTo>
                <a:lnTo>
                  <a:pt x="13956" y="2070"/>
                </a:lnTo>
                <a:lnTo>
                  <a:pt x="13712" y="1949"/>
                </a:lnTo>
                <a:lnTo>
                  <a:pt x="13469" y="1851"/>
                </a:lnTo>
                <a:lnTo>
                  <a:pt x="13201" y="1778"/>
                </a:lnTo>
                <a:lnTo>
                  <a:pt x="12933" y="1754"/>
                </a:lnTo>
                <a:lnTo>
                  <a:pt x="12641" y="1729"/>
                </a:lnTo>
                <a:lnTo>
                  <a:pt x="12641" y="1729"/>
                </a:lnTo>
                <a:lnTo>
                  <a:pt x="12300" y="1754"/>
                </a:lnTo>
                <a:lnTo>
                  <a:pt x="11959" y="1827"/>
                </a:lnTo>
                <a:lnTo>
                  <a:pt x="11618" y="1924"/>
                </a:lnTo>
                <a:lnTo>
                  <a:pt x="11326" y="2070"/>
                </a:lnTo>
                <a:lnTo>
                  <a:pt x="11326" y="2070"/>
                </a:lnTo>
                <a:lnTo>
                  <a:pt x="11155" y="1851"/>
                </a:lnTo>
                <a:lnTo>
                  <a:pt x="10985" y="1632"/>
                </a:lnTo>
                <a:lnTo>
                  <a:pt x="10814" y="1413"/>
                </a:lnTo>
                <a:lnTo>
                  <a:pt x="10619" y="1218"/>
                </a:lnTo>
                <a:lnTo>
                  <a:pt x="10425" y="1048"/>
                </a:lnTo>
                <a:lnTo>
                  <a:pt x="10205" y="877"/>
                </a:lnTo>
                <a:lnTo>
                  <a:pt x="9962" y="707"/>
                </a:lnTo>
                <a:lnTo>
                  <a:pt x="9718" y="560"/>
                </a:lnTo>
                <a:lnTo>
                  <a:pt x="9475" y="439"/>
                </a:lnTo>
                <a:lnTo>
                  <a:pt x="9231" y="317"/>
                </a:lnTo>
                <a:lnTo>
                  <a:pt x="8963" y="219"/>
                </a:lnTo>
                <a:lnTo>
                  <a:pt x="8695" y="146"/>
                </a:lnTo>
                <a:lnTo>
                  <a:pt x="8403" y="73"/>
                </a:lnTo>
                <a:lnTo>
                  <a:pt x="8135" y="25"/>
                </a:lnTo>
                <a:lnTo>
                  <a:pt x="7843" y="0"/>
                </a:lnTo>
                <a:lnTo>
                  <a:pt x="7551" y="0"/>
                </a:lnTo>
                <a:lnTo>
                  <a:pt x="7551" y="0"/>
                </a:lnTo>
                <a:lnTo>
                  <a:pt x="7088" y="25"/>
                </a:lnTo>
                <a:lnTo>
                  <a:pt x="6650" y="98"/>
                </a:lnTo>
                <a:lnTo>
                  <a:pt x="6211" y="195"/>
                </a:lnTo>
                <a:lnTo>
                  <a:pt x="5797" y="341"/>
                </a:lnTo>
                <a:lnTo>
                  <a:pt x="5407" y="536"/>
                </a:lnTo>
                <a:lnTo>
                  <a:pt x="5042" y="755"/>
                </a:lnTo>
                <a:lnTo>
                  <a:pt x="4701" y="1023"/>
                </a:lnTo>
                <a:lnTo>
                  <a:pt x="4385" y="1315"/>
                </a:lnTo>
                <a:lnTo>
                  <a:pt x="4092" y="1632"/>
                </a:lnTo>
                <a:lnTo>
                  <a:pt x="3824" y="1973"/>
                </a:lnTo>
                <a:lnTo>
                  <a:pt x="3605" y="2338"/>
                </a:lnTo>
                <a:lnTo>
                  <a:pt x="3410" y="2728"/>
                </a:lnTo>
                <a:lnTo>
                  <a:pt x="3264" y="3142"/>
                </a:lnTo>
                <a:lnTo>
                  <a:pt x="3142" y="3580"/>
                </a:lnTo>
                <a:lnTo>
                  <a:pt x="3094" y="4019"/>
                </a:lnTo>
                <a:lnTo>
                  <a:pt x="3069" y="4482"/>
                </a:lnTo>
                <a:lnTo>
                  <a:pt x="3069" y="4482"/>
                </a:lnTo>
                <a:lnTo>
                  <a:pt x="3069" y="4774"/>
                </a:lnTo>
                <a:lnTo>
                  <a:pt x="3021" y="4774"/>
                </a:lnTo>
                <a:lnTo>
                  <a:pt x="3021" y="4774"/>
                </a:lnTo>
                <a:lnTo>
                  <a:pt x="2704" y="4774"/>
                </a:lnTo>
                <a:lnTo>
                  <a:pt x="2412" y="4823"/>
                </a:lnTo>
                <a:lnTo>
                  <a:pt x="2120" y="4896"/>
                </a:lnTo>
                <a:lnTo>
                  <a:pt x="1827" y="5017"/>
                </a:lnTo>
                <a:lnTo>
                  <a:pt x="1584" y="5139"/>
                </a:lnTo>
                <a:lnTo>
                  <a:pt x="1316" y="5285"/>
                </a:lnTo>
                <a:lnTo>
                  <a:pt x="1097" y="5456"/>
                </a:lnTo>
                <a:lnTo>
                  <a:pt x="877" y="5651"/>
                </a:lnTo>
                <a:lnTo>
                  <a:pt x="683" y="5870"/>
                </a:lnTo>
                <a:lnTo>
                  <a:pt x="512" y="6113"/>
                </a:lnTo>
                <a:lnTo>
                  <a:pt x="366" y="6357"/>
                </a:lnTo>
                <a:lnTo>
                  <a:pt x="220" y="6625"/>
                </a:lnTo>
                <a:lnTo>
                  <a:pt x="122" y="6893"/>
                </a:lnTo>
                <a:lnTo>
                  <a:pt x="49" y="7185"/>
                </a:lnTo>
                <a:lnTo>
                  <a:pt x="1" y="7477"/>
                </a:lnTo>
                <a:lnTo>
                  <a:pt x="1" y="7794"/>
                </a:lnTo>
                <a:lnTo>
                  <a:pt x="1" y="7794"/>
                </a:lnTo>
                <a:lnTo>
                  <a:pt x="1" y="8110"/>
                </a:lnTo>
                <a:lnTo>
                  <a:pt x="49" y="8403"/>
                </a:lnTo>
                <a:lnTo>
                  <a:pt x="122" y="8695"/>
                </a:lnTo>
                <a:lnTo>
                  <a:pt x="220" y="8963"/>
                </a:lnTo>
                <a:lnTo>
                  <a:pt x="366" y="9231"/>
                </a:lnTo>
                <a:lnTo>
                  <a:pt x="512" y="9474"/>
                </a:lnTo>
                <a:lnTo>
                  <a:pt x="683" y="9718"/>
                </a:lnTo>
                <a:lnTo>
                  <a:pt x="877" y="9937"/>
                </a:lnTo>
                <a:lnTo>
                  <a:pt x="1097" y="10132"/>
                </a:lnTo>
                <a:lnTo>
                  <a:pt x="1316" y="10302"/>
                </a:lnTo>
                <a:lnTo>
                  <a:pt x="1584" y="10449"/>
                </a:lnTo>
                <a:lnTo>
                  <a:pt x="1827" y="10570"/>
                </a:lnTo>
                <a:lnTo>
                  <a:pt x="2120" y="10692"/>
                </a:lnTo>
                <a:lnTo>
                  <a:pt x="2412" y="10765"/>
                </a:lnTo>
                <a:lnTo>
                  <a:pt x="2704" y="10814"/>
                </a:lnTo>
                <a:lnTo>
                  <a:pt x="3021" y="10814"/>
                </a:lnTo>
                <a:lnTo>
                  <a:pt x="16124" y="10814"/>
                </a:lnTo>
                <a:lnTo>
                  <a:pt x="16124" y="10814"/>
                </a:lnTo>
                <a:lnTo>
                  <a:pt x="16440" y="10814"/>
                </a:lnTo>
                <a:lnTo>
                  <a:pt x="16732" y="10765"/>
                </a:lnTo>
                <a:lnTo>
                  <a:pt x="17025" y="10692"/>
                </a:lnTo>
                <a:lnTo>
                  <a:pt x="17317" y="10570"/>
                </a:lnTo>
                <a:lnTo>
                  <a:pt x="17561" y="10449"/>
                </a:lnTo>
                <a:lnTo>
                  <a:pt x="17828" y="10302"/>
                </a:lnTo>
                <a:lnTo>
                  <a:pt x="18048" y="10132"/>
                </a:lnTo>
                <a:lnTo>
                  <a:pt x="18267" y="9937"/>
                </a:lnTo>
                <a:lnTo>
                  <a:pt x="18462" y="9718"/>
                </a:lnTo>
                <a:lnTo>
                  <a:pt x="18632" y="9474"/>
                </a:lnTo>
                <a:lnTo>
                  <a:pt x="18778" y="9231"/>
                </a:lnTo>
                <a:lnTo>
                  <a:pt x="18924" y="8963"/>
                </a:lnTo>
                <a:lnTo>
                  <a:pt x="19022" y="8695"/>
                </a:lnTo>
                <a:lnTo>
                  <a:pt x="19095" y="8403"/>
                </a:lnTo>
                <a:lnTo>
                  <a:pt x="19144" y="8110"/>
                </a:lnTo>
                <a:lnTo>
                  <a:pt x="19144" y="7794"/>
                </a:lnTo>
                <a:lnTo>
                  <a:pt x="19144" y="7794"/>
                </a:lnTo>
                <a:lnTo>
                  <a:pt x="19144" y="7477"/>
                </a:lnTo>
                <a:lnTo>
                  <a:pt x="19095" y="7185"/>
                </a:lnTo>
                <a:lnTo>
                  <a:pt x="19022" y="6893"/>
                </a:lnTo>
                <a:lnTo>
                  <a:pt x="18924" y="6625"/>
                </a:lnTo>
                <a:lnTo>
                  <a:pt x="18778" y="6357"/>
                </a:lnTo>
                <a:lnTo>
                  <a:pt x="18632" y="6113"/>
                </a:lnTo>
                <a:lnTo>
                  <a:pt x="18462" y="5870"/>
                </a:lnTo>
                <a:lnTo>
                  <a:pt x="18267" y="5651"/>
                </a:lnTo>
                <a:lnTo>
                  <a:pt x="18048" y="5456"/>
                </a:lnTo>
                <a:lnTo>
                  <a:pt x="17828" y="5285"/>
                </a:lnTo>
                <a:lnTo>
                  <a:pt x="17561" y="5139"/>
                </a:lnTo>
                <a:lnTo>
                  <a:pt x="17317" y="5017"/>
                </a:lnTo>
                <a:lnTo>
                  <a:pt x="17025" y="4896"/>
                </a:lnTo>
                <a:lnTo>
                  <a:pt x="16732" y="4823"/>
                </a:lnTo>
                <a:lnTo>
                  <a:pt x="16440" y="4774"/>
                </a:lnTo>
                <a:lnTo>
                  <a:pt x="16124" y="4774"/>
                </a:lnTo>
                <a:lnTo>
                  <a:pt x="16124" y="4774"/>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3" name="Google Shape;4173;p166"/>
          <p:cNvSpPr/>
          <p:nvPr/>
        </p:nvSpPr>
        <p:spPr>
          <a:xfrm>
            <a:off x="3132601" y="4653708"/>
            <a:ext cx="307185" cy="339608"/>
          </a:xfrm>
          <a:custGeom>
            <a:rect b="b" l="l" r="r" t="t"/>
            <a:pathLst>
              <a:path extrusionOk="0" fill="none" h="16222" w="16221">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4" name="Google Shape;4174;p166"/>
          <p:cNvSpPr/>
          <p:nvPr/>
        </p:nvSpPr>
        <p:spPr>
          <a:xfrm>
            <a:off x="2623397" y="4675125"/>
            <a:ext cx="307185" cy="296775"/>
          </a:xfrm>
          <a:custGeom>
            <a:rect b="b" l="l" r="r" t="t"/>
            <a:pathLst>
              <a:path extrusionOk="0" fill="none" h="14176" w="16221">
                <a:moveTo>
                  <a:pt x="16075" y="12665"/>
                </a:moveTo>
                <a:lnTo>
                  <a:pt x="8987" y="488"/>
                </a:lnTo>
                <a:lnTo>
                  <a:pt x="8987" y="488"/>
                </a:lnTo>
                <a:lnTo>
                  <a:pt x="8914" y="390"/>
                </a:lnTo>
                <a:lnTo>
                  <a:pt x="8817" y="293"/>
                </a:lnTo>
                <a:lnTo>
                  <a:pt x="8720" y="196"/>
                </a:lnTo>
                <a:lnTo>
                  <a:pt x="8622" y="123"/>
                </a:lnTo>
                <a:lnTo>
                  <a:pt x="8500" y="74"/>
                </a:lnTo>
                <a:lnTo>
                  <a:pt x="8379" y="25"/>
                </a:lnTo>
                <a:lnTo>
                  <a:pt x="8232" y="1"/>
                </a:lnTo>
                <a:lnTo>
                  <a:pt x="8111" y="1"/>
                </a:lnTo>
                <a:lnTo>
                  <a:pt x="8111" y="1"/>
                </a:lnTo>
                <a:lnTo>
                  <a:pt x="7965" y="1"/>
                </a:lnTo>
                <a:lnTo>
                  <a:pt x="7843" y="25"/>
                </a:lnTo>
                <a:lnTo>
                  <a:pt x="7721" y="74"/>
                </a:lnTo>
                <a:lnTo>
                  <a:pt x="7599" y="123"/>
                </a:lnTo>
                <a:lnTo>
                  <a:pt x="7502" y="196"/>
                </a:lnTo>
                <a:lnTo>
                  <a:pt x="7404" y="293"/>
                </a:lnTo>
                <a:lnTo>
                  <a:pt x="7307" y="390"/>
                </a:lnTo>
                <a:lnTo>
                  <a:pt x="7234" y="488"/>
                </a:lnTo>
                <a:lnTo>
                  <a:pt x="147" y="12665"/>
                </a:lnTo>
                <a:lnTo>
                  <a:pt x="147" y="12665"/>
                </a:lnTo>
                <a:lnTo>
                  <a:pt x="74" y="12787"/>
                </a:lnTo>
                <a:lnTo>
                  <a:pt x="25" y="12909"/>
                </a:lnTo>
                <a:lnTo>
                  <a:pt x="0" y="13031"/>
                </a:lnTo>
                <a:lnTo>
                  <a:pt x="0" y="13177"/>
                </a:lnTo>
                <a:lnTo>
                  <a:pt x="0" y="13177"/>
                </a:lnTo>
                <a:lnTo>
                  <a:pt x="0" y="13299"/>
                </a:lnTo>
                <a:lnTo>
                  <a:pt x="25" y="13420"/>
                </a:lnTo>
                <a:lnTo>
                  <a:pt x="74" y="13567"/>
                </a:lnTo>
                <a:lnTo>
                  <a:pt x="147" y="13688"/>
                </a:lnTo>
                <a:lnTo>
                  <a:pt x="147" y="13688"/>
                </a:lnTo>
                <a:lnTo>
                  <a:pt x="220" y="13786"/>
                </a:lnTo>
                <a:lnTo>
                  <a:pt x="293" y="13883"/>
                </a:lnTo>
                <a:lnTo>
                  <a:pt x="390" y="13981"/>
                </a:lnTo>
                <a:lnTo>
                  <a:pt x="512" y="14054"/>
                </a:lnTo>
                <a:lnTo>
                  <a:pt x="634" y="14102"/>
                </a:lnTo>
                <a:lnTo>
                  <a:pt x="755" y="14151"/>
                </a:lnTo>
                <a:lnTo>
                  <a:pt x="877" y="14175"/>
                </a:lnTo>
                <a:lnTo>
                  <a:pt x="1023" y="14175"/>
                </a:lnTo>
                <a:lnTo>
                  <a:pt x="15198" y="14175"/>
                </a:lnTo>
                <a:lnTo>
                  <a:pt x="15198" y="14175"/>
                </a:lnTo>
                <a:lnTo>
                  <a:pt x="15344" y="14175"/>
                </a:lnTo>
                <a:lnTo>
                  <a:pt x="15466" y="14151"/>
                </a:lnTo>
                <a:lnTo>
                  <a:pt x="15588" y="14102"/>
                </a:lnTo>
                <a:lnTo>
                  <a:pt x="15709" y="14054"/>
                </a:lnTo>
                <a:lnTo>
                  <a:pt x="15831" y="13981"/>
                </a:lnTo>
                <a:lnTo>
                  <a:pt x="15929" y="13883"/>
                </a:lnTo>
                <a:lnTo>
                  <a:pt x="16002" y="13786"/>
                </a:lnTo>
                <a:lnTo>
                  <a:pt x="16075" y="13688"/>
                </a:lnTo>
                <a:lnTo>
                  <a:pt x="16075" y="13688"/>
                </a:lnTo>
                <a:lnTo>
                  <a:pt x="16148" y="13567"/>
                </a:lnTo>
                <a:lnTo>
                  <a:pt x="16197" y="13420"/>
                </a:lnTo>
                <a:lnTo>
                  <a:pt x="16221" y="13299"/>
                </a:lnTo>
                <a:lnTo>
                  <a:pt x="16221" y="13177"/>
                </a:lnTo>
                <a:lnTo>
                  <a:pt x="16221" y="13177"/>
                </a:lnTo>
                <a:lnTo>
                  <a:pt x="16221" y="13031"/>
                </a:lnTo>
                <a:lnTo>
                  <a:pt x="16197" y="12909"/>
                </a:lnTo>
                <a:lnTo>
                  <a:pt x="16148" y="12787"/>
                </a:lnTo>
                <a:lnTo>
                  <a:pt x="16075" y="12665"/>
                </a:lnTo>
                <a:lnTo>
                  <a:pt x="16075" y="12665"/>
                </a:lnTo>
                <a:close/>
                <a:moveTo>
                  <a:pt x="8111" y="12349"/>
                </a:moveTo>
                <a:lnTo>
                  <a:pt x="8111" y="12349"/>
                </a:lnTo>
                <a:lnTo>
                  <a:pt x="7916" y="12324"/>
                </a:lnTo>
                <a:lnTo>
                  <a:pt x="7721" y="12276"/>
                </a:lnTo>
                <a:lnTo>
                  <a:pt x="7575" y="12178"/>
                </a:lnTo>
                <a:lnTo>
                  <a:pt x="7429" y="12057"/>
                </a:lnTo>
                <a:lnTo>
                  <a:pt x="7307" y="11910"/>
                </a:lnTo>
                <a:lnTo>
                  <a:pt x="7210" y="11764"/>
                </a:lnTo>
                <a:lnTo>
                  <a:pt x="7161" y="11569"/>
                </a:lnTo>
                <a:lnTo>
                  <a:pt x="7136" y="11375"/>
                </a:lnTo>
                <a:lnTo>
                  <a:pt x="7136" y="11375"/>
                </a:lnTo>
                <a:lnTo>
                  <a:pt x="7161" y="11180"/>
                </a:lnTo>
                <a:lnTo>
                  <a:pt x="7210" y="11009"/>
                </a:lnTo>
                <a:lnTo>
                  <a:pt x="7307" y="10839"/>
                </a:lnTo>
                <a:lnTo>
                  <a:pt x="7429" y="10693"/>
                </a:lnTo>
                <a:lnTo>
                  <a:pt x="7575" y="10571"/>
                </a:lnTo>
                <a:lnTo>
                  <a:pt x="7721" y="10473"/>
                </a:lnTo>
                <a:lnTo>
                  <a:pt x="7916" y="10425"/>
                </a:lnTo>
                <a:lnTo>
                  <a:pt x="8111" y="10400"/>
                </a:lnTo>
                <a:lnTo>
                  <a:pt x="8111" y="10400"/>
                </a:lnTo>
                <a:lnTo>
                  <a:pt x="8306" y="10425"/>
                </a:lnTo>
                <a:lnTo>
                  <a:pt x="8476" y="10473"/>
                </a:lnTo>
                <a:lnTo>
                  <a:pt x="8646" y="10571"/>
                </a:lnTo>
                <a:lnTo>
                  <a:pt x="8793" y="10693"/>
                </a:lnTo>
                <a:lnTo>
                  <a:pt x="8914" y="10839"/>
                </a:lnTo>
                <a:lnTo>
                  <a:pt x="9012" y="11009"/>
                </a:lnTo>
                <a:lnTo>
                  <a:pt x="9061" y="11180"/>
                </a:lnTo>
                <a:lnTo>
                  <a:pt x="9085" y="11375"/>
                </a:lnTo>
                <a:lnTo>
                  <a:pt x="9085" y="11375"/>
                </a:lnTo>
                <a:lnTo>
                  <a:pt x="9061" y="11569"/>
                </a:lnTo>
                <a:lnTo>
                  <a:pt x="9012" y="11764"/>
                </a:lnTo>
                <a:lnTo>
                  <a:pt x="8914" y="11910"/>
                </a:lnTo>
                <a:lnTo>
                  <a:pt x="8793" y="12057"/>
                </a:lnTo>
                <a:lnTo>
                  <a:pt x="8646" y="12178"/>
                </a:lnTo>
                <a:lnTo>
                  <a:pt x="8476" y="12276"/>
                </a:lnTo>
                <a:lnTo>
                  <a:pt x="8306" y="12324"/>
                </a:lnTo>
                <a:lnTo>
                  <a:pt x="8111" y="12349"/>
                </a:lnTo>
                <a:lnTo>
                  <a:pt x="8111" y="12349"/>
                </a:lnTo>
                <a:close/>
                <a:moveTo>
                  <a:pt x="9231" y="5091"/>
                </a:moveTo>
                <a:lnTo>
                  <a:pt x="8939" y="8915"/>
                </a:lnTo>
                <a:lnTo>
                  <a:pt x="8939" y="8915"/>
                </a:lnTo>
                <a:lnTo>
                  <a:pt x="8914" y="9061"/>
                </a:lnTo>
                <a:lnTo>
                  <a:pt x="8866" y="9207"/>
                </a:lnTo>
                <a:lnTo>
                  <a:pt x="8793" y="9304"/>
                </a:lnTo>
                <a:lnTo>
                  <a:pt x="8695" y="9426"/>
                </a:lnTo>
                <a:lnTo>
                  <a:pt x="8573" y="9499"/>
                </a:lnTo>
                <a:lnTo>
                  <a:pt x="8452" y="9572"/>
                </a:lnTo>
                <a:lnTo>
                  <a:pt x="8330" y="9621"/>
                </a:lnTo>
                <a:lnTo>
                  <a:pt x="8184" y="9621"/>
                </a:lnTo>
                <a:lnTo>
                  <a:pt x="8038" y="9621"/>
                </a:lnTo>
                <a:lnTo>
                  <a:pt x="8038" y="9621"/>
                </a:lnTo>
                <a:lnTo>
                  <a:pt x="7891" y="9621"/>
                </a:lnTo>
                <a:lnTo>
                  <a:pt x="7770" y="9572"/>
                </a:lnTo>
                <a:lnTo>
                  <a:pt x="7648" y="9499"/>
                </a:lnTo>
                <a:lnTo>
                  <a:pt x="7526" y="9426"/>
                </a:lnTo>
                <a:lnTo>
                  <a:pt x="7429" y="9304"/>
                </a:lnTo>
                <a:lnTo>
                  <a:pt x="7356" y="9207"/>
                </a:lnTo>
                <a:lnTo>
                  <a:pt x="7307" y="9061"/>
                </a:lnTo>
                <a:lnTo>
                  <a:pt x="7283" y="8915"/>
                </a:lnTo>
                <a:lnTo>
                  <a:pt x="6990" y="5091"/>
                </a:lnTo>
                <a:lnTo>
                  <a:pt x="6990" y="5091"/>
                </a:lnTo>
                <a:lnTo>
                  <a:pt x="7015" y="4945"/>
                </a:lnTo>
                <a:lnTo>
                  <a:pt x="7039" y="4823"/>
                </a:lnTo>
                <a:lnTo>
                  <a:pt x="7088" y="4701"/>
                </a:lnTo>
                <a:lnTo>
                  <a:pt x="7161" y="4604"/>
                </a:lnTo>
                <a:lnTo>
                  <a:pt x="7258" y="4506"/>
                </a:lnTo>
                <a:lnTo>
                  <a:pt x="7380" y="4433"/>
                </a:lnTo>
                <a:lnTo>
                  <a:pt x="7526" y="4409"/>
                </a:lnTo>
                <a:lnTo>
                  <a:pt x="7648" y="4385"/>
                </a:lnTo>
                <a:lnTo>
                  <a:pt x="8573" y="4385"/>
                </a:lnTo>
                <a:lnTo>
                  <a:pt x="8573" y="4385"/>
                </a:lnTo>
                <a:lnTo>
                  <a:pt x="8695" y="4409"/>
                </a:lnTo>
                <a:lnTo>
                  <a:pt x="8841" y="4433"/>
                </a:lnTo>
                <a:lnTo>
                  <a:pt x="8963" y="4506"/>
                </a:lnTo>
                <a:lnTo>
                  <a:pt x="9061" y="4604"/>
                </a:lnTo>
                <a:lnTo>
                  <a:pt x="9134" y="4701"/>
                </a:lnTo>
                <a:lnTo>
                  <a:pt x="9182" y="4823"/>
                </a:lnTo>
                <a:lnTo>
                  <a:pt x="9207" y="4945"/>
                </a:lnTo>
                <a:lnTo>
                  <a:pt x="9231" y="5091"/>
                </a:lnTo>
                <a:lnTo>
                  <a:pt x="9231" y="5091"/>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5" name="Google Shape;4175;p166"/>
          <p:cNvSpPr/>
          <p:nvPr/>
        </p:nvSpPr>
        <p:spPr>
          <a:xfrm>
            <a:off x="3640422" y="4652180"/>
            <a:ext cx="309950" cy="342664"/>
          </a:xfrm>
          <a:custGeom>
            <a:rect b="b" l="l" r="r" t="t"/>
            <a:pathLst>
              <a:path extrusionOk="0" fill="none" h="16368" w="16367">
                <a:moveTo>
                  <a:pt x="16074" y="4385"/>
                </a:moveTo>
                <a:lnTo>
                  <a:pt x="11983" y="293"/>
                </a:lnTo>
                <a:lnTo>
                  <a:pt x="11983" y="293"/>
                </a:lnTo>
                <a:lnTo>
                  <a:pt x="11812" y="171"/>
                </a:lnTo>
                <a:lnTo>
                  <a:pt x="11642" y="74"/>
                </a:lnTo>
                <a:lnTo>
                  <a:pt x="11447" y="25"/>
                </a:lnTo>
                <a:lnTo>
                  <a:pt x="11252" y="1"/>
                </a:lnTo>
                <a:lnTo>
                  <a:pt x="5115" y="1"/>
                </a:lnTo>
                <a:lnTo>
                  <a:pt x="5115" y="1"/>
                </a:lnTo>
                <a:lnTo>
                  <a:pt x="4920" y="25"/>
                </a:lnTo>
                <a:lnTo>
                  <a:pt x="4725" y="74"/>
                </a:lnTo>
                <a:lnTo>
                  <a:pt x="4554" y="171"/>
                </a:lnTo>
                <a:lnTo>
                  <a:pt x="4384" y="293"/>
                </a:lnTo>
                <a:lnTo>
                  <a:pt x="292" y="4385"/>
                </a:lnTo>
                <a:lnTo>
                  <a:pt x="292" y="4385"/>
                </a:lnTo>
                <a:lnTo>
                  <a:pt x="171" y="4555"/>
                </a:lnTo>
                <a:lnTo>
                  <a:pt x="73" y="4726"/>
                </a:lnTo>
                <a:lnTo>
                  <a:pt x="24" y="4921"/>
                </a:lnTo>
                <a:lnTo>
                  <a:pt x="0" y="5115"/>
                </a:lnTo>
                <a:lnTo>
                  <a:pt x="0" y="11253"/>
                </a:lnTo>
                <a:lnTo>
                  <a:pt x="0" y="11253"/>
                </a:lnTo>
                <a:lnTo>
                  <a:pt x="24" y="11448"/>
                </a:lnTo>
                <a:lnTo>
                  <a:pt x="73" y="11642"/>
                </a:lnTo>
                <a:lnTo>
                  <a:pt x="171" y="11813"/>
                </a:lnTo>
                <a:lnTo>
                  <a:pt x="292" y="11983"/>
                </a:lnTo>
                <a:lnTo>
                  <a:pt x="4384" y="16075"/>
                </a:lnTo>
                <a:lnTo>
                  <a:pt x="4384" y="16075"/>
                </a:lnTo>
                <a:lnTo>
                  <a:pt x="4554" y="16197"/>
                </a:lnTo>
                <a:lnTo>
                  <a:pt x="4725" y="16294"/>
                </a:lnTo>
                <a:lnTo>
                  <a:pt x="4920" y="16343"/>
                </a:lnTo>
                <a:lnTo>
                  <a:pt x="5115" y="16367"/>
                </a:lnTo>
                <a:lnTo>
                  <a:pt x="11252" y="16367"/>
                </a:lnTo>
                <a:lnTo>
                  <a:pt x="11252" y="16367"/>
                </a:lnTo>
                <a:lnTo>
                  <a:pt x="11447" y="16343"/>
                </a:lnTo>
                <a:lnTo>
                  <a:pt x="11642" y="16294"/>
                </a:lnTo>
                <a:lnTo>
                  <a:pt x="11812" y="16197"/>
                </a:lnTo>
                <a:lnTo>
                  <a:pt x="11983" y="16075"/>
                </a:lnTo>
                <a:lnTo>
                  <a:pt x="16074" y="11983"/>
                </a:lnTo>
                <a:lnTo>
                  <a:pt x="16074" y="11983"/>
                </a:lnTo>
                <a:lnTo>
                  <a:pt x="16196" y="11813"/>
                </a:lnTo>
                <a:lnTo>
                  <a:pt x="16294" y="11642"/>
                </a:lnTo>
                <a:lnTo>
                  <a:pt x="16342" y="11448"/>
                </a:lnTo>
                <a:lnTo>
                  <a:pt x="16367" y="11253"/>
                </a:lnTo>
                <a:lnTo>
                  <a:pt x="16367" y="5115"/>
                </a:lnTo>
                <a:lnTo>
                  <a:pt x="16367" y="5115"/>
                </a:lnTo>
                <a:lnTo>
                  <a:pt x="16342" y="4921"/>
                </a:lnTo>
                <a:lnTo>
                  <a:pt x="16294" y="4726"/>
                </a:lnTo>
                <a:lnTo>
                  <a:pt x="16196" y="4555"/>
                </a:lnTo>
                <a:lnTo>
                  <a:pt x="16074" y="4385"/>
                </a:lnTo>
                <a:lnTo>
                  <a:pt x="16074" y="4385"/>
                </a:lnTo>
                <a:close/>
                <a:moveTo>
                  <a:pt x="9864" y="8452"/>
                </a:moveTo>
                <a:lnTo>
                  <a:pt x="11203" y="9792"/>
                </a:lnTo>
                <a:lnTo>
                  <a:pt x="11203" y="9792"/>
                </a:lnTo>
                <a:lnTo>
                  <a:pt x="11252" y="9840"/>
                </a:lnTo>
                <a:lnTo>
                  <a:pt x="11276" y="9913"/>
                </a:lnTo>
                <a:lnTo>
                  <a:pt x="11301" y="10059"/>
                </a:lnTo>
                <a:lnTo>
                  <a:pt x="11276" y="10206"/>
                </a:lnTo>
                <a:lnTo>
                  <a:pt x="11252" y="10279"/>
                </a:lnTo>
                <a:lnTo>
                  <a:pt x="11203" y="10327"/>
                </a:lnTo>
                <a:lnTo>
                  <a:pt x="10327" y="11204"/>
                </a:lnTo>
                <a:lnTo>
                  <a:pt x="10327" y="11204"/>
                </a:lnTo>
                <a:lnTo>
                  <a:pt x="10278" y="11253"/>
                </a:lnTo>
                <a:lnTo>
                  <a:pt x="10205" y="11277"/>
                </a:lnTo>
                <a:lnTo>
                  <a:pt x="10059" y="11302"/>
                </a:lnTo>
                <a:lnTo>
                  <a:pt x="9913" y="11277"/>
                </a:lnTo>
                <a:lnTo>
                  <a:pt x="9840" y="11253"/>
                </a:lnTo>
                <a:lnTo>
                  <a:pt x="9791" y="11204"/>
                </a:lnTo>
                <a:lnTo>
                  <a:pt x="8451" y="9865"/>
                </a:lnTo>
                <a:lnTo>
                  <a:pt x="8451" y="9865"/>
                </a:lnTo>
                <a:lnTo>
                  <a:pt x="8403" y="9816"/>
                </a:lnTo>
                <a:lnTo>
                  <a:pt x="8330" y="9792"/>
                </a:lnTo>
                <a:lnTo>
                  <a:pt x="8183" y="9767"/>
                </a:lnTo>
                <a:lnTo>
                  <a:pt x="8037" y="9792"/>
                </a:lnTo>
                <a:lnTo>
                  <a:pt x="7964" y="9816"/>
                </a:lnTo>
                <a:lnTo>
                  <a:pt x="7915" y="9865"/>
                </a:lnTo>
                <a:lnTo>
                  <a:pt x="6576" y="11204"/>
                </a:lnTo>
                <a:lnTo>
                  <a:pt x="6576" y="11204"/>
                </a:lnTo>
                <a:lnTo>
                  <a:pt x="6527" y="11253"/>
                </a:lnTo>
                <a:lnTo>
                  <a:pt x="6454" y="11277"/>
                </a:lnTo>
                <a:lnTo>
                  <a:pt x="6308" y="11302"/>
                </a:lnTo>
                <a:lnTo>
                  <a:pt x="6162" y="11277"/>
                </a:lnTo>
                <a:lnTo>
                  <a:pt x="6089" y="11253"/>
                </a:lnTo>
                <a:lnTo>
                  <a:pt x="6040" y="11204"/>
                </a:lnTo>
                <a:lnTo>
                  <a:pt x="5163" y="10327"/>
                </a:lnTo>
                <a:lnTo>
                  <a:pt x="5163" y="10327"/>
                </a:lnTo>
                <a:lnTo>
                  <a:pt x="5115" y="10279"/>
                </a:lnTo>
                <a:lnTo>
                  <a:pt x="5090" y="10206"/>
                </a:lnTo>
                <a:lnTo>
                  <a:pt x="5066" y="10059"/>
                </a:lnTo>
                <a:lnTo>
                  <a:pt x="5090" y="9913"/>
                </a:lnTo>
                <a:lnTo>
                  <a:pt x="5115" y="9840"/>
                </a:lnTo>
                <a:lnTo>
                  <a:pt x="5163" y="9792"/>
                </a:lnTo>
                <a:lnTo>
                  <a:pt x="6503" y="8452"/>
                </a:lnTo>
                <a:lnTo>
                  <a:pt x="6503" y="8452"/>
                </a:lnTo>
                <a:lnTo>
                  <a:pt x="6552" y="8403"/>
                </a:lnTo>
                <a:lnTo>
                  <a:pt x="6576" y="8330"/>
                </a:lnTo>
                <a:lnTo>
                  <a:pt x="6600" y="8184"/>
                </a:lnTo>
                <a:lnTo>
                  <a:pt x="6576" y="8038"/>
                </a:lnTo>
                <a:lnTo>
                  <a:pt x="6552" y="7965"/>
                </a:lnTo>
                <a:lnTo>
                  <a:pt x="6503" y="7916"/>
                </a:lnTo>
                <a:lnTo>
                  <a:pt x="5163" y="6577"/>
                </a:lnTo>
                <a:lnTo>
                  <a:pt x="5163" y="6577"/>
                </a:lnTo>
                <a:lnTo>
                  <a:pt x="5115" y="6528"/>
                </a:lnTo>
                <a:lnTo>
                  <a:pt x="5090" y="6455"/>
                </a:lnTo>
                <a:lnTo>
                  <a:pt x="5066" y="6309"/>
                </a:lnTo>
                <a:lnTo>
                  <a:pt x="5090" y="6163"/>
                </a:lnTo>
                <a:lnTo>
                  <a:pt x="5115" y="6090"/>
                </a:lnTo>
                <a:lnTo>
                  <a:pt x="5163" y="6041"/>
                </a:lnTo>
                <a:lnTo>
                  <a:pt x="6040" y="5164"/>
                </a:lnTo>
                <a:lnTo>
                  <a:pt x="6040" y="5164"/>
                </a:lnTo>
                <a:lnTo>
                  <a:pt x="6089" y="5115"/>
                </a:lnTo>
                <a:lnTo>
                  <a:pt x="6162" y="5091"/>
                </a:lnTo>
                <a:lnTo>
                  <a:pt x="6308" y="5067"/>
                </a:lnTo>
                <a:lnTo>
                  <a:pt x="6454" y="5091"/>
                </a:lnTo>
                <a:lnTo>
                  <a:pt x="6527" y="5115"/>
                </a:lnTo>
                <a:lnTo>
                  <a:pt x="6576" y="5164"/>
                </a:lnTo>
                <a:lnTo>
                  <a:pt x="7915" y="6504"/>
                </a:lnTo>
                <a:lnTo>
                  <a:pt x="7915" y="6504"/>
                </a:lnTo>
                <a:lnTo>
                  <a:pt x="7964" y="6552"/>
                </a:lnTo>
                <a:lnTo>
                  <a:pt x="8037" y="6577"/>
                </a:lnTo>
                <a:lnTo>
                  <a:pt x="8183" y="6601"/>
                </a:lnTo>
                <a:lnTo>
                  <a:pt x="8330" y="6577"/>
                </a:lnTo>
                <a:lnTo>
                  <a:pt x="8403" y="6552"/>
                </a:lnTo>
                <a:lnTo>
                  <a:pt x="8451" y="6504"/>
                </a:lnTo>
                <a:lnTo>
                  <a:pt x="9791" y="5164"/>
                </a:lnTo>
                <a:lnTo>
                  <a:pt x="9791" y="5164"/>
                </a:lnTo>
                <a:lnTo>
                  <a:pt x="9840" y="5115"/>
                </a:lnTo>
                <a:lnTo>
                  <a:pt x="9913" y="5091"/>
                </a:lnTo>
                <a:lnTo>
                  <a:pt x="10059" y="5067"/>
                </a:lnTo>
                <a:lnTo>
                  <a:pt x="10205" y="5091"/>
                </a:lnTo>
                <a:lnTo>
                  <a:pt x="10278" y="5115"/>
                </a:lnTo>
                <a:lnTo>
                  <a:pt x="10327" y="5164"/>
                </a:lnTo>
                <a:lnTo>
                  <a:pt x="11203" y="6041"/>
                </a:lnTo>
                <a:lnTo>
                  <a:pt x="11203" y="6041"/>
                </a:lnTo>
                <a:lnTo>
                  <a:pt x="11252" y="6090"/>
                </a:lnTo>
                <a:lnTo>
                  <a:pt x="11276" y="6163"/>
                </a:lnTo>
                <a:lnTo>
                  <a:pt x="11301" y="6309"/>
                </a:lnTo>
                <a:lnTo>
                  <a:pt x="11276" y="6455"/>
                </a:lnTo>
                <a:lnTo>
                  <a:pt x="11252" y="6528"/>
                </a:lnTo>
                <a:lnTo>
                  <a:pt x="11203" y="6577"/>
                </a:lnTo>
                <a:lnTo>
                  <a:pt x="9864" y="7916"/>
                </a:lnTo>
                <a:lnTo>
                  <a:pt x="9864" y="7916"/>
                </a:lnTo>
                <a:lnTo>
                  <a:pt x="9815" y="7965"/>
                </a:lnTo>
                <a:lnTo>
                  <a:pt x="9791" y="8038"/>
                </a:lnTo>
                <a:lnTo>
                  <a:pt x="9766" y="8184"/>
                </a:lnTo>
                <a:lnTo>
                  <a:pt x="9791" y="8330"/>
                </a:lnTo>
                <a:lnTo>
                  <a:pt x="9815" y="8403"/>
                </a:lnTo>
                <a:lnTo>
                  <a:pt x="9864" y="8452"/>
                </a:lnTo>
                <a:lnTo>
                  <a:pt x="9864" y="8452"/>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176" name="Google Shape;4176;p166"/>
          <p:cNvGrpSpPr/>
          <p:nvPr/>
        </p:nvGrpSpPr>
        <p:grpSpPr>
          <a:xfrm>
            <a:off x="4126916" y="4657181"/>
            <a:ext cx="355154" cy="324304"/>
            <a:chOff x="5268225" y="4341925"/>
            <a:chExt cx="468850" cy="387275"/>
          </a:xfrm>
        </p:grpSpPr>
        <p:sp>
          <p:nvSpPr>
            <p:cNvPr id="4177" name="Google Shape;4177;p166"/>
            <p:cNvSpPr/>
            <p:nvPr/>
          </p:nvSpPr>
          <p:spPr>
            <a:xfrm>
              <a:off x="5652425" y="4676800"/>
              <a:ext cx="65775" cy="52400"/>
            </a:xfrm>
            <a:custGeom>
              <a:rect b="b" l="l" r="r" t="t"/>
              <a:pathLst>
                <a:path extrusionOk="0" fill="none" h="2096" w="2631">
                  <a:moveTo>
                    <a:pt x="1" y="1"/>
                  </a:moveTo>
                  <a:lnTo>
                    <a:pt x="1" y="780"/>
                  </a:lnTo>
                  <a:lnTo>
                    <a:pt x="1" y="780"/>
                  </a:lnTo>
                  <a:lnTo>
                    <a:pt x="25" y="1048"/>
                  </a:lnTo>
                  <a:lnTo>
                    <a:pt x="122" y="1291"/>
                  </a:lnTo>
                  <a:lnTo>
                    <a:pt x="244" y="1511"/>
                  </a:lnTo>
                  <a:lnTo>
                    <a:pt x="390" y="1705"/>
                  </a:lnTo>
                  <a:lnTo>
                    <a:pt x="585" y="1852"/>
                  </a:lnTo>
                  <a:lnTo>
                    <a:pt x="804" y="1973"/>
                  </a:lnTo>
                  <a:lnTo>
                    <a:pt x="1048" y="2071"/>
                  </a:lnTo>
                  <a:lnTo>
                    <a:pt x="1316" y="2095"/>
                  </a:lnTo>
                  <a:lnTo>
                    <a:pt x="1316" y="2095"/>
                  </a:lnTo>
                  <a:lnTo>
                    <a:pt x="1584" y="2071"/>
                  </a:lnTo>
                  <a:lnTo>
                    <a:pt x="1827" y="1973"/>
                  </a:lnTo>
                  <a:lnTo>
                    <a:pt x="2046" y="1852"/>
                  </a:lnTo>
                  <a:lnTo>
                    <a:pt x="2241" y="1705"/>
                  </a:lnTo>
                  <a:lnTo>
                    <a:pt x="2412" y="1511"/>
                  </a:lnTo>
                  <a:lnTo>
                    <a:pt x="2533" y="1291"/>
                  </a:lnTo>
                  <a:lnTo>
                    <a:pt x="2607" y="1048"/>
                  </a:lnTo>
                  <a:lnTo>
                    <a:pt x="2631" y="780"/>
                  </a:lnTo>
                  <a:lnTo>
                    <a:pt x="2631"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8" name="Google Shape;4178;p166"/>
            <p:cNvSpPr/>
            <p:nvPr/>
          </p:nvSpPr>
          <p:spPr>
            <a:xfrm>
              <a:off x="5287100" y="4676800"/>
              <a:ext cx="65775" cy="52400"/>
            </a:xfrm>
            <a:custGeom>
              <a:rect b="b" l="l" r="r" t="t"/>
              <a:pathLst>
                <a:path extrusionOk="0" fill="none" h="2096" w="2631">
                  <a:moveTo>
                    <a:pt x="1" y="1"/>
                  </a:moveTo>
                  <a:lnTo>
                    <a:pt x="1" y="780"/>
                  </a:lnTo>
                  <a:lnTo>
                    <a:pt x="1" y="780"/>
                  </a:lnTo>
                  <a:lnTo>
                    <a:pt x="25" y="1048"/>
                  </a:lnTo>
                  <a:lnTo>
                    <a:pt x="98" y="1291"/>
                  </a:lnTo>
                  <a:lnTo>
                    <a:pt x="220" y="1511"/>
                  </a:lnTo>
                  <a:lnTo>
                    <a:pt x="390" y="1705"/>
                  </a:lnTo>
                  <a:lnTo>
                    <a:pt x="585" y="1852"/>
                  </a:lnTo>
                  <a:lnTo>
                    <a:pt x="804" y="1973"/>
                  </a:lnTo>
                  <a:lnTo>
                    <a:pt x="1048" y="2071"/>
                  </a:lnTo>
                  <a:lnTo>
                    <a:pt x="1316" y="2095"/>
                  </a:lnTo>
                  <a:lnTo>
                    <a:pt x="1316" y="2095"/>
                  </a:lnTo>
                  <a:lnTo>
                    <a:pt x="1584" y="2071"/>
                  </a:lnTo>
                  <a:lnTo>
                    <a:pt x="1827" y="1973"/>
                  </a:lnTo>
                  <a:lnTo>
                    <a:pt x="2046" y="1852"/>
                  </a:lnTo>
                  <a:lnTo>
                    <a:pt x="2241" y="1705"/>
                  </a:lnTo>
                  <a:lnTo>
                    <a:pt x="2387" y="1511"/>
                  </a:lnTo>
                  <a:lnTo>
                    <a:pt x="2509" y="1291"/>
                  </a:lnTo>
                  <a:lnTo>
                    <a:pt x="2607" y="1048"/>
                  </a:lnTo>
                  <a:lnTo>
                    <a:pt x="2631" y="780"/>
                  </a:lnTo>
                  <a:lnTo>
                    <a:pt x="2631"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9" name="Google Shape;4179;p166"/>
            <p:cNvSpPr/>
            <p:nvPr/>
          </p:nvSpPr>
          <p:spPr>
            <a:xfrm>
              <a:off x="5268225" y="4341925"/>
              <a:ext cx="468850" cy="333075"/>
            </a:xfrm>
            <a:custGeom>
              <a:rect b="b" l="l" r="r" t="t"/>
              <a:pathLst>
                <a:path extrusionOk="0" fill="none" h="13323" w="18754">
                  <a:moveTo>
                    <a:pt x="18754" y="5553"/>
                  </a:moveTo>
                  <a:lnTo>
                    <a:pt x="18754" y="5553"/>
                  </a:lnTo>
                  <a:lnTo>
                    <a:pt x="18730" y="5334"/>
                  </a:lnTo>
                  <a:lnTo>
                    <a:pt x="18681" y="5091"/>
                  </a:lnTo>
                  <a:lnTo>
                    <a:pt x="18583" y="4847"/>
                  </a:lnTo>
                  <a:lnTo>
                    <a:pt x="18462" y="4628"/>
                  </a:lnTo>
                  <a:lnTo>
                    <a:pt x="18291" y="4433"/>
                  </a:lnTo>
                  <a:lnTo>
                    <a:pt x="18121" y="4287"/>
                  </a:lnTo>
                  <a:lnTo>
                    <a:pt x="18023" y="4214"/>
                  </a:lnTo>
                  <a:lnTo>
                    <a:pt x="17926" y="4165"/>
                  </a:lnTo>
                  <a:lnTo>
                    <a:pt x="17828" y="4141"/>
                  </a:lnTo>
                  <a:lnTo>
                    <a:pt x="17731" y="4141"/>
                  </a:lnTo>
                  <a:lnTo>
                    <a:pt x="16489" y="4141"/>
                  </a:lnTo>
                  <a:lnTo>
                    <a:pt x="15588" y="1803"/>
                  </a:lnTo>
                  <a:lnTo>
                    <a:pt x="15588" y="1803"/>
                  </a:lnTo>
                  <a:lnTo>
                    <a:pt x="15490" y="1583"/>
                  </a:lnTo>
                  <a:lnTo>
                    <a:pt x="15344" y="1364"/>
                  </a:lnTo>
                  <a:lnTo>
                    <a:pt x="15174" y="1169"/>
                  </a:lnTo>
                  <a:lnTo>
                    <a:pt x="15003" y="975"/>
                  </a:lnTo>
                  <a:lnTo>
                    <a:pt x="14784" y="804"/>
                  </a:lnTo>
                  <a:lnTo>
                    <a:pt x="14565" y="658"/>
                  </a:lnTo>
                  <a:lnTo>
                    <a:pt x="14346" y="536"/>
                  </a:lnTo>
                  <a:lnTo>
                    <a:pt x="14102" y="439"/>
                  </a:lnTo>
                  <a:lnTo>
                    <a:pt x="14102" y="439"/>
                  </a:lnTo>
                  <a:lnTo>
                    <a:pt x="13810" y="390"/>
                  </a:lnTo>
                  <a:lnTo>
                    <a:pt x="13444" y="317"/>
                  </a:lnTo>
                  <a:lnTo>
                    <a:pt x="12933" y="220"/>
                  </a:lnTo>
                  <a:lnTo>
                    <a:pt x="12275" y="147"/>
                  </a:lnTo>
                  <a:lnTo>
                    <a:pt x="11472" y="73"/>
                  </a:lnTo>
                  <a:lnTo>
                    <a:pt x="10498" y="25"/>
                  </a:lnTo>
                  <a:lnTo>
                    <a:pt x="9377" y="0"/>
                  </a:lnTo>
                  <a:lnTo>
                    <a:pt x="9377" y="0"/>
                  </a:lnTo>
                  <a:lnTo>
                    <a:pt x="8257" y="25"/>
                  </a:lnTo>
                  <a:lnTo>
                    <a:pt x="7283" y="73"/>
                  </a:lnTo>
                  <a:lnTo>
                    <a:pt x="6479" y="147"/>
                  </a:lnTo>
                  <a:lnTo>
                    <a:pt x="5821" y="220"/>
                  </a:lnTo>
                  <a:lnTo>
                    <a:pt x="5310" y="317"/>
                  </a:lnTo>
                  <a:lnTo>
                    <a:pt x="4945" y="390"/>
                  </a:lnTo>
                  <a:lnTo>
                    <a:pt x="4652" y="439"/>
                  </a:lnTo>
                  <a:lnTo>
                    <a:pt x="4652" y="439"/>
                  </a:lnTo>
                  <a:lnTo>
                    <a:pt x="4409" y="536"/>
                  </a:lnTo>
                  <a:lnTo>
                    <a:pt x="4190" y="658"/>
                  </a:lnTo>
                  <a:lnTo>
                    <a:pt x="3970" y="804"/>
                  </a:lnTo>
                  <a:lnTo>
                    <a:pt x="3751" y="975"/>
                  </a:lnTo>
                  <a:lnTo>
                    <a:pt x="3581" y="1169"/>
                  </a:lnTo>
                  <a:lnTo>
                    <a:pt x="3410" y="1364"/>
                  </a:lnTo>
                  <a:lnTo>
                    <a:pt x="3264" y="1583"/>
                  </a:lnTo>
                  <a:lnTo>
                    <a:pt x="3167" y="1803"/>
                  </a:lnTo>
                  <a:lnTo>
                    <a:pt x="2266" y="4141"/>
                  </a:lnTo>
                  <a:lnTo>
                    <a:pt x="1023" y="4141"/>
                  </a:lnTo>
                  <a:lnTo>
                    <a:pt x="1023" y="4141"/>
                  </a:lnTo>
                  <a:lnTo>
                    <a:pt x="926" y="4141"/>
                  </a:lnTo>
                  <a:lnTo>
                    <a:pt x="829" y="4165"/>
                  </a:lnTo>
                  <a:lnTo>
                    <a:pt x="731" y="4214"/>
                  </a:lnTo>
                  <a:lnTo>
                    <a:pt x="634" y="4287"/>
                  </a:lnTo>
                  <a:lnTo>
                    <a:pt x="463" y="4433"/>
                  </a:lnTo>
                  <a:lnTo>
                    <a:pt x="293" y="4628"/>
                  </a:lnTo>
                  <a:lnTo>
                    <a:pt x="171" y="4847"/>
                  </a:lnTo>
                  <a:lnTo>
                    <a:pt x="74" y="5091"/>
                  </a:lnTo>
                  <a:lnTo>
                    <a:pt x="25" y="5334"/>
                  </a:lnTo>
                  <a:lnTo>
                    <a:pt x="1" y="5553"/>
                  </a:lnTo>
                  <a:lnTo>
                    <a:pt x="1" y="5553"/>
                  </a:lnTo>
                  <a:lnTo>
                    <a:pt x="25" y="5748"/>
                  </a:lnTo>
                  <a:lnTo>
                    <a:pt x="74" y="5894"/>
                  </a:lnTo>
                  <a:lnTo>
                    <a:pt x="171" y="6016"/>
                  </a:lnTo>
                  <a:lnTo>
                    <a:pt x="293" y="6089"/>
                  </a:lnTo>
                  <a:lnTo>
                    <a:pt x="463" y="6138"/>
                  </a:lnTo>
                  <a:lnTo>
                    <a:pt x="634" y="6187"/>
                  </a:lnTo>
                  <a:lnTo>
                    <a:pt x="1023" y="6187"/>
                  </a:lnTo>
                  <a:lnTo>
                    <a:pt x="1462" y="6187"/>
                  </a:lnTo>
                  <a:lnTo>
                    <a:pt x="1145" y="7015"/>
                  </a:lnTo>
                  <a:lnTo>
                    <a:pt x="1145" y="7015"/>
                  </a:lnTo>
                  <a:lnTo>
                    <a:pt x="999" y="7526"/>
                  </a:lnTo>
                  <a:lnTo>
                    <a:pt x="877" y="8086"/>
                  </a:lnTo>
                  <a:lnTo>
                    <a:pt x="780" y="8671"/>
                  </a:lnTo>
                  <a:lnTo>
                    <a:pt x="756" y="9207"/>
                  </a:lnTo>
                  <a:lnTo>
                    <a:pt x="756" y="13323"/>
                  </a:lnTo>
                  <a:lnTo>
                    <a:pt x="17999" y="13323"/>
                  </a:lnTo>
                  <a:lnTo>
                    <a:pt x="17999" y="9207"/>
                  </a:lnTo>
                  <a:lnTo>
                    <a:pt x="17999" y="9207"/>
                  </a:lnTo>
                  <a:lnTo>
                    <a:pt x="17975" y="8671"/>
                  </a:lnTo>
                  <a:lnTo>
                    <a:pt x="17877" y="8086"/>
                  </a:lnTo>
                  <a:lnTo>
                    <a:pt x="17755" y="7526"/>
                  </a:lnTo>
                  <a:lnTo>
                    <a:pt x="17609" y="7015"/>
                  </a:lnTo>
                  <a:lnTo>
                    <a:pt x="17293" y="6187"/>
                  </a:lnTo>
                  <a:lnTo>
                    <a:pt x="17731" y="6187"/>
                  </a:lnTo>
                  <a:lnTo>
                    <a:pt x="17731" y="6187"/>
                  </a:lnTo>
                  <a:lnTo>
                    <a:pt x="18121" y="6187"/>
                  </a:lnTo>
                  <a:lnTo>
                    <a:pt x="18291" y="6138"/>
                  </a:lnTo>
                  <a:lnTo>
                    <a:pt x="18462" y="6089"/>
                  </a:lnTo>
                  <a:lnTo>
                    <a:pt x="18583" y="6016"/>
                  </a:lnTo>
                  <a:lnTo>
                    <a:pt x="18681" y="5894"/>
                  </a:lnTo>
                  <a:lnTo>
                    <a:pt x="18730" y="5748"/>
                  </a:lnTo>
                  <a:lnTo>
                    <a:pt x="18754" y="5553"/>
                  </a:lnTo>
                  <a:lnTo>
                    <a:pt x="18754" y="5553"/>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0" name="Google Shape;4180;p166"/>
            <p:cNvSpPr/>
            <p:nvPr/>
          </p:nvSpPr>
          <p:spPr>
            <a:xfrm>
              <a:off x="5351025" y="4375400"/>
              <a:ext cx="303250" cy="149825"/>
            </a:xfrm>
            <a:custGeom>
              <a:rect b="b" l="l" r="r" t="t"/>
              <a:pathLst>
                <a:path extrusionOk="0" fill="none" h="5993" w="12130">
                  <a:moveTo>
                    <a:pt x="1" y="4628"/>
                  </a:moveTo>
                  <a:lnTo>
                    <a:pt x="1" y="4628"/>
                  </a:lnTo>
                  <a:lnTo>
                    <a:pt x="171" y="4019"/>
                  </a:lnTo>
                  <a:lnTo>
                    <a:pt x="585" y="2656"/>
                  </a:lnTo>
                  <a:lnTo>
                    <a:pt x="805" y="1925"/>
                  </a:lnTo>
                  <a:lnTo>
                    <a:pt x="1024" y="1292"/>
                  </a:lnTo>
                  <a:lnTo>
                    <a:pt x="1194" y="829"/>
                  </a:lnTo>
                  <a:lnTo>
                    <a:pt x="1267" y="707"/>
                  </a:lnTo>
                  <a:lnTo>
                    <a:pt x="1316" y="658"/>
                  </a:lnTo>
                  <a:lnTo>
                    <a:pt x="1316" y="658"/>
                  </a:lnTo>
                  <a:lnTo>
                    <a:pt x="1535" y="561"/>
                  </a:lnTo>
                  <a:lnTo>
                    <a:pt x="1852" y="464"/>
                  </a:lnTo>
                  <a:lnTo>
                    <a:pt x="2315" y="342"/>
                  </a:lnTo>
                  <a:lnTo>
                    <a:pt x="2948" y="220"/>
                  </a:lnTo>
                  <a:lnTo>
                    <a:pt x="3776" y="98"/>
                  </a:lnTo>
                  <a:lnTo>
                    <a:pt x="4799" y="25"/>
                  </a:lnTo>
                  <a:lnTo>
                    <a:pt x="5408" y="1"/>
                  </a:lnTo>
                  <a:lnTo>
                    <a:pt x="6065" y="1"/>
                  </a:lnTo>
                  <a:lnTo>
                    <a:pt x="6065" y="1"/>
                  </a:lnTo>
                  <a:lnTo>
                    <a:pt x="6723" y="1"/>
                  </a:lnTo>
                  <a:lnTo>
                    <a:pt x="7332" y="25"/>
                  </a:lnTo>
                  <a:lnTo>
                    <a:pt x="8355" y="98"/>
                  </a:lnTo>
                  <a:lnTo>
                    <a:pt x="9183" y="220"/>
                  </a:lnTo>
                  <a:lnTo>
                    <a:pt x="9816" y="342"/>
                  </a:lnTo>
                  <a:lnTo>
                    <a:pt x="10279" y="464"/>
                  </a:lnTo>
                  <a:lnTo>
                    <a:pt x="10595" y="561"/>
                  </a:lnTo>
                  <a:lnTo>
                    <a:pt x="10814" y="658"/>
                  </a:lnTo>
                  <a:lnTo>
                    <a:pt x="10814" y="658"/>
                  </a:lnTo>
                  <a:lnTo>
                    <a:pt x="10863" y="707"/>
                  </a:lnTo>
                  <a:lnTo>
                    <a:pt x="10936" y="829"/>
                  </a:lnTo>
                  <a:lnTo>
                    <a:pt x="11107" y="1292"/>
                  </a:lnTo>
                  <a:lnTo>
                    <a:pt x="11326" y="1925"/>
                  </a:lnTo>
                  <a:lnTo>
                    <a:pt x="11545" y="2656"/>
                  </a:lnTo>
                  <a:lnTo>
                    <a:pt x="11959" y="4019"/>
                  </a:lnTo>
                  <a:lnTo>
                    <a:pt x="12130" y="4628"/>
                  </a:lnTo>
                  <a:lnTo>
                    <a:pt x="12130" y="4628"/>
                  </a:lnTo>
                  <a:lnTo>
                    <a:pt x="12105" y="4677"/>
                  </a:lnTo>
                  <a:lnTo>
                    <a:pt x="12057" y="4750"/>
                  </a:lnTo>
                  <a:lnTo>
                    <a:pt x="11959" y="4823"/>
                  </a:lnTo>
                  <a:lnTo>
                    <a:pt x="11813" y="4921"/>
                  </a:lnTo>
                  <a:lnTo>
                    <a:pt x="11618" y="5042"/>
                  </a:lnTo>
                  <a:lnTo>
                    <a:pt x="11375" y="5164"/>
                  </a:lnTo>
                  <a:lnTo>
                    <a:pt x="11058" y="5262"/>
                  </a:lnTo>
                  <a:lnTo>
                    <a:pt x="10717" y="5383"/>
                  </a:lnTo>
                  <a:lnTo>
                    <a:pt x="10327" y="5505"/>
                  </a:lnTo>
                  <a:lnTo>
                    <a:pt x="9865" y="5627"/>
                  </a:lnTo>
                  <a:lnTo>
                    <a:pt x="9377" y="5724"/>
                  </a:lnTo>
                  <a:lnTo>
                    <a:pt x="8817" y="5822"/>
                  </a:lnTo>
                  <a:lnTo>
                    <a:pt x="8208" y="5895"/>
                  </a:lnTo>
                  <a:lnTo>
                    <a:pt x="7551" y="5944"/>
                  </a:lnTo>
                  <a:lnTo>
                    <a:pt x="6845" y="5992"/>
                  </a:lnTo>
                  <a:lnTo>
                    <a:pt x="6065" y="5992"/>
                  </a:lnTo>
                  <a:lnTo>
                    <a:pt x="6065" y="5992"/>
                  </a:lnTo>
                  <a:lnTo>
                    <a:pt x="5286" y="5992"/>
                  </a:lnTo>
                  <a:lnTo>
                    <a:pt x="4580" y="5944"/>
                  </a:lnTo>
                  <a:lnTo>
                    <a:pt x="3922" y="5895"/>
                  </a:lnTo>
                  <a:lnTo>
                    <a:pt x="3313" y="5822"/>
                  </a:lnTo>
                  <a:lnTo>
                    <a:pt x="2753" y="5724"/>
                  </a:lnTo>
                  <a:lnTo>
                    <a:pt x="2266" y="5627"/>
                  </a:lnTo>
                  <a:lnTo>
                    <a:pt x="1803" y="5505"/>
                  </a:lnTo>
                  <a:lnTo>
                    <a:pt x="1413" y="5383"/>
                  </a:lnTo>
                  <a:lnTo>
                    <a:pt x="1072" y="5262"/>
                  </a:lnTo>
                  <a:lnTo>
                    <a:pt x="756" y="5164"/>
                  </a:lnTo>
                  <a:lnTo>
                    <a:pt x="512" y="5042"/>
                  </a:lnTo>
                  <a:lnTo>
                    <a:pt x="317" y="4921"/>
                  </a:lnTo>
                  <a:lnTo>
                    <a:pt x="171" y="4823"/>
                  </a:lnTo>
                  <a:lnTo>
                    <a:pt x="74" y="4750"/>
                  </a:lnTo>
                  <a:lnTo>
                    <a:pt x="25" y="4677"/>
                  </a:lnTo>
                  <a:lnTo>
                    <a:pt x="1" y="4628"/>
                  </a:lnTo>
                  <a:lnTo>
                    <a:pt x="1" y="4628"/>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1" name="Google Shape;4181;p166"/>
            <p:cNvSpPr/>
            <p:nvPr/>
          </p:nvSpPr>
          <p:spPr>
            <a:xfrm>
              <a:off x="5326675" y="4569025"/>
              <a:ext cx="81000" cy="65175"/>
            </a:xfrm>
            <a:custGeom>
              <a:rect b="b" l="l" r="r" t="t"/>
              <a:pathLst>
                <a:path extrusionOk="0" fill="none" h="2607" w="3240">
                  <a:moveTo>
                    <a:pt x="1632" y="2607"/>
                  </a:moveTo>
                  <a:lnTo>
                    <a:pt x="1632" y="2607"/>
                  </a:lnTo>
                  <a:lnTo>
                    <a:pt x="1291" y="2582"/>
                  </a:lnTo>
                  <a:lnTo>
                    <a:pt x="999" y="2509"/>
                  </a:lnTo>
                  <a:lnTo>
                    <a:pt x="731" y="2388"/>
                  </a:lnTo>
                  <a:lnTo>
                    <a:pt x="488" y="2217"/>
                  </a:lnTo>
                  <a:lnTo>
                    <a:pt x="293" y="2047"/>
                  </a:lnTo>
                  <a:lnTo>
                    <a:pt x="122" y="1803"/>
                  </a:lnTo>
                  <a:lnTo>
                    <a:pt x="74" y="1706"/>
                  </a:lnTo>
                  <a:lnTo>
                    <a:pt x="49" y="1559"/>
                  </a:lnTo>
                  <a:lnTo>
                    <a:pt x="25" y="1438"/>
                  </a:lnTo>
                  <a:lnTo>
                    <a:pt x="1" y="1316"/>
                  </a:lnTo>
                  <a:lnTo>
                    <a:pt x="1" y="1316"/>
                  </a:lnTo>
                  <a:lnTo>
                    <a:pt x="25" y="1170"/>
                  </a:lnTo>
                  <a:lnTo>
                    <a:pt x="49" y="1048"/>
                  </a:lnTo>
                  <a:lnTo>
                    <a:pt x="74" y="926"/>
                  </a:lnTo>
                  <a:lnTo>
                    <a:pt x="122" y="804"/>
                  </a:lnTo>
                  <a:lnTo>
                    <a:pt x="293" y="585"/>
                  </a:lnTo>
                  <a:lnTo>
                    <a:pt x="488" y="390"/>
                  </a:lnTo>
                  <a:lnTo>
                    <a:pt x="731" y="220"/>
                  </a:lnTo>
                  <a:lnTo>
                    <a:pt x="999" y="98"/>
                  </a:lnTo>
                  <a:lnTo>
                    <a:pt x="1291" y="25"/>
                  </a:lnTo>
                  <a:lnTo>
                    <a:pt x="1632" y="1"/>
                  </a:lnTo>
                  <a:lnTo>
                    <a:pt x="1632" y="1"/>
                  </a:lnTo>
                  <a:lnTo>
                    <a:pt x="1803" y="1"/>
                  </a:lnTo>
                  <a:lnTo>
                    <a:pt x="1949" y="49"/>
                  </a:lnTo>
                  <a:lnTo>
                    <a:pt x="2120" y="98"/>
                  </a:lnTo>
                  <a:lnTo>
                    <a:pt x="2266" y="171"/>
                  </a:lnTo>
                  <a:lnTo>
                    <a:pt x="2412" y="269"/>
                  </a:lnTo>
                  <a:lnTo>
                    <a:pt x="2534" y="390"/>
                  </a:lnTo>
                  <a:lnTo>
                    <a:pt x="2777" y="634"/>
                  </a:lnTo>
                  <a:lnTo>
                    <a:pt x="2972" y="926"/>
                  </a:lnTo>
                  <a:lnTo>
                    <a:pt x="3118" y="1219"/>
                  </a:lnTo>
                  <a:lnTo>
                    <a:pt x="3215" y="1535"/>
                  </a:lnTo>
                  <a:lnTo>
                    <a:pt x="3240" y="1681"/>
                  </a:lnTo>
                  <a:lnTo>
                    <a:pt x="3240" y="1803"/>
                  </a:lnTo>
                  <a:lnTo>
                    <a:pt x="3240" y="1803"/>
                  </a:lnTo>
                  <a:lnTo>
                    <a:pt x="3240" y="1949"/>
                  </a:lnTo>
                  <a:lnTo>
                    <a:pt x="3215" y="2047"/>
                  </a:lnTo>
                  <a:lnTo>
                    <a:pt x="3167" y="2144"/>
                  </a:lnTo>
                  <a:lnTo>
                    <a:pt x="3118" y="2241"/>
                  </a:lnTo>
                  <a:lnTo>
                    <a:pt x="3045" y="2314"/>
                  </a:lnTo>
                  <a:lnTo>
                    <a:pt x="2972" y="2388"/>
                  </a:lnTo>
                  <a:lnTo>
                    <a:pt x="2777" y="2485"/>
                  </a:lnTo>
                  <a:lnTo>
                    <a:pt x="2534" y="2558"/>
                  </a:lnTo>
                  <a:lnTo>
                    <a:pt x="2266" y="2582"/>
                  </a:lnTo>
                  <a:lnTo>
                    <a:pt x="1949" y="2607"/>
                  </a:lnTo>
                  <a:lnTo>
                    <a:pt x="1632" y="2607"/>
                  </a:lnTo>
                  <a:lnTo>
                    <a:pt x="1632" y="2607"/>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2" name="Google Shape;4182;p166"/>
            <p:cNvSpPr/>
            <p:nvPr/>
          </p:nvSpPr>
          <p:spPr>
            <a:xfrm>
              <a:off x="5447225" y="4615925"/>
              <a:ext cx="110850" cy="25"/>
            </a:xfrm>
            <a:custGeom>
              <a:rect b="b" l="l" r="r" t="t"/>
              <a:pathLst>
                <a:path extrusionOk="0" fill="none" h="1" w="4434">
                  <a:moveTo>
                    <a:pt x="1" y="0"/>
                  </a:moveTo>
                  <a:lnTo>
                    <a:pt x="4434"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3" name="Google Shape;4183;p166"/>
            <p:cNvSpPr/>
            <p:nvPr/>
          </p:nvSpPr>
          <p:spPr>
            <a:xfrm>
              <a:off x="5439925" y="4589125"/>
              <a:ext cx="125450" cy="25"/>
            </a:xfrm>
            <a:custGeom>
              <a:rect b="b" l="l" r="r" t="t"/>
              <a:pathLst>
                <a:path extrusionOk="0" fill="none" h="1" w="5018">
                  <a:moveTo>
                    <a:pt x="1" y="0"/>
                  </a:moveTo>
                  <a:lnTo>
                    <a:pt x="5018"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4" name="Google Shape;4184;p166"/>
            <p:cNvSpPr/>
            <p:nvPr/>
          </p:nvSpPr>
          <p:spPr>
            <a:xfrm>
              <a:off x="5597625" y="4569025"/>
              <a:ext cx="81000" cy="65175"/>
            </a:xfrm>
            <a:custGeom>
              <a:rect b="b" l="l" r="r" t="t"/>
              <a:pathLst>
                <a:path extrusionOk="0" fill="none" h="2607" w="3240">
                  <a:moveTo>
                    <a:pt x="1608" y="2607"/>
                  </a:moveTo>
                  <a:lnTo>
                    <a:pt x="1608" y="2607"/>
                  </a:lnTo>
                  <a:lnTo>
                    <a:pt x="1291" y="2607"/>
                  </a:lnTo>
                  <a:lnTo>
                    <a:pt x="975" y="2582"/>
                  </a:lnTo>
                  <a:lnTo>
                    <a:pt x="707" y="2558"/>
                  </a:lnTo>
                  <a:lnTo>
                    <a:pt x="463" y="2485"/>
                  </a:lnTo>
                  <a:lnTo>
                    <a:pt x="268" y="2388"/>
                  </a:lnTo>
                  <a:lnTo>
                    <a:pt x="195" y="2314"/>
                  </a:lnTo>
                  <a:lnTo>
                    <a:pt x="122" y="2241"/>
                  </a:lnTo>
                  <a:lnTo>
                    <a:pt x="74" y="2144"/>
                  </a:lnTo>
                  <a:lnTo>
                    <a:pt x="25" y="2047"/>
                  </a:lnTo>
                  <a:lnTo>
                    <a:pt x="1" y="1949"/>
                  </a:lnTo>
                  <a:lnTo>
                    <a:pt x="1" y="1803"/>
                  </a:lnTo>
                  <a:lnTo>
                    <a:pt x="1" y="1803"/>
                  </a:lnTo>
                  <a:lnTo>
                    <a:pt x="1" y="1681"/>
                  </a:lnTo>
                  <a:lnTo>
                    <a:pt x="25" y="1535"/>
                  </a:lnTo>
                  <a:lnTo>
                    <a:pt x="122" y="1219"/>
                  </a:lnTo>
                  <a:lnTo>
                    <a:pt x="268" y="926"/>
                  </a:lnTo>
                  <a:lnTo>
                    <a:pt x="463" y="634"/>
                  </a:lnTo>
                  <a:lnTo>
                    <a:pt x="707" y="390"/>
                  </a:lnTo>
                  <a:lnTo>
                    <a:pt x="829" y="269"/>
                  </a:lnTo>
                  <a:lnTo>
                    <a:pt x="975" y="171"/>
                  </a:lnTo>
                  <a:lnTo>
                    <a:pt x="1121" y="98"/>
                  </a:lnTo>
                  <a:lnTo>
                    <a:pt x="1291" y="49"/>
                  </a:lnTo>
                  <a:lnTo>
                    <a:pt x="1438" y="1"/>
                  </a:lnTo>
                  <a:lnTo>
                    <a:pt x="1608" y="1"/>
                  </a:lnTo>
                  <a:lnTo>
                    <a:pt x="1608" y="1"/>
                  </a:lnTo>
                  <a:lnTo>
                    <a:pt x="1949" y="25"/>
                  </a:lnTo>
                  <a:lnTo>
                    <a:pt x="2241" y="98"/>
                  </a:lnTo>
                  <a:lnTo>
                    <a:pt x="2509" y="220"/>
                  </a:lnTo>
                  <a:lnTo>
                    <a:pt x="2753" y="390"/>
                  </a:lnTo>
                  <a:lnTo>
                    <a:pt x="2948" y="585"/>
                  </a:lnTo>
                  <a:lnTo>
                    <a:pt x="3118" y="804"/>
                  </a:lnTo>
                  <a:lnTo>
                    <a:pt x="3167" y="926"/>
                  </a:lnTo>
                  <a:lnTo>
                    <a:pt x="3191" y="1048"/>
                  </a:lnTo>
                  <a:lnTo>
                    <a:pt x="3215" y="1170"/>
                  </a:lnTo>
                  <a:lnTo>
                    <a:pt x="3240" y="1316"/>
                  </a:lnTo>
                  <a:lnTo>
                    <a:pt x="3240" y="1316"/>
                  </a:lnTo>
                  <a:lnTo>
                    <a:pt x="3215" y="1438"/>
                  </a:lnTo>
                  <a:lnTo>
                    <a:pt x="3191" y="1559"/>
                  </a:lnTo>
                  <a:lnTo>
                    <a:pt x="3167" y="1706"/>
                  </a:lnTo>
                  <a:lnTo>
                    <a:pt x="3118" y="1803"/>
                  </a:lnTo>
                  <a:lnTo>
                    <a:pt x="2948" y="2047"/>
                  </a:lnTo>
                  <a:lnTo>
                    <a:pt x="2753" y="2217"/>
                  </a:lnTo>
                  <a:lnTo>
                    <a:pt x="2509" y="2388"/>
                  </a:lnTo>
                  <a:lnTo>
                    <a:pt x="2241" y="2509"/>
                  </a:lnTo>
                  <a:lnTo>
                    <a:pt x="1949" y="2582"/>
                  </a:lnTo>
                  <a:lnTo>
                    <a:pt x="1608" y="2607"/>
                  </a:lnTo>
                  <a:lnTo>
                    <a:pt x="1608" y="2607"/>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85" name="Google Shape;4185;p166"/>
          <p:cNvGrpSpPr/>
          <p:nvPr/>
        </p:nvGrpSpPr>
        <p:grpSpPr>
          <a:xfrm>
            <a:off x="4654098" y="4646985"/>
            <a:ext cx="319173" cy="352838"/>
            <a:chOff x="5964175" y="4329750"/>
            <a:chExt cx="421350" cy="421350"/>
          </a:xfrm>
        </p:grpSpPr>
        <p:sp>
          <p:nvSpPr>
            <p:cNvPr id="4186" name="Google Shape;4186;p166"/>
            <p:cNvSpPr/>
            <p:nvPr/>
          </p:nvSpPr>
          <p:spPr>
            <a:xfrm>
              <a:off x="5964175" y="4329750"/>
              <a:ext cx="421350" cy="421350"/>
            </a:xfrm>
            <a:custGeom>
              <a:rect b="b" l="l" r="r" t="t"/>
              <a:pathLst>
                <a:path extrusionOk="0" fill="none" h="16854" w="16854">
                  <a:moveTo>
                    <a:pt x="15636" y="14004"/>
                  </a:moveTo>
                  <a:lnTo>
                    <a:pt x="13517" y="6260"/>
                  </a:lnTo>
                  <a:lnTo>
                    <a:pt x="16196" y="3605"/>
                  </a:lnTo>
                  <a:lnTo>
                    <a:pt x="16196" y="3605"/>
                  </a:lnTo>
                  <a:lnTo>
                    <a:pt x="16318" y="3434"/>
                  </a:lnTo>
                  <a:lnTo>
                    <a:pt x="16440" y="3239"/>
                  </a:lnTo>
                  <a:lnTo>
                    <a:pt x="16537" y="3020"/>
                  </a:lnTo>
                  <a:lnTo>
                    <a:pt x="16610" y="2777"/>
                  </a:lnTo>
                  <a:lnTo>
                    <a:pt x="16732" y="2338"/>
                  </a:lnTo>
                  <a:lnTo>
                    <a:pt x="16805" y="2046"/>
                  </a:lnTo>
                  <a:lnTo>
                    <a:pt x="16805" y="2046"/>
                  </a:lnTo>
                  <a:lnTo>
                    <a:pt x="16830" y="1729"/>
                  </a:lnTo>
                  <a:lnTo>
                    <a:pt x="16854" y="1437"/>
                  </a:lnTo>
                  <a:lnTo>
                    <a:pt x="16854" y="1194"/>
                  </a:lnTo>
                  <a:lnTo>
                    <a:pt x="16854" y="950"/>
                  </a:lnTo>
                  <a:lnTo>
                    <a:pt x="16805" y="755"/>
                  </a:lnTo>
                  <a:lnTo>
                    <a:pt x="16732" y="585"/>
                  </a:lnTo>
                  <a:lnTo>
                    <a:pt x="16659" y="414"/>
                  </a:lnTo>
                  <a:lnTo>
                    <a:pt x="16562" y="293"/>
                  </a:lnTo>
                  <a:lnTo>
                    <a:pt x="16562" y="293"/>
                  </a:lnTo>
                  <a:lnTo>
                    <a:pt x="16440" y="195"/>
                  </a:lnTo>
                  <a:lnTo>
                    <a:pt x="16269" y="122"/>
                  </a:lnTo>
                  <a:lnTo>
                    <a:pt x="16099" y="49"/>
                  </a:lnTo>
                  <a:lnTo>
                    <a:pt x="15904" y="0"/>
                  </a:lnTo>
                  <a:lnTo>
                    <a:pt x="15660" y="0"/>
                  </a:lnTo>
                  <a:lnTo>
                    <a:pt x="15417" y="0"/>
                  </a:lnTo>
                  <a:lnTo>
                    <a:pt x="15125" y="25"/>
                  </a:lnTo>
                  <a:lnTo>
                    <a:pt x="14808" y="49"/>
                  </a:lnTo>
                  <a:lnTo>
                    <a:pt x="14808" y="49"/>
                  </a:lnTo>
                  <a:lnTo>
                    <a:pt x="14516" y="122"/>
                  </a:lnTo>
                  <a:lnTo>
                    <a:pt x="14077" y="244"/>
                  </a:lnTo>
                  <a:lnTo>
                    <a:pt x="13834" y="317"/>
                  </a:lnTo>
                  <a:lnTo>
                    <a:pt x="13615" y="414"/>
                  </a:lnTo>
                  <a:lnTo>
                    <a:pt x="13420" y="536"/>
                  </a:lnTo>
                  <a:lnTo>
                    <a:pt x="13249" y="658"/>
                  </a:lnTo>
                  <a:lnTo>
                    <a:pt x="10595" y="3337"/>
                  </a:lnTo>
                  <a:lnTo>
                    <a:pt x="2850" y="1218"/>
                  </a:lnTo>
                  <a:lnTo>
                    <a:pt x="2850" y="1218"/>
                  </a:lnTo>
                  <a:lnTo>
                    <a:pt x="2704" y="1194"/>
                  </a:lnTo>
                  <a:lnTo>
                    <a:pt x="2582" y="1218"/>
                  </a:lnTo>
                  <a:lnTo>
                    <a:pt x="2460" y="1267"/>
                  </a:lnTo>
                  <a:lnTo>
                    <a:pt x="2338" y="1340"/>
                  </a:lnTo>
                  <a:lnTo>
                    <a:pt x="1608" y="2095"/>
                  </a:lnTo>
                  <a:lnTo>
                    <a:pt x="1608" y="2095"/>
                  </a:lnTo>
                  <a:lnTo>
                    <a:pt x="1535" y="2192"/>
                  </a:lnTo>
                  <a:lnTo>
                    <a:pt x="1486" y="2290"/>
                  </a:lnTo>
                  <a:lnTo>
                    <a:pt x="1462" y="2411"/>
                  </a:lnTo>
                  <a:lnTo>
                    <a:pt x="1462" y="2509"/>
                  </a:lnTo>
                  <a:lnTo>
                    <a:pt x="1462" y="2509"/>
                  </a:lnTo>
                  <a:lnTo>
                    <a:pt x="1486" y="2606"/>
                  </a:lnTo>
                  <a:lnTo>
                    <a:pt x="1510" y="2679"/>
                  </a:lnTo>
                  <a:lnTo>
                    <a:pt x="1608" y="2825"/>
                  </a:lnTo>
                  <a:lnTo>
                    <a:pt x="1608" y="2825"/>
                  </a:lnTo>
                  <a:lnTo>
                    <a:pt x="1705" y="2899"/>
                  </a:lnTo>
                  <a:lnTo>
                    <a:pt x="7404" y="6600"/>
                  </a:lnTo>
                  <a:lnTo>
                    <a:pt x="4165" y="10863"/>
                  </a:lnTo>
                  <a:lnTo>
                    <a:pt x="926" y="10302"/>
                  </a:lnTo>
                  <a:lnTo>
                    <a:pt x="926" y="10302"/>
                  </a:lnTo>
                  <a:lnTo>
                    <a:pt x="828" y="10302"/>
                  </a:lnTo>
                  <a:lnTo>
                    <a:pt x="707" y="10327"/>
                  </a:lnTo>
                  <a:lnTo>
                    <a:pt x="609" y="10375"/>
                  </a:lnTo>
                  <a:lnTo>
                    <a:pt x="512" y="10449"/>
                  </a:lnTo>
                  <a:lnTo>
                    <a:pt x="146" y="10814"/>
                  </a:lnTo>
                  <a:lnTo>
                    <a:pt x="146" y="10814"/>
                  </a:lnTo>
                  <a:lnTo>
                    <a:pt x="73" y="10911"/>
                  </a:lnTo>
                  <a:lnTo>
                    <a:pt x="25" y="11033"/>
                  </a:lnTo>
                  <a:lnTo>
                    <a:pt x="0" y="11155"/>
                  </a:lnTo>
                  <a:lnTo>
                    <a:pt x="0" y="11277"/>
                  </a:lnTo>
                  <a:lnTo>
                    <a:pt x="0" y="11277"/>
                  </a:lnTo>
                  <a:lnTo>
                    <a:pt x="49" y="11423"/>
                  </a:lnTo>
                  <a:lnTo>
                    <a:pt x="146" y="11569"/>
                  </a:lnTo>
                  <a:lnTo>
                    <a:pt x="146" y="11569"/>
                  </a:lnTo>
                  <a:lnTo>
                    <a:pt x="244" y="11642"/>
                  </a:lnTo>
                  <a:lnTo>
                    <a:pt x="3434" y="13420"/>
                  </a:lnTo>
                  <a:lnTo>
                    <a:pt x="5212" y="16610"/>
                  </a:lnTo>
                  <a:lnTo>
                    <a:pt x="5212" y="16610"/>
                  </a:lnTo>
                  <a:lnTo>
                    <a:pt x="5285" y="16708"/>
                  </a:lnTo>
                  <a:lnTo>
                    <a:pt x="5285" y="16708"/>
                  </a:lnTo>
                  <a:lnTo>
                    <a:pt x="5431" y="16805"/>
                  </a:lnTo>
                  <a:lnTo>
                    <a:pt x="5578" y="16854"/>
                  </a:lnTo>
                  <a:lnTo>
                    <a:pt x="5578" y="16854"/>
                  </a:lnTo>
                  <a:lnTo>
                    <a:pt x="5699" y="16854"/>
                  </a:lnTo>
                  <a:lnTo>
                    <a:pt x="5821" y="16830"/>
                  </a:lnTo>
                  <a:lnTo>
                    <a:pt x="5943" y="16781"/>
                  </a:lnTo>
                  <a:lnTo>
                    <a:pt x="6040" y="16708"/>
                  </a:lnTo>
                  <a:lnTo>
                    <a:pt x="6406" y="16342"/>
                  </a:lnTo>
                  <a:lnTo>
                    <a:pt x="6406" y="16342"/>
                  </a:lnTo>
                  <a:lnTo>
                    <a:pt x="6479" y="16245"/>
                  </a:lnTo>
                  <a:lnTo>
                    <a:pt x="6527" y="16148"/>
                  </a:lnTo>
                  <a:lnTo>
                    <a:pt x="6552" y="16026"/>
                  </a:lnTo>
                  <a:lnTo>
                    <a:pt x="6552" y="15928"/>
                  </a:lnTo>
                  <a:lnTo>
                    <a:pt x="5992" y="12689"/>
                  </a:lnTo>
                  <a:lnTo>
                    <a:pt x="10254" y="9450"/>
                  </a:lnTo>
                  <a:lnTo>
                    <a:pt x="13956" y="15149"/>
                  </a:lnTo>
                  <a:lnTo>
                    <a:pt x="13956" y="15149"/>
                  </a:lnTo>
                  <a:lnTo>
                    <a:pt x="14029" y="15246"/>
                  </a:lnTo>
                  <a:lnTo>
                    <a:pt x="14029" y="15246"/>
                  </a:lnTo>
                  <a:lnTo>
                    <a:pt x="14175" y="15344"/>
                  </a:lnTo>
                  <a:lnTo>
                    <a:pt x="14248" y="15368"/>
                  </a:lnTo>
                  <a:lnTo>
                    <a:pt x="14345" y="15393"/>
                  </a:lnTo>
                  <a:lnTo>
                    <a:pt x="14345" y="15393"/>
                  </a:lnTo>
                  <a:lnTo>
                    <a:pt x="14443" y="15393"/>
                  </a:lnTo>
                  <a:lnTo>
                    <a:pt x="14565" y="15368"/>
                  </a:lnTo>
                  <a:lnTo>
                    <a:pt x="14662" y="15320"/>
                  </a:lnTo>
                  <a:lnTo>
                    <a:pt x="14759" y="15246"/>
                  </a:lnTo>
                  <a:lnTo>
                    <a:pt x="15514" y="14516"/>
                  </a:lnTo>
                  <a:lnTo>
                    <a:pt x="15514" y="14516"/>
                  </a:lnTo>
                  <a:lnTo>
                    <a:pt x="15587" y="14394"/>
                  </a:lnTo>
                  <a:lnTo>
                    <a:pt x="15636" y="14272"/>
                  </a:lnTo>
                  <a:lnTo>
                    <a:pt x="15660" y="14151"/>
                  </a:lnTo>
                  <a:lnTo>
                    <a:pt x="15636" y="14004"/>
                  </a:lnTo>
                  <a:lnTo>
                    <a:pt x="15636" y="14004"/>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7" name="Google Shape;4187;p166"/>
            <p:cNvSpPr/>
            <p:nvPr/>
          </p:nvSpPr>
          <p:spPr>
            <a:xfrm>
              <a:off x="6322800" y="4360800"/>
              <a:ext cx="31675" cy="30475"/>
            </a:xfrm>
            <a:custGeom>
              <a:rect b="b" l="l" r="r" t="t"/>
              <a:pathLst>
                <a:path extrusionOk="0" fill="none" h="1219" w="1267">
                  <a:moveTo>
                    <a:pt x="1267" y="1218"/>
                  </a:moveTo>
                  <a:lnTo>
                    <a:pt x="1267" y="1218"/>
                  </a:lnTo>
                  <a:lnTo>
                    <a:pt x="1242" y="999"/>
                  </a:lnTo>
                  <a:lnTo>
                    <a:pt x="1169" y="755"/>
                  </a:lnTo>
                  <a:lnTo>
                    <a:pt x="1048" y="561"/>
                  </a:lnTo>
                  <a:lnTo>
                    <a:pt x="901" y="366"/>
                  </a:lnTo>
                  <a:lnTo>
                    <a:pt x="901" y="366"/>
                  </a:lnTo>
                  <a:lnTo>
                    <a:pt x="707" y="220"/>
                  </a:lnTo>
                  <a:lnTo>
                    <a:pt x="487" y="98"/>
                  </a:lnTo>
                  <a:lnTo>
                    <a:pt x="244" y="25"/>
                  </a:lnTo>
                  <a:lnTo>
                    <a:pt x="0"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88" name="Google Shape;4188;p166"/>
          <p:cNvGrpSpPr/>
          <p:nvPr/>
        </p:nvGrpSpPr>
        <p:grpSpPr>
          <a:xfrm>
            <a:off x="1081463" y="5209886"/>
            <a:ext cx="335800" cy="358972"/>
            <a:chOff x="1247825" y="5001950"/>
            <a:chExt cx="443300" cy="428675"/>
          </a:xfrm>
        </p:grpSpPr>
        <p:sp>
          <p:nvSpPr>
            <p:cNvPr id="4189" name="Google Shape;4189;p166"/>
            <p:cNvSpPr/>
            <p:nvPr/>
          </p:nvSpPr>
          <p:spPr>
            <a:xfrm>
              <a:off x="1247825" y="5168175"/>
              <a:ext cx="373875" cy="221650"/>
            </a:xfrm>
            <a:custGeom>
              <a:rect b="b" l="l" r="r" t="t"/>
              <a:pathLst>
                <a:path extrusionOk="0" fill="none" h="8866" w="14955">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0" name="Google Shape;4190;p166"/>
            <p:cNvSpPr/>
            <p:nvPr/>
          </p:nvSpPr>
          <p:spPr>
            <a:xfrm>
              <a:off x="1275850" y="5209575"/>
              <a:ext cx="60900" cy="87075"/>
            </a:xfrm>
            <a:custGeom>
              <a:rect b="b" l="l" r="r" t="t"/>
              <a:pathLst>
                <a:path extrusionOk="0" fill="none" h="3483" w="2436">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1" name="Google Shape;4191;p166"/>
            <p:cNvSpPr/>
            <p:nvPr/>
          </p:nvSpPr>
          <p:spPr>
            <a:xfrm>
              <a:off x="1247825" y="5391625"/>
              <a:ext cx="443300" cy="39000"/>
            </a:xfrm>
            <a:custGeom>
              <a:rect b="b" l="l" r="r" t="t"/>
              <a:pathLst>
                <a:path extrusionOk="0" fill="none" h="1560" w="17732">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2" name="Google Shape;4192;p166"/>
            <p:cNvSpPr/>
            <p:nvPr/>
          </p:nvSpPr>
          <p:spPr>
            <a:xfrm>
              <a:off x="1454850" y="5001950"/>
              <a:ext cx="17075" cy="114475"/>
            </a:xfrm>
            <a:custGeom>
              <a:rect b="b" l="l" r="r" t="t"/>
              <a:pathLst>
                <a:path extrusionOk="0" fill="none" h="4579" w="683">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3" name="Google Shape;4193;p166"/>
            <p:cNvSpPr/>
            <p:nvPr/>
          </p:nvSpPr>
          <p:spPr>
            <a:xfrm>
              <a:off x="1411025" y="5001950"/>
              <a:ext cx="17075" cy="114475"/>
            </a:xfrm>
            <a:custGeom>
              <a:rect b="b" l="l" r="r" t="t"/>
              <a:pathLst>
                <a:path extrusionOk="0" fill="none" h="4579" w="683">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4" name="Google Shape;4194;p166"/>
            <p:cNvSpPr/>
            <p:nvPr/>
          </p:nvSpPr>
          <p:spPr>
            <a:xfrm>
              <a:off x="1498700" y="5001950"/>
              <a:ext cx="16450" cy="114475"/>
            </a:xfrm>
            <a:custGeom>
              <a:rect b="b" l="l" r="r" t="t"/>
              <a:pathLst>
                <a:path extrusionOk="0" fill="none" h="4579" w="658">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95" name="Google Shape;4195;p166"/>
          <p:cNvGrpSpPr/>
          <p:nvPr/>
        </p:nvGrpSpPr>
        <p:grpSpPr>
          <a:xfrm>
            <a:off x="1620633" y="5192028"/>
            <a:ext cx="275844" cy="388554"/>
            <a:chOff x="1959600" y="4980625"/>
            <a:chExt cx="364150" cy="464000"/>
          </a:xfrm>
        </p:grpSpPr>
        <p:sp>
          <p:nvSpPr>
            <p:cNvPr id="4196" name="Google Shape;4196;p166"/>
            <p:cNvSpPr/>
            <p:nvPr/>
          </p:nvSpPr>
          <p:spPr>
            <a:xfrm>
              <a:off x="1959600" y="4980625"/>
              <a:ext cx="364150" cy="239325"/>
            </a:xfrm>
            <a:custGeom>
              <a:rect b="b" l="l" r="r" t="t"/>
              <a:pathLst>
                <a:path extrusionOk="0" fill="none" h="9573" w="14566">
                  <a:moveTo>
                    <a:pt x="8769" y="9572"/>
                  </a:moveTo>
                  <a:lnTo>
                    <a:pt x="14565" y="9572"/>
                  </a:lnTo>
                  <a:lnTo>
                    <a:pt x="14565" y="6114"/>
                  </a:lnTo>
                  <a:lnTo>
                    <a:pt x="14565" y="6114"/>
                  </a:lnTo>
                  <a:lnTo>
                    <a:pt x="14541" y="6016"/>
                  </a:lnTo>
                  <a:lnTo>
                    <a:pt x="14516" y="5919"/>
                  </a:lnTo>
                  <a:lnTo>
                    <a:pt x="14468" y="5822"/>
                  </a:lnTo>
                  <a:lnTo>
                    <a:pt x="14419" y="5773"/>
                  </a:lnTo>
                  <a:lnTo>
                    <a:pt x="14346" y="5700"/>
                  </a:lnTo>
                  <a:lnTo>
                    <a:pt x="14249" y="5651"/>
                  </a:lnTo>
                  <a:lnTo>
                    <a:pt x="14175" y="5627"/>
                  </a:lnTo>
                  <a:lnTo>
                    <a:pt x="14078" y="5627"/>
                  </a:lnTo>
                  <a:lnTo>
                    <a:pt x="10814" y="5627"/>
                  </a:lnTo>
                  <a:lnTo>
                    <a:pt x="10814" y="5627"/>
                  </a:lnTo>
                  <a:lnTo>
                    <a:pt x="11228" y="5456"/>
                  </a:lnTo>
                  <a:lnTo>
                    <a:pt x="11643" y="5237"/>
                  </a:lnTo>
                  <a:lnTo>
                    <a:pt x="12008" y="4993"/>
                  </a:lnTo>
                  <a:lnTo>
                    <a:pt x="12178" y="4872"/>
                  </a:lnTo>
                  <a:lnTo>
                    <a:pt x="12349" y="4726"/>
                  </a:lnTo>
                  <a:lnTo>
                    <a:pt x="12349" y="4726"/>
                  </a:lnTo>
                  <a:lnTo>
                    <a:pt x="12617" y="4433"/>
                  </a:lnTo>
                  <a:lnTo>
                    <a:pt x="12836" y="4141"/>
                  </a:lnTo>
                  <a:lnTo>
                    <a:pt x="13031" y="3849"/>
                  </a:lnTo>
                  <a:lnTo>
                    <a:pt x="13177" y="3557"/>
                  </a:lnTo>
                  <a:lnTo>
                    <a:pt x="13274" y="3289"/>
                  </a:lnTo>
                  <a:lnTo>
                    <a:pt x="13372" y="3021"/>
                  </a:lnTo>
                  <a:lnTo>
                    <a:pt x="13396" y="2753"/>
                  </a:lnTo>
                  <a:lnTo>
                    <a:pt x="13420" y="2485"/>
                  </a:lnTo>
                  <a:lnTo>
                    <a:pt x="13396" y="2241"/>
                  </a:lnTo>
                  <a:lnTo>
                    <a:pt x="13347" y="1998"/>
                  </a:lnTo>
                  <a:lnTo>
                    <a:pt x="13274" y="1754"/>
                  </a:lnTo>
                  <a:lnTo>
                    <a:pt x="13201" y="1535"/>
                  </a:lnTo>
                  <a:lnTo>
                    <a:pt x="13079" y="1340"/>
                  </a:lnTo>
                  <a:lnTo>
                    <a:pt x="12958" y="1121"/>
                  </a:lnTo>
                  <a:lnTo>
                    <a:pt x="12812" y="951"/>
                  </a:lnTo>
                  <a:lnTo>
                    <a:pt x="12641" y="780"/>
                  </a:lnTo>
                  <a:lnTo>
                    <a:pt x="12641" y="780"/>
                  </a:lnTo>
                  <a:lnTo>
                    <a:pt x="12471" y="610"/>
                  </a:lnTo>
                  <a:lnTo>
                    <a:pt x="12300" y="463"/>
                  </a:lnTo>
                  <a:lnTo>
                    <a:pt x="12105" y="342"/>
                  </a:lnTo>
                  <a:lnTo>
                    <a:pt x="11886" y="220"/>
                  </a:lnTo>
                  <a:lnTo>
                    <a:pt x="11667" y="147"/>
                  </a:lnTo>
                  <a:lnTo>
                    <a:pt x="11423" y="74"/>
                  </a:lnTo>
                  <a:lnTo>
                    <a:pt x="11180" y="25"/>
                  </a:lnTo>
                  <a:lnTo>
                    <a:pt x="10936" y="1"/>
                  </a:lnTo>
                  <a:lnTo>
                    <a:pt x="10668" y="25"/>
                  </a:lnTo>
                  <a:lnTo>
                    <a:pt x="10400" y="49"/>
                  </a:lnTo>
                  <a:lnTo>
                    <a:pt x="10133" y="147"/>
                  </a:lnTo>
                  <a:lnTo>
                    <a:pt x="9865" y="244"/>
                  </a:lnTo>
                  <a:lnTo>
                    <a:pt x="9572" y="390"/>
                  </a:lnTo>
                  <a:lnTo>
                    <a:pt x="9280" y="585"/>
                  </a:lnTo>
                  <a:lnTo>
                    <a:pt x="8988" y="804"/>
                  </a:lnTo>
                  <a:lnTo>
                    <a:pt x="8696" y="1072"/>
                  </a:lnTo>
                  <a:lnTo>
                    <a:pt x="8696" y="1072"/>
                  </a:lnTo>
                  <a:lnTo>
                    <a:pt x="8452" y="1365"/>
                  </a:lnTo>
                  <a:lnTo>
                    <a:pt x="8257" y="1657"/>
                  </a:lnTo>
                  <a:lnTo>
                    <a:pt x="8062" y="1973"/>
                  </a:lnTo>
                  <a:lnTo>
                    <a:pt x="7892" y="2314"/>
                  </a:lnTo>
                  <a:lnTo>
                    <a:pt x="7770" y="2680"/>
                  </a:lnTo>
                  <a:lnTo>
                    <a:pt x="7648" y="3045"/>
                  </a:lnTo>
                  <a:lnTo>
                    <a:pt x="7551" y="3386"/>
                  </a:lnTo>
                  <a:lnTo>
                    <a:pt x="7478" y="3727"/>
                  </a:lnTo>
                  <a:lnTo>
                    <a:pt x="7380" y="4385"/>
                  </a:lnTo>
                  <a:lnTo>
                    <a:pt x="7307" y="4896"/>
                  </a:lnTo>
                  <a:lnTo>
                    <a:pt x="7283" y="5456"/>
                  </a:lnTo>
                  <a:lnTo>
                    <a:pt x="7283" y="5456"/>
                  </a:lnTo>
                  <a:lnTo>
                    <a:pt x="7283" y="5456"/>
                  </a:lnTo>
                  <a:lnTo>
                    <a:pt x="7283" y="5456"/>
                  </a:lnTo>
                  <a:lnTo>
                    <a:pt x="7283" y="5456"/>
                  </a:lnTo>
                  <a:lnTo>
                    <a:pt x="7259" y="4896"/>
                  </a:lnTo>
                  <a:lnTo>
                    <a:pt x="7186" y="4385"/>
                  </a:lnTo>
                  <a:lnTo>
                    <a:pt x="7088" y="3727"/>
                  </a:lnTo>
                  <a:lnTo>
                    <a:pt x="7015" y="3386"/>
                  </a:lnTo>
                  <a:lnTo>
                    <a:pt x="6918" y="3045"/>
                  </a:lnTo>
                  <a:lnTo>
                    <a:pt x="6796" y="2680"/>
                  </a:lnTo>
                  <a:lnTo>
                    <a:pt x="6674" y="2314"/>
                  </a:lnTo>
                  <a:lnTo>
                    <a:pt x="6504" y="1973"/>
                  </a:lnTo>
                  <a:lnTo>
                    <a:pt x="6309" y="1657"/>
                  </a:lnTo>
                  <a:lnTo>
                    <a:pt x="6114" y="1365"/>
                  </a:lnTo>
                  <a:lnTo>
                    <a:pt x="5870" y="1072"/>
                  </a:lnTo>
                  <a:lnTo>
                    <a:pt x="5870" y="1072"/>
                  </a:lnTo>
                  <a:lnTo>
                    <a:pt x="5578" y="804"/>
                  </a:lnTo>
                  <a:lnTo>
                    <a:pt x="5286" y="585"/>
                  </a:lnTo>
                  <a:lnTo>
                    <a:pt x="4994" y="390"/>
                  </a:lnTo>
                  <a:lnTo>
                    <a:pt x="4701" y="244"/>
                  </a:lnTo>
                  <a:lnTo>
                    <a:pt x="4433" y="147"/>
                  </a:lnTo>
                  <a:lnTo>
                    <a:pt x="4166" y="49"/>
                  </a:lnTo>
                  <a:lnTo>
                    <a:pt x="3898" y="25"/>
                  </a:lnTo>
                  <a:lnTo>
                    <a:pt x="3630" y="1"/>
                  </a:lnTo>
                  <a:lnTo>
                    <a:pt x="3386" y="25"/>
                  </a:lnTo>
                  <a:lnTo>
                    <a:pt x="3143" y="74"/>
                  </a:lnTo>
                  <a:lnTo>
                    <a:pt x="2899" y="147"/>
                  </a:lnTo>
                  <a:lnTo>
                    <a:pt x="2680" y="220"/>
                  </a:lnTo>
                  <a:lnTo>
                    <a:pt x="2461" y="342"/>
                  </a:lnTo>
                  <a:lnTo>
                    <a:pt x="2266" y="463"/>
                  </a:lnTo>
                  <a:lnTo>
                    <a:pt x="2095" y="610"/>
                  </a:lnTo>
                  <a:lnTo>
                    <a:pt x="1925" y="780"/>
                  </a:lnTo>
                  <a:lnTo>
                    <a:pt x="1925" y="780"/>
                  </a:lnTo>
                  <a:lnTo>
                    <a:pt x="1754" y="951"/>
                  </a:lnTo>
                  <a:lnTo>
                    <a:pt x="1608" y="1121"/>
                  </a:lnTo>
                  <a:lnTo>
                    <a:pt x="1487" y="1340"/>
                  </a:lnTo>
                  <a:lnTo>
                    <a:pt x="1365" y="1535"/>
                  </a:lnTo>
                  <a:lnTo>
                    <a:pt x="1292" y="1754"/>
                  </a:lnTo>
                  <a:lnTo>
                    <a:pt x="1219" y="1998"/>
                  </a:lnTo>
                  <a:lnTo>
                    <a:pt x="1170" y="2241"/>
                  </a:lnTo>
                  <a:lnTo>
                    <a:pt x="1146" y="2485"/>
                  </a:lnTo>
                  <a:lnTo>
                    <a:pt x="1170" y="2753"/>
                  </a:lnTo>
                  <a:lnTo>
                    <a:pt x="1194" y="3021"/>
                  </a:lnTo>
                  <a:lnTo>
                    <a:pt x="1292" y="3289"/>
                  </a:lnTo>
                  <a:lnTo>
                    <a:pt x="1389" y="3557"/>
                  </a:lnTo>
                  <a:lnTo>
                    <a:pt x="1535" y="3849"/>
                  </a:lnTo>
                  <a:lnTo>
                    <a:pt x="1730" y="4141"/>
                  </a:lnTo>
                  <a:lnTo>
                    <a:pt x="1949" y="4433"/>
                  </a:lnTo>
                  <a:lnTo>
                    <a:pt x="2217" y="4726"/>
                  </a:lnTo>
                  <a:lnTo>
                    <a:pt x="2217" y="4726"/>
                  </a:lnTo>
                  <a:lnTo>
                    <a:pt x="2388" y="4872"/>
                  </a:lnTo>
                  <a:lnTo>
                    <a:pt x="2558" y="4993"/>
                  </a:lnTo>
                  <a:lnTo>
                    <a:pt x="2923" y="5237"/>
                  </a:lnTo>
                  <a:lnTo>
                    <a:pt x="3337" y="5456"/>
                  </a:lnTo>
                  <a:lnTo>
                    <a:pt x="3752" y="5627"/>
                  </a:lnTo>
                  <a:lnTo>
                    <a:pt x="488" y="5627"/>
                  </a:lnTo>
                  <a:lnTo>
                    <a:pt x="488" y="5627"/>
                  </a:lnTo>
                  <a:lnTo>
                    <a:pt x="391" y="5627"/>
                  </a:lnTo>
                  <a:lnTo>
                    <a:pt x="317" y="5651"/>
                  </a:lnTo>
                  <a:lnTo>
                    <a:pt x="220" y="5700"/>
                  </a:lnTo>
                  <a:lnTo>
                    <a:pt x="147" y="5773"/>
                  </a:lnTo>
                  <a:lnTo>
                    <a:pt x="98" y="5822"/>
                  </a:lnTo>
                  <a:lnTo>
                    <a:pt x="50" y="5919"/>
                  </a:lnTo>
                  <a:lnTo>
                    <a:pt x="25" y="6016"/>
                  </a:lnTo>
                  <a:lnTo>
                    <a:pt x="1" y="6114"/>
                  </a:lnTo>
                  <a:lnTo>
                    <a:pt x="1" y="9572"/>
                  </a:lnTo>
                  <a:lnTo>
                    <a:pt x="5797" y="9572"/>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7" name="Google Shape;4197;p166"/>
            <p:cNvSpPr/>
            <p:nvPr/>
          </p:nvSpPr>
          <p:spPr>
            <a:xfrm>
              <a:off x="2053375" y="5121275"/>
              <a:ext cx="176600" cy="25"/>
            </a:xfrm>
            <a:custGeom>
              <a:rect b="b" l="l" r="r" t="t"/>
              <a:pathLst>
                <a:path extrusionOk="0" fill="none" h="1" w="7064">
                  <a:moveTo>
                    <a:pt x="1" y="1"/>
                  </a:moveTo>
                  <a:lnTo>
                    <a:pt x="7063"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8" name="Google Shape;4198;p166"/>
            <p:cNvSpPr/>
            <p:nvPr/>
          </p:nvSpPr>
          <p:spPr>
            <a:xfrm>
              <a:off x="2104525" y="5121275"/>
              <a:ext cx="74300" cy="323350"/>
            </a:xfrm>
            <a:custGeom>
              <a:rect b="b" l="l" r="r" t="t"/>
              <a:pathLst>
                <a:path extrusionOk="0" fill="none" h="12934" w="2972">
                  <a:moveTo>
                    <a:pt x="0" y="1"/>
                  </a:moveTo>
                  <a:lnTo>
                    <a:pt x="0" y="12933"/>
                  </a:lnTo>
                  <a:lnTo>
                    <a:pt x="2972" y="12933"/>
                  </a:lnTo>
                  <a:lnTo>
                    <a:pt x="2972"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9" name="Google Shape;4199;p166"/>
            <p:cNvSpPr/>
            <p:nvPr/>
          </p:nvSpPr>
          <p:spPr>
            <a:xfrm>
              <a:off x="2166625" y="5023850"/>
              <a:ext cx="85275" cy="85275"/>
            </a:xfrm>
            <a:custGeom>
              <a:rect b="b" l="l" r="r" t="t"/>
              <a:pathLst>
                <a:path extrusionOk="0" fill="none" h="3411" w="3411">
                  <a:moveTo>
                    <a:pt x="902" y="659"/>
                  </a:moveTo>
                  <a:lnTo>
                    <a:pt x="902" y="659"/>
                  </a:lnTo>
                  <a:lnTo>
                    <a:pt x="1194" y="391"/>
                  </a:lnTo>
                  <a:lnTo>
                    <a:pt x="1486" y="196"/>
                  </a:lnTo>
                  <a:lnTo>
                    <a:pt x="1754" y="74"/>
                  </a:lnTo>
                  <a:lnTo>
                    <a:pt x="1900" y="50"/>
                  </a:lnTo>
                  <a:lnTo>
                    <a:pt x="2022" y="25"/>
                  </a:lnTo>
                  <a:lnTo>
                    <a:pt x="2144" y="1"/>
                  </a:lnTo>
                  <a:lnTo>
                    <a:pt x="2290" y="25"/>
                  </a:lnTo>
                  <a:lnTo>
                    <a:pt x="2412" y="50"/>
                  </a:lnTo>
                  <a:lnTo>
                    <a:pt x="2533" y="74"/>
                  </a:lnTo>
                  <a:lnTo>
                    <a:pt x="2655" y="123"/>
                  </a:lnTo>
                  <a:lnTo>
                    <a:pt x="2777" y="196"/>
                  </a:lnTo>
                  <a:lnTo>
                    <a:pt x="3021" y="391"/>
                  </a:lnTo>
                  <a:lnTo>
                    <a:pt x="3021" y="391"/>
                  </a:lnTo>
                  <a:lnTo>
                    <a:pt x="3215" y="634"/>
                  </a:lnTo>
                  <a:lnTo>
                    <a:pt x="3288" y="756"/>
                  </a:lnTo>
                  <a:lnTo>
                    <a:pt x="3337" y="878"/>
                  </a:lnTo>
                  <a:lnTo>
                    <a:pt x="3362" y="999"/>
                  </a:lnTo>
                  <a:lnTo>
                    <a:pt x="3386" y="1121"/>
                  </a:lnTo>
                  <a:lnTo>
                    <a:pt x="3410" y="1267"/>
                  </a:lnTo>
                  <a:lnTo>
                    <a:pt x="3386" y="1389"/>
                  </a:lnTo>
                  <a:lnTo>
                    <a:pt x="3362" y="1535"/>
                  </a:lnTo>
                  <a:lnTo>
                    <a:pt x="3337" y="1657"/>
                  </a:lnTo>
                  <a:lnTo>
                    <a:pt x="3215" y="1925"/>
                  </a:lnTo>
                  <a:lnTo>
                    <a:pt x="3021" y="2217"/>
                  </a:lnTo>
                  <a:lnTo>
                    <a:pt x="2753" y="2509"/>
                  </a:lnTo>
                  <a:lnTo>
                    <a:pt x="2753" y="2509"/>
                  </a:lnTo>
                  <a:lnTo>
                    <a:pt x="2631" y="2607"/>
                  </a:lnTo>
                  <a:lnTo>
                    <a:pt x="2509" y="2704"/>
                  </a:lnTo>
                  <a:lnTo>
                    <a:pt x="2192" y="2899"/>
                  </a:lnTo>
                  <a:lnTo>
                    <a:pt x="1827" y="3045"/>
                  </a:lnTo>
                  <a:lnTo>
                    <a:pt x="1462" y="3167"/>
                  </a:lnTo>
                  <a:lnTo>
                    <a:pt x="1072" y="3264"/>
                  </a:lnTo>
                  <a:lnTo>
                    <a:pt x="682" y="3338"/>
                  </a:lnTo>
                  <a:lnTo>
                    <a:pt x="317" y="3386"/>
                  </a:lnTo>
                  <a:lnTo>
                    <a:pt x="1" y="3411"/>
                  </a:lnTo>
                  <a:lnTo>
                    <a:pt x="1" y="3411"/>
                  </a:lnTo>
                  <a:lnTo>
                    <a:pt x="25" y="3094"/>
                  </a:lnTo>
                  <a:lnTo>
                    <a:pt x="98" y="2729"/>
                  </a:lnTo>
                  <a:lnTo>
                    <a:pt x="147" y="2339"/>
                  </a:lnTo>
                  <a:lnTo>
                    <a:pt x="244" y="1949"/>
                  </a:lnTo>
                  <a:lnTo>
                    <a:pt x="366" y="1584"/>
                  </a:lnTo>
                  <a:lnTo>
                    <a:pt x="512" y="1219"/>
                  </a:lnTo>
                  <a:lnTo>
                    <a:pt x="707" y="902"/>
                  </a:lnTo>
                  <a:lnTo>
                    <a:pt x="804" y="780"/>
                  </a:lnTo>
                  <a:lnTo>
                    <a:pt x="902" y="659"/>
                  </a:lnTo>
                  <a:lnTo>
                    <a:pt x="902" y="659"/>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0" name="Google Shape;4200;p166"/>
            <p:cNvSpPr/>
            <p:nvPr/>
          </p:nvSpPr>
          <p:spPr>
            <a:xfrm>
              <a:off x="2031450" y="5023850"/>
              <a:ext cx="85275" cy="85275"/>
            </a:xfrm>
            <a:custGeom>
              <a:rect b="b" l="l" r="r" t="t"/>
              <a:pathLst>
                <a:path extrusionOk="0" fill="none" h="3411" w="3411">
                  <a:moveTo>
                    <a:pt x="390" y="391"/>
                  </a:moveTo>
                  <a:lnTo>
                    <a:pt x="390" y="391"/>
                  </a:lnTo>
                  <a:lnTo>
                    <a:pt x="634" y="196"/>
                  </a:lnTo>
                  <a:lnTo>
                    <a:pt x="756" y="123"/>
                  </a:lnTo>
                  <a:lnTo>
                    <a:pt x="878" y="74"/>
                  </a:lnTo>
                  <a:lnTo>
                    <a:pt x="999" y="50"/>
                  </a:lnTo>
                  <a:lnTo>
                    <a:pt x="1121" y="25"/>
                  </a:lnTo>
                  <a:lnTo>
                    <a:pt x="1267" y="1"/>
                  </a:lnTo>
                  <a:lnTo>
                    <a:pt x="1389" y="25"/>
                  </a:lnTo>
                  <a:lnTo>
                    <a:pt x="1511" y="50"/>
                  </a:lnTo>
                  <a:lnTo>
                    <a:pt x="1657" y="74"/>
                  </a:lnTo>
                  <a:lnTo>
                    <a:pt x="1925" y="196"/>
                  </a:lnTo>
                  <a:lnTo>
                    <a:pt x="2217" y="391"/>
                  </a:lnTo>
                  <a:lnTo>
                    <a:pt x="2509" y="659"/>
                  </a:lnTo>
                  <a:lnTo>
                    <a:pt x="2509" y="659"/>
                  </a:lnTo>
                  <a:lnTo>
                    <a:pt x="2607" y="780"/>
                  </a:lnTo>
                  <a:lnTo>
                    <a:pt x="2704" y="902"/>
                  </a:lnTo>
                  <a:lnTo>
                    <a:pt x="2899" y="1219"/>
                  </a:lnTo>
                  <a:lnTo>
                    <a:pt x="3045" y="1584"/>
                  </a:lnTo>
                  <a:lnTo>
                    <a:pt x="3167" y="1949"/>
                  </a:lnTo>
                  <a:lnTo>
                    <a:pt x="3264" y="2339"/>
                  </a:lnTo>
                  <a:lnTo>
                    <a:pt x="3313" y="2729"/>
                  </a:lnTo>
                  <a:lnTo>
                    <a:pt x="3386" y="3094"/>
                  </a:lnTo>
                  <a:lnTo>
                    <a:pt x="3410" y="3411"/>
                  </a:lnTo>
                  <a:lnTo>
                    <a:pt x="3410" y="3411"/>
                  </a:lnTo>
                  <a:lnTo>
                    <a:pt x="3094" y="3386"/>
                  </a:lnTo>
                  <a:lnTo>
                    <a:pt x="2729" y="3338"/>
                  </a:lnTo>
                  <a:lnTo>
                    <a:pt x="2339" y="3264"/>
                  </a:lnTo>
                  <a:lnTo>
                    <a:pt x="1949" y="3167"/>
                  </a:lnTo>
                  <a:lnTo>
                    <a:pt x="1584" y="3045"/>
                  </a:lnTo>
                  <a:lnTo>
                    <a:pt x="1218" y="2899"/>
                  </a:lnTo>
                  <a:lnTo>
                    <a:pt x="902" y="2704"/>
                  </a:lnTo>
                  <a:lnTo>
                    <a:pt x="780" y="2607"/>
                  </a:lnTo>
                  <a:lnTo>
                    <a:pt x="658" y="2509"/>
                  </a:lnTo>
                  <a:lnTo>
                    <a:pt x="658" y="2509"/>
                  </a:lnTo>
                  <a:lnTo>
                    <a:pt x="390" y="2217"/>
                  </a:lnTo>
                  <a:lnTo>
                    <a:pt x="196" y="1925"/>
                  </a:lnTo>
                  <a:lnTo>
                    <a:pt x="74" y="1657"/>
                  </a:lnTo>
                  <a:lnTo>
                    <a:pt x="49" y="1535"/>
                  </a:lnTo>
                  <a:lnTo>
                    <a:pt x="25" y="1389"/>
                  </a:lnTo>
                  <a:lnTo>
                    <a:pt x="1" y="1267"/>
                  </a:lnTo>
                  <a:lnTo>
                    <a:pt x="25" y="1121"/>
                  </a:lnTo>
                  <a:lnTo>
                    <a:pt x="49" y="999"/>
                  </a:lnTo>
                  <a:lnTo>
                    <a:pt x="74" y="878"/>
                  </a:lnTo>
                  <a:lnTo>
                    <a:pt x="123" y="756"/>
                  </a:lnTo>
                  <a:lnTo>
                    <a:pt x="196" y="634"/>
                  </a:lnTo>
                  <a:lnTo>
                    <a:pt x="390" y="391"/>
                  </a:lnTo>
                  <a:lnTo>
                    <a:pt x="390" y="39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1" name="Google Shape;4201;p166"/>
            <p:cNvSpPr/>
            <p:nvPr/>
          </p:nvSpPr>
          <p:spPr>
            <a:xfrm>
              <a:off x="1979100" y="5219925"/>
              <a:ext cx="125450" cy="224700"/>
            </a:xfrm>
            <a:custGeom>
              <a:rect b="b" l="l" r="r" t="t"/>
              <a:pathLst>
                <a:path extrusionOk="0" fill="none" h="8988" w="5018">
                  <a:moveTo>
                    <a:pt x="0" y="0"/>
                  </a:moveTo>
                  <a:lnTo>
                    <a:pt x="0" y="8500"/>
                  </a:lnTo>
                  <a:lnTo>
                    <a:pt x="0" y="8500"/>
                  </a:lnTo>
                  <a:lnTo>
                    <a:pt x="25" y="8598"/>
                  </a:lnTo>
                  <a:lnTo>
                    <a:pt x="49" y="8695"/>
                  </a:lnTo>
                  <a:lnTo>
                    <a:pt x="98" y="8768"/>
                  </a:lnTo>
                  <a:lnTo>
                    <a:pt x="146" y="8841"/>
                  </a:lnTo>
                  <a:lnTo>
                    <a:pt x="219" y="8890"/>
                  </a:lnTo>
                  <a:lnTo>
                    <a:pt x="317" y="8938"/>
                  </a:lnTo>
                  <a:lnTo>
                    <a:pt x="390" y="8963"/>
                  </a:lnTo>
                  <a:lnTo>
                    <a:pt x="487" y="8987"/>
                  </a:lnTo>
                  <a:lnTo>
                    <a:pt x="5017" y="8987"/>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2" name="Google Shape;4202;p166"/>
            <p:cNvSpPr/>
            <p:nvPr/>
          </p:nvSpPr>
          <p:spPr>
            <a:xfrm>
              <a:off x="2178800" y="5219925"/>
              <a:ext cx="125450" cy="224700"/>
            </a:xfrm>
            <a:custGeom>
              <a:rect b="b" l="l" r="r" t="t"/>
              <a:pathLst>
                <a:path extrusionOk="0" fill="none" h="8988" w="5018">
                  <a:moveTo>
                    <a:pt x="1" y="8987"/>
                  </a:moveTo>
                  <a:lnTo>
                    <a:pt x="4531" y="8987"/>
                  </a:lnTo>
                  <a:lnTo>
                    <a:pt x="4531" y="8987"/>
                  </a:lnTo>
                  <a:lnTo>
                    <a:pt x="4628" y="8963"/>
                  </a:lnTo>
                  <a:lnTo>
                    <a:pt x="4701" y="8938"/>
                  </a:lnTo>
                  <a:lnTo>
                    <a:pt x="4799" y="8890"/>
                  </a:lnTo>
                  <a:lnTo>
                    <a:pt x="4872" y="8841"/>
                  </a:lnTo>
                  <a:lnTo>
                    <a:pt x="4920" y="8768"/>
                  </a:lnTo>
                  <a:lnTo>
                    <a:pt x="4969" y="8695"/>
                  </a:lnTo>
                  <a:lnTo>
                    <a:pt x="4993" y="8598"/>
                  </a:lnTo>
                  <a:lnTo>
                    <a:pt x="5018" y="8500"/>
                  </a:lnTo>
                  <a:lnTo>
                    <a:pt x="5018"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03" name="Google Shape;4203;p166"/>
          <p:cNvGrpSpPr/>
          <p:nvPr/>
        </p:nvGrpSpPr>
        <p:grpSpPr>
          <a:xfrm>
            <a:off x="2109542" y="5206829"/>
            <a:ext cx="316408" cy="359475"/>
            <a:chOff x="2605025" y="4998300"/>
            <a:chExt cx="417700" cy="429275"/>
          </a:xfrm>
        </p:grpSpPr>
        <p:sp>
          <p:nvSpPr>
            <p:cNvPr id="4204" name="Google Shape;4204;p166"/>
            <p:cNvSpPr/>
            <p:nvPr/>
          </p:nvSpPr>
          <p:spPr>
            <a:xfrm>
              <a:off x="2819350" y="5216875"/>
              <a:ext cx="202150" cy="210700"/>
            </a:xfrm>
            <a:custGeom>
              <a:rect b="b" l="l" r="r" t="t"/>
              <a:pathLst>
                <a:path extrusionOk="0" fill="none" h="8428" w="8086">
                  <a:moveTo>
                    <a:pt x="0" y="1851"/>
                  </a:moveTo>
                  <a:lnTo>
                    <a:pt x="5797" y="8135"/>
                  </a:lnTo>
                  <a:lnTo>
                    <a:pt x="5797" y="8135"/>
                  </a:lnTo>
                  <a:lnTo>
                    <a:pt x="5943" y="8257"/>
                  </a:lnTo>
                  <a:lnTo>
                    <a:pt x="6113" y="8354"/>
                  </a:lnTo>
                  <a:lnTo>
                    <a:pt x="6284" y="8403"/>
                  </a:lnTo>
                  <a:lnTo>
                    <a:pt x="6478" y="8427"/>
                  </a:lnTo>
                  <a:lnTo>
                    <a:pt x="6649" y="8403"/>
                  </a:lnTo>
                  <a:lnTo>
                    <a:pt x="6819" y="8354"/>
                  </a:lnTo>
                  <a:lnTo>
                    <a:pt x="6990" y="8257"/>
                  </a:lnTo>
                  <a:lnTo>
                    <a:pt x="7136" y="8135"/>
                  </a:lnTo>
                  <a:lnTo>
                    <a:pt x="7818" y="7453"/>
                  </a:lnTo>
                  <a:lnTo>
                    <a:pt x="7818" y="7453"/>
                  </a:lnTo>
                  <a:lnTo>
                    <a:pt x="7940" y="7307"/>
                  </a:lnTo>
                  <a:lnTo>
                    <a:pt x="8037" y="7136"/>
                  </a:lnTo>
                  <a:lnTo>
                    <a:pt x="8086" y="6966"/>
                  </a:lnTo>
                  <a:lnTo>
                    <a:pt x="8086" y="6795"/>
                  </a:lnTo>
                  <a:lnTo>
                    <a:pt x="8086" y="6601"/>
                  </a:lnTo>
                  <a:lnTo>
                    <a:pt x="8037" y="6430"/>
                  </a:lnTo>
                  <a:lnTo>
                    <a:pt x="7940" y="6260"/>
                  </a:lnTo>
                  <a:lnTo>
                    <a:pt x="7818" y="6114"/>
                  </a:lnTo>
                  <a:lnTo>
                    <a:pt x="1705"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5" name="Google Shape;4205;p166"/>
            <p:cNvSpPr/>
            <p:nvPr/>
          </p:nvSpPr>
          <p:spPr>
            <a:xfrm>
              <a:off x="2606225" y="4998300"/>
              <a:ext cx="203400" cy="207650"/>
            </a:xfrm>
            <a:custGeom>
              <a:rect b="b" l="l" r="r" t="t"/>
              <a:pathLst>
                <a:path extrusionOk="0" fill="none" h="8306" w="8136">
                  <a:moveTo>
                    <a:pt x="8135" y="6649"/>
                  </a:moveTo>
                  <a:lnTo>
                    <a:pt x="4433" y="2947"/>
                  </a:lnTo>
                  <a:lnTo>
                    <a:pt x="1730" y="244"/>
                  </a:lnTo>
                  <a:lnTo>
                    <a:pt x="1730" y="244"/>
                  </a:lnTo>
                  <a:lnTo>
                    <a:pt x="1584" y="122"/>
                  </a:lnTo>
                  <a:lnTo>
                    <a:pt x="1413" y="49"/>
                  </a:lnTo>
                  <a:lnTo>
                    <a:pt x="1243" y="0"/>
                  </a:lnTo>
                  <a:lnTo>
                    <a:pt x="1048" y="0"/>
                  </a:lnTo>
                  <a:lnTo>
                    <a:pt x="878" y="0"/>
                  </a:lnTo>
                  <a:lnTo>
                    <a:pt x="683" y="49"/>
                  </a:lnTo>
                  <a:lnTo>
                    <a:pt x="512" y="122"/>
                  </a:lnTo>
                  <a:lnTo>
                    <a:pt x="390" y="244"/>
                  </a:lnTo>
                  <a:lnTo>
                    <a:pt x="390" y="244"/>
                  </a:lnTo>
                  <a:lnTo>
                    <a:pt x="269" y="365"/>
                  </a:lnTo>
                  <a:lnTo>
                    <a:pt x="171" y="511"/>
                  </a:lnTo>
                  <a:lnTo>
                    <a:pt x="98" y="682"/>
                  </a:lnTo>
                  <a:lnTo>
                    <a:pt x="50" y="852"/>
                  </a:lnTo>
                  <a:lnTo>
                    <a:pt x="1" y="1023"/>
                  </a:lnTo>
                  <a:lnTo>
                    <a:pt x="1" y="1218"/>
                  </a:lnTo>
                  <a:lnTo>
                    <a:pt x="1" y="1413"/>
                  </a:lnTo>
                  <a:lnTo>
                    <a:pt x="1" y="1607"/>
                  </a:lnTo>
                  <a:lnTo>
                    <a:pt x="74" y="2021"/>
                  </a:lnTo>
                  <a:lnTo>
                    <a:pt x="220" y="2484"/>
                  </a:lnTo>
                  <a:lnTo>
                    <a:pt x="390" y="2923"/>
                  </a:lnTo>
                  <a:lnTo>
                    <a:pt x="610" y="3385"/>
                  </a:lnTo>
                  <a:lnTo>
                    <a:pt x="853" y="3872"/>
                  </a:lnTo>
                  <a:lnTo>
                    <a:pt x="1121" y="4311"/>
                  </a:lnTo>
                  <a:lnTo>
                    <a:pt x="1413" y="4774"/>
                  </a:lnTo>
                  <a:lnTo>
                    <a:pt x="1706" y="5188"/>
                  </a:lnTo>
                  <a:lnTo>
                    <a:pt x="1998" y="5577"/>
                  </a:lnTo>
                  <a:lnTo>
                    <a:pt x="2290" y="5943"/>
                  </a:lnTo>
                  <a:lnTo>
                    <a:pt x="2582" y="6284"/>
                  </a:lnTo>
                  <a:lnTo>
                    <a:pt x="2850" y="6551"/>
                  </a:lnTo>
                  <a:lnTo>
                    <a:pt x="2850" y="6551"/>
                  </a:lnTo>
                  <a:lnTo>
                    <a:pt x="3070" y="6771"/>
                  </a:lnTo>
                  <a:lnTo>
                    <a:pt x="3313" y="6966"/>
                  </a:lnTo>
                  <a:lnTo>
                    <a:pt x="3557" y="7136"/>
                  </a:lnTo>
                  <a:lnTo>
                    <a:pt x="3800" y="7307"/>
                  </a:lnTo>
                  <a:lnTo>
                    <a:pt x="4312" y="7599"/>
                  </a:lnTo>
                  <a:lnTo>
                    <a:pt x="4823" y="7818"/>
                  </a:lnTo>
                  <a:lnTo>
                    <a:pt x="5310" y="8013"/>
                  </a:lnTo>
                  <a:lnTo>
                    <a:pt x="5724" y="8159"/>
                  </a:lnTo>
                  <a:lnTo>
                    <a:pt x="6333" y="8305"/>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6" name="Google Shape;4206;p166"/>
            <p:cNvSpPr/>
            <p:nvPr/>
          </p:nvSpPr>
          <p:spPr>
            <a:xfrm>
              <a:off x="2605025" y="5003775"/>
              <a:ext cx="417700" cy="417700"/>
            </a:xfrm>
            <a:custGeom>
              <a:rect b="b" l="l" r="r" t="t"/>
              <a:pathLst>
                <a:path extrusionOk="0" fill="none" h="16708" w="16708">
                  <a:moveTo>
                    <a:pt x="13931" y="6820"/>
                  </a:moveTo>
                  <a:lnTo>
                    <a:pt x="13931" y="6820"/>
                  </a:lnTo>
                  <a:lnTo>
                    <a:pt x="14126" y="6625"/>
                  </a:lnTo>
                  <a:lnTo>
                    <a:pt x="14345" y="6357"/>
                  </a:lnTo>
                  <a:lnTo>
                    <a:pt x="14784" y="5797"/>
                  </a:lnTo>
                  <a:lnTo>
                    <a:pt x="15246" y="5139"/>
                  </a:lnTo>
                  <a:lnTo>
                    <a:pt x="15685" y="4482"/>
                  </a:lnTo>
                  <a:lnTo>
                    <a:pt x="16367" y="3386"/>
                  </a:lnTo>
                  <a:lnTo>
                    <a:pt x="16659" y="2923"/>
                  </a:lnTo>
                  <a:lnTo>
                    <a:pt x="16659" y="2923"/>
                  </a:lnTo>
                  <a:lnTo>
                    <a:pt x="16708" y="2825"/>
                  </a:lnTo>
                  <a:lnTo>
                    <a:pt x="16708" y="2728"/>
                  </a:lnTo>
                  <a:lnTo>
                    <a:pt x="16708" y="2655"/>
                  </a:lnTo>
                  <a:lnTo>
                    <a:pt x="16659" y="2582"/>
                  </a:lnTo>
                  <a:lnTo>
                    <a:pt x="16659" y="2582"/>
                  </a:lnTo>
                  <a:lnTo>
                    <a:pt x="16586" y="2533"/>
                  </a:lnTo>
                  <a:lnTo>
                    <a:pt x="16488" y="2533"/>
                  </a:lnTo>
                  <a:lnTo>
                    <a:pt x="16415" y="2533"/>
                  </a:lnTo>
                  <a:lnTo>
                    <a:pt x="16318" y="2582"/>
                  </a:lnTo>
                  <a:lnTo>
                    <a:pt x="13615" y="4944"/>
                  </a:lnTo>
                  <a:lnTo>
                    <a:pt x="13615" y="4944"/>
                  </a:lnTo>
                  <a:lnTo>
                    <a:pt x="13541" y="4993"/>
                  </a:lnTo>
                  <a:lnTo>
                    <a:pt x="13420" y="4993"/>
                  </a:lnTo>
                  <a:lnTo>
                    <a:pt x="13322" y="4969"/>
                  </a:lnTo>
                  <a:lnTo>
                    <a:pt x="13200" y="4871"/>
                  </a:lnTo>
                  <a:lnTo>
                    <a:pt x="13200" y="4871"/>
                  </a:lnTo>
                  <a:lnTo>
                    <a:pt x="13103" y="4749"/>
                  </a:lnTo>
                  <a:lnTo>
                    <a:pt x="13054" y="4628"/>
                  </a:lnTo>
                  <a:lnTo>
                    <a:pt x="13054" y="4530"/>
                  </a:lnTo>
                  <a:lnTo>
                    <a:pt x="13103" y="4433"/>
                  </a:lnTo>
                  <a:lnTo>
                    <a:pt x="13103" y="4433"/>
                  </a:lnTo>
                  <a:lnTo>
                    <a:pt x="15563" y="1486"/>
                  </a:lnTo>
                  <a:lnTo>
                    <a:pt x="15563" y="1486"/>
                  </a:lnTo>
                  <a:lnTo>
                    <a:pt x="15612" y="1388"/>
                  </a:lnTo>
                  <a:lnTo>
                    <a:pt x="15612" y="1315"/>
                  </a:lnTo>
                  <a:lnTo>
                    <a:pt x="15612" y="1218"/>
                  </a:lnTo>
                  <a:lnTo>
                    <a:pt x="15563" y="1145"/>
                  </a:lnTo>
                  <a:lnTo>
                    <a:pt x="15563" y="1145"/>
                  </a:lnTo>
                  <a:lnTo>
                    <a:pt x="15490" y="1096"/>
                  </a:lnTo>
                  <a:lnTo>
                    <a:pt x="15392" y="1096"/>
                  </a:lnTo>
                  <a:lnTo>
                    <a:pt x="15319" y="1096"/>
                  </a:lnTo>
                  <a:lnTo>
                    <a:pt x="15222" y="1145"/>
                  </a:lnTo>
                  <a:lnTo>
                    <a:pt x="15222" y="1145"/>
                  </a:lnTo>
                  <a:lnTo>
                    <a:pt x="12275" y="3605"/>
                  </a:lnTo>
                  <a:lnTo>
                    <a:pt x="12275" y="3605"/>
                  </a:lnTo>
                  <a:lnTo>
                    <a:pt x="12178" y="3653"/>
                  </a:lnTo>
                  <a:lnTo>
                    <a:pt x="12080" y="3653"/>
                  </a:lnTo>
                  <a:lnTo>
                    <a:pt x="11958" y="3605"/>
                  </a:lnTo>
                  <a:lnTo>
                    <a:pt x="11861" y="3507"/>
                  </a:lnTo>
                  <a:lnTo>
                    <a:pt x="11861" y="3507"/>
                  </a:lnTo>
                  <a:lnTo>
                    <a:pt x="11764" y="3386"/>
                  </a:lnTo>
                  <a:lnTo>
                    <a:pt x="11715" y="3288"/>
                  </a:lnTo>
                  <a:lnTo>
                    <a:pt x="11715" y="3166"/>
                  </a:lnTo>
                  <a:lnTo>
                    <a:pt x="11764" y="3093"/>
                  </a:lnTo>
                  <a:lnTo>
                    <a:pt x="14126" y="390"/>
                  </a:lnTo>
                  <a:lnTo>
                    <a:pt x="14126" y="390"/>
                  </a:lnTo>
                  <a:lnTo>
                    <a:pt x="14175" y="292"/>
                  </a:lnTo>
                  <a:lnTo>
                    <a:pt x="14175" y="219"/>
                  </a:lnTo>
                  <a:lnTo>
                    <a:pt x="14175" y="122"/>
                  </a:lnTo>
                  <a:lnTo>
                    <a:pt x="14126" y="49"/>
                  </a:lnTo>
                  <a:lnTo>
                    <a:pt x="14126" y="49"/>
                  </a:lnTo>
                  <a:lnTo>
                    <a:pt x="14053" y="0"/>
                  </a:lnTo>
                  <a:lnTo>
                    <a:pt x="13980" y="0"/>
                  </a:lnTo>
                  <a:lnTo>
                    <a:pt x="13882" y="0"/>
                  </a:lnTo>
                  <a:lnTo>
                    <a:pt x="13785" y="49"/>
                  </a:lnTo>
                  <a:lnTo>
                    <a:pt x="13785" y="49"/>
                  </a:lnTo>
                  <a:lnTo>
                    <a:pt x="13322" y="341"/>
                  </a:lnTo>
                  <a:lnTo>
                    <a:pt x="12226" y="1023"/>
                  </a:lnTo>
                  <a:lnTo>
                    <a:pt x="11569" y="1462"/>
                  </a:lnTo>
                  <a:lnTo>
                    <a:pt x="10911" y="1924"/>
                  </a:lnTo>
                  <a:lnTo>
                    <a:pt x="10351" y="2363"/>
                  </a:lnTo>
                  <a:lnTo>
                    <a:pt x="10083" y="2582"/>
                  </a:lnTo>
                  <a:lnTo>
                    <a:pt x="9888" y="2777"/>
                  </a:lnTo>
                  <a:lnTo>
                    <a:pt x="9888" y="2777"/>
                  </a:lnTo>
                  <a:lnTo>
                    <a:pt x="9766" y="2898"/>
                  </a:lnTo>
                  <a:lnTo>
                    <a:pt x="9669" y="3045"/>
                  </a:lnTo>
                  <a:lnTo>
                    <a:pt x="9572" y="3215"/>
                  </a:lnTo>
                  <a:lnTo>
                    <a:pt x="9499" y="3410"/>
                  </a:lnTo>
                  <a:lnTo>
                    <a:pt x="9377" y="3824"/>
                  </a:lnTo>
                  <a:lnTo>
                    <a:pt x="9304" y="4262"/>
                  </a:lnTo>
                  <a:lnTo>
                    <a:pt x="9255" y="4701"/>
                  </a:lnTo>
                  <a:lnTo>
                    <a:pt x="9279" y="5163"/>
                  </a:lnTo>
                  <a:lnTo>
                    <a:pt x="9328" y="5577"/>
                  </a:lnTo>
                  <a:lnTo>
                    <a:pt x="9352" y="5772"/>
                  </a:lnTo>
                  <a:lnTo>
                    <a:pt x="9425" y="5943"/>
                  </a:lnTo>
                  <a:lnTo>
                    <a:pt x="268" y="14418"/>
                  </a:lnTo>
                  <a:lnTo>
                    <a:pt x="268" y="14418"/>
                  </a:lnTo>
                  <a:lnTo>
                    <a:pt x="146" y="14564"/>
                  </a:lnTo>
                  <a:lnTo>
                    <a:pt x="73" y="14735"/>
                  </a:lnTo>
                  <a:lnTo>
                    <a:pt x="0" y="14905"/>
                  </a:lnTo>
                  <a:lnTo>
                    <a:pt x="0" y="15076"/>
                  </a:lnTo>
                  <a:lnTo>
                    <a:pt x="0" y="15271"/>
                  </a:lnTo>
                  <a:lnTo>
                    <a:pt x="73" y="15441"/>
                  </a:lnTo>
                  <a:lnTo>
                    <a:pt x="146" y="15612"/>
                  </a:lnTo>
                  <a:lnTo>
                    <a:pt x="268" y="15758"/>
                  </a:lnTo>
                  <a:lnTo>
                    <a:pt x="950" y="16440"/>
                  </a:lnTo>
                  <a:lnTo>
                    <a:pt x="950" y="16440"/>
                  </a:lnTo>
                  <a:lnTo>
                    <a:pt x="1096" y="16562"/>
                  </a:lnTo>
                  <a:lnTo>
                    <a:pt x="1267" y="16635"/>
                  </a:lnTo>
                  <a:lnTo>
                    <a:pt x="1437" y="16708"/>
                  </a:lnTo>
                  <a:lnTo>
                    <a:pt x="1632" y="16708"/>
                  </a:lnTo>
                  <a:lnTo>
                    <a:pt x="1802" y="16708"/>
                  </a:lnTo>
                  <a:lnTo>
                    <a:pt x="1973" y="16635"/>
                  </a:lnTo>
                  <a:lnTo>
                    <a:pt x="2143" y="16562"/>
                  </a:lnTo>
                  <a:lnTo>
                    <a:pt x="2289" y="16440"/>
                  </a:lnTo>
                  <a:lnTo>
                    <a:pt x="10765" y="7282"/>
                  </a:lnTo>
                  <a:lnTo>
                    <a:pt x="10765" y="7282"/>
                  </a:lnTo>
                  <a:lnTo>
                    <a:pt x="11130" y="7380"/>
                  </a:lnTo>
                  <a:lnTo>
                    <a:pt x="11544" y="7428"/>
                  </a:lnTo>
                  <a:lnTo>
                    <a:pt x="12007" y="7453"/>
                  </a:lnTo>
                  <a:lnTo>
                    <a:pt x="12445" y="7404"/>
                  </a:lnTo>
                  <a:lnTo>
                    <a:pt x="12884" y="7331"/>
                  </a:lnTo>
                  <a:lnTo>
                    <a:pt x="13298" y="7209"/>
                  </a:lnTo>
                  <a:lnTo>
                    <a:pt x="13493" y="7136"/>
                  </a:lnTo>
                  <a:lnTo>
                    <a:pt x="13663" y="7039"/>
                  </a:lnTo>
                  <a:lnTo>
                    <a:pt x="13809" y="6941"/>
                  </a:lnTo>
                  <a:lnTo>
                    <a:pt x="13931" y="6820"/>
                  </a:lnTo>
                  <a:lnTo>
                    <a:pt x="13931" y="6820"/>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07" name="Google Shape;4207;p166"/>
          <p:cNvGrpSpPr/>
          <p:nvPr/>
        </p:nvGrpSpPr>
        <p:grpSpPr>
          <a:xfrm>
            <a:off x="2587827" y="5209886"/>
            <a:ext cx="378220" cy="348254"/>
            <a:chOff x="3236425" y="5001950"/>
            <a:chExt cx="499300" cy="415875"/>
          </a:xfrm>
        </p:grpSpPr>
        <p:sp>
          <p:nvSpPr>
            <p:cNvPr id="4208" name="Google Shape;4208;p166"/>
            <p:cNvSpPr/>
            <p:nvPr/>
          </p:nvSpPr>
          <p:spPr>
            <a:xfrm>
              <a:off x="3236425" y="5309425"/>
              <a:ext cx="499300" cy="108400"/>
            </a:xfrm>
            <a:custGeom>
              <a:rect b="b" l="l" r="r" t="t"/>
              <a:pathLst>
                <a:path extrusionOk="0" fill="none" h="4336" w="19972">
                  <a:moveTo>
                    <a:pt x="19533" y="0"/>
                  </a:moveTo>
                  <a:lnTo>
                    <a:pt x="439" y="0"/>
                  </a:lnTo>
                  <a:lnTo>
                    <a:pt x="439" y="0"/>
                  </a:lnTo>
                  <a:lnTo>
                    <a:pt x="365" y="0"/>
                  </a:lnTo>
                  <a:lnTo>
                    <a:pt x="268" y="25"/>
                  </a:lnTo>
                  <a:lnTo>
                    <a:pt x="195" y="73"/>
                  </a:lnTo>
                  <a:lnTo>
                    <a:pt x="122" y="122"/>
                  </a:lnTo>
                  <a:lnTo>
                    <a:pt x="73" y="195"/>
                  </a:lnTo>
                  <a:lnTo>
                    <a:pt x="49" y="268"/>
                  </a:lnTo>
                  <a:lnTo>
                    <a:pt x="25" y="341"/>
                  </a:lnTo>
                  <a:lnTo>
                    <a:pt x="0" y="439"/>
                  </a:lnTo>
                  <a:lnTo>
                    <a:pt x="0" y="439"/>
                  </a:lnTo>
                  <a:lnTo>
                    <a:pt x="25" y="512"/>
                  </a:lnTo>
                  <a:lnTo>
                    <a:pt x="49" y="585"/>
                  </a:lnTo>
                  <a:lnTo>
                    <a:pt x="73" y="658"/>
                  </a:lnTo>
                  <a:lnTo>
                    <a:pt x="122" y="731"/>
                  </a:lnTo>
                  <a:lnTo>
                    <a:pt x="195" y="780"/>
                  </a:lnTo>
                  <a:lnTo>
                    <a:pt x="268" y="828"/>
                  </a:lnTo>
                  <a:lnTo>
                    <a:pt x="365" y="853"/>
                  </a:lnTo>
                  <a:lnTo>
                    <a:pt x="439" y="853"/>
                  </a:lnTo>
                  <a:lnTo>
                    <a:pt x="439" y="853"/>
                  </a:lnTo>
                  <a:lnTo>
                    <a:pt x="487" y="877"/>
                  </a:lnTo>
                  <a:lnTo>
                    <a:pt x="560" y="902"/>
                  </a:lnTo>
                  <a:lnTo>
                    <a:pt x="706" y="1048"/>
                  </a:lnTo>
                  <a:lnTo>
                    <a:pt x="853" y="1242"/>
                  </a:lnTo>
                  <a:lnTo>
                    <a:pt x="1023" y="1486"/>
                  </a:lnTo>
                  <a:lnTo>
                    <a:pt x="1340" y="2022"/>
                  </a:lnTo>
                  <a:lnTo>
                    <a:pt x="1632" y="2509"/>
                  </a:lnTo>
                  <a:lnTo>
                    <a:pt x="1632" y="2509"/>
                  </a:lnTo>
                  <a:lnTo>
                    <a:pt x="1900" y="2996"/>
                  </a:lnTo>
                  <a:lnTo>
                    <a:pt x="2168" y="3459"/>
                  </a:lnTo>
                  <a:lnTo>
                    <a:pt x="2460" y="3873"/>
                  </a:lnTo>
                  <a:lnTo>
                    <a:pt x="2582" y="4043"/>
                  </a:lnTo>
                  <a:lnTo>
                    <a:pt x="2728" y="4214"/>
                  </a:lnTo>
                  <a:lnTo>
                    <a:pt x="2728" y="4214"/>
                  </a:lnTo>
                  <a:lnTo>
                    <a:pt x="2801" y="4263"/>
                  </a:lnTo>
                  <a:lnTo>
                    <a:pt x="2874" y="4287"/>
                  </a:lnTo>
                  <a:lnTo>
                    <a:pt x="2971" y="4311"/>
                  </a:lnTo>
                  <a:lnTo>
                    <a:pt x="3045" y="4336"/>
                  </a:lnTo>
                  <a:lnTo>
                    <a:pt x="16927" y="4336"/>
                  </a:lnTo>
                  <a:lnTo>
                    <a:pt x="16927" y="4336"/>
                  </a:lnTo>
                  <a:lnTo>
                    <a:pt x="17000" y="4311"/>
                  </a:lnTo>
                  <a:lnTo>
                    <a:pt x="17097" y="4287"/>
                  </a:lnTo>
                  <a:lnTo>
                    <a:pt x="17170" y="4263"/>
                  </a:lnTo>
                  <a:lnTo>
                    <a:pt x="17243" y="4214"/>
                  </a:lnTo>
                  <a:lnTo>
                    <a:pt x="17243" y="4214"/>
                  </a:lnTo>
                  <a:lnTo>
                    <a:pt x="17390" y="4043"/>
                  </a:lnTo>
                  <a:lnTo>
                    <a:pt x="17511" y="3873"/>
                  </a:lnTo>
                  <a:lnTo>
                    <a:pt x="17804" y="3459"/>
                  </a:lnTo>
                  <a:lnTo>
                    <a:pt x="18072" y="2996"/>
                  </a:lnTo>
                  <a:lnTo>
                    <a:pt x="18339" y="2509"/>
                  </a:lnTo>
                  <a:lnTo>
                    <a:pt x="18339" y="2509"/>
                  </a:lnTo>
                  <a:lnTo>
                    <a:pt x="18632" y="2022"/>
                  </a:lnTo>
                  <a:lnTo>
                    <a:pt x="18948" y="1486"/>
                  </a:lnTo>
                  <a:lnTo>
                    <a:pt x="19119" y="1242"/>
                  </a:lnTo>
                  <a:lnTo>
                    <a:pt x="19265" y="1048"/>
                  </a:lnTo>
                  <a:lnTo>
                    <a:pt x="19411" y="902"/>
                  </a:lnTo>
                  <a:lnTo>
                    <a:pt x="19484" y="877"/>
                  </a:lnTo>
                  <a:lnTo>
                    <a:pt x="19533" y="853"/>
                  </a:lnTo>
                  <a:lnTo>
                    <a:pt x="19533" y="853"/>
                  </a:lnTo>
                  <a:lnTo>
                    <a:pt x="19606" y="853"/>
                  </a:lnTo>
                  <a:lnTo>
                    <a:pt x="19703" y="828"/>
                  </a:lnTo>
                  <a:lnTo>
                    <a:pt x="19776" y="780"/>
                  </a:lnTo>
                  <a:lnTo>
                    <a:pt x="19849" y="731"/>
                  </a:lnTo>
                  <a:lnTo>
                    <a:pt x="19898" y="658"/>
                  </a:lnTo>
                  <a:lnTo>
                    <a:pt x="19922" y="585"/>
                  </a:lnTo>
                  <a:lnTo>
                    <a:pt x="19947" y="512"/>
                  </a:lnTo>
                  <a:lnTo>
                    <a:pt x="19971" y="439"/>
                  </a:lnTo>
                  <a:lnTo>
                    <a:pt x="19971" y="439"/>
                  </a:lnTo>
                  <a:lnTo>
                    <a:pt x="19947" y="341"/>
                  </a:lnTo>
                  <a:lnTo>
                    <a:pt x="19922" y="268"/>
                  </a:lnTo>
                  <a:lnTo>
                    <a:pt x="19898" y="195"/>
                  </a:lnTo>
                  <a:lnTo>
                    <a:pt x="19825" y="122"/>
                  </a:lnTo>
                  <a:lnTo>
                    <a:pt x="19776" y="73"/>
                  </a:lnTo>
                  <a:lnTo>
                    <a:pt x="19703" y="25"/>
                  </a:lnTo>
                  <a:lnTo>
                    <a:pt x="19606" y="0"/>
                  </a:lnTo>
                  <a:lnTo>
                    <a:pt x="19533" y="0"/>
                  </a:lnTo>
                  <a:lnTo>
                    <a:pt x="19533"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9" name="Google Shape;4209;p166"/>
            <p:cNvSpPr/>
            <p:nvPr/>
          </p:nvSpPr>
          <p:spPr>
            <a:xfrm>
              <a:off x="3294875" y="5330725"/>
              <a:ext cx="382400" cy="25"/>
            </a:xfrm>
            <a:custGeom>
              <a:rect b="b" l="l" r="r" t="t"/>
              <a:pathLst>
                <a:path extrusionOk="0" fill="none" h="1" w="15296">
                  <a:moveTo>
                    <a:pt x="0" y="1"/>
                  </a:moveTo>
                  <a:lnTo>
                    <a:pt x="15295"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0" name="Google Shape;4210;p166"/>
            <p:cNvSpPr/>
            <p:nvPr/>
          </p:nvSpPr>
          <p:spPr>
            <a:xfrm>
              <a:off x="3280250" y="5162675"/>
              <a:ext cx="411625" cy="140075"/>
            </a:xfrm>
            <a:custGeom>
              <a:rect b="b" l="l" r="r" t="t"/>
              <a:pathLst>
                <a:path extrusionOk="0" fill="none" h="5603" w="16465">
                  <a:moveTo>
                    <a:pt x="16465" y="5602"/>
                  </a:moveTo>
                  <a:lnTo>
                    <a:pt x="16465" y="5602"/>
                  </a:lnTo>
                  <a:lnTo>
                    <a:pt x="16392" y="5408"/>
                  </a:lnTo>
                  <a:lnTo>
                    <a:pt x="16294" y="5237"/>
                  </a:lnTo>
                  <a:lnTo>
                    <a:pt x="16075" y="4921"/>
                  </a:lnTo>
                  <a:lnTo>
                    <a:pt x="15807" y="4628"/>
                  </a:lnTo>
                  <a:lnTo>
                    <a:pt x="15490" y="4385"/>
                  </a:lnTo>
                  <a:lnTo>
                    <a:pt x="15320" y="4287"/>
                  </a:lnTo>
                  <a:lnTo>
                    <a:pt x="15149" y="4190"/>
                  </a:lnTo>
                  <a:lnTo>
                    <a:pt x="14979" y="4092"/>
                  </a:lnTo>
                  <a:lnTo>
                    <a:pt x="14784" y="4044"/>
                  </a:lnTo>
                  <a:lnTo>
                    <a:pt x="14589" y="3971"/>
                  </a:lnTo>
                  <a:lnTo>
                    <a:pt x="14394" y="3946"/>
                  </a:lnTo>
                  <a:lnTo>
                    <a:pt x="14175" y="3922"/>
                  </a:lnTo>
                  <a:lnTo>
                    <a:pt x="13980" y="3898"/>
                  </a:lnTo>
                  <a:lnTo>
                    <a:pt x="13980" y="3898"/>
                  </a:lnTo>
                  <a:lnTo>
                    <a:pt x="13737" y="3922"/>
                  </a:lnTo>
                  <a:lnTo>
                    <a:pt x="13518" y="3946"/>
                  </a:lnTo>
                  <a:lnTo>
                    <a:pt x="13518" y="3946"/>
                  </a:lnTo>
                  <a:lnTo>
                    <a:pt x="13420" y="3532"/>
                  </a:lnTo>
                  <a:lnTo>
                    <a:pt x="13299" y="3143"/>
                  </a:lnTo>
                  <a:lnTo>
                    <a:pt x="13128" y="2753"/>
                  </a:lnTo>
                  <a:lnTo>
                    <a:pt x="12933" y="2388"/>
                  </a:lnTo>
                  <a:lnTo>
                    <a:pt x="12714" y="2047"/>
                  </a:lnTo>
                  <a:lnTo>
                    <a:pt x="12470" y="1706"/>
                  </a:lnTo>
                  <a:lnTo>
                    <a:pt x="12178" y="1413"/>
                  </a:lnTo>
                  <a:lnTo>
                    <a:pt x="11886" y="1121"/>
                  </a:lnTo>
                  <a:lnTo>
                    <a:pt x="11545" y="878"/>
                  </a:lnTo>
                  <a:lnTo>
                    <a:pt x="11204" y="658"/>
                  </a:lnTo>
                  <a:lnTo>
                    <a:pt x="10839" y="464"/>
                  </a:lnTo>
                  <a:lnTo>
                    <a:pt x="10449" y="293"/>
                  </a:lnTo>
                  <a:lnTo>
                    <a:pt x="10059" y="171"/>
                  </a:lnTo>
                  <a:lnTo>
                    <a:pt x="9645" y="74"/>
                  </a:lnTo>
                  <a:lnTo>
                    <a:pt x="9207" y="25"/>
                  </a:lnTo>
                  <a:lnTo>
                    <a:pt x="8768" y="1"/>
                  </a:lnTo>
                  <a:lnTo>
                    <a:pt x="8768" y="1"/>
                  </a:lnTo>
                  <a:lnTo>
                    <a:pt x="8452" y="1"/>
                  </a:lnTo>
                  <a:lnTo>
                    <a:pt x="8135" y="50"/>
                  </a:lnTo>
                  <a:lnTo>
                    <a:pt x="7819" y="98"/>
                  </a:lnTo>
                  <a:lnTo>
                    <a:pt x="7502" y="171"/>
                  </a:lnTo>
                  <a:lnTo>
                    <a:pt x="7210" y="269"/>
                  </a:lnTo>
                  <a:lnTo>
                    <a:pt x="6918" y="366"/>
                  </a:lnTo>
                  <a:lnTo>
                    <a:pt x="6625" y="512"/>
                  </a:lnTo>
                  <a:lnTo>
                    <a:pt x="6357" y="658"/>
                  </a:lnTo>
                  <a:lnTo>
                    <a:pt x="6089" y="805"/>
                  </a:lnTo>
                  <a:lnTo>
                    <a:pt x="5846" y="999"/>
                  </a:lnTo>
                  <a:lnTo>
                    <a:pt x="5602" y="1170"/>
                  </a:lnTo>
                  <a:lnTo>
                    <a:pt x="5383" y="1389"/>
                  </a:lnTo>
                  <a:lnTo>
                    <a:pt x="5188" y="1608"/>
                  </a:lnTo>
                  <a:lnTo>
                    <a:pt x="4993" y="1852"/>
                  </a:lnTo>
                  <a:lnTo>
                    <a:pt x="4799" y="2095"/>
                  </a:lnTo>
                  <a:lnTo>
                    <a:pt x="4628" y="2363"/>
                  </a:lnTo>
                  <a:lnTo>
                    <a:pt x="4628" y="2363"/>
                  </a:lnTo>
                  <a:lnTo>
                    <a:pt x="4360" y="2266"/>
                  </a:lnTo>
                  <a:lnTo>
                    <a:pt x="4092" y="2217"/>
                  </a:lnTo>
                  <a:lnTo>
                    <a:pt x="3824" y="2193"/>
                  </a:lnTo>
                  <a:lnTo>
                    <a:pt x="3532" y="2168"/>
                  </a:lnTo>
                  <a:lnTo>
                    <a:pt x="3532" y="2168"/>
                  </a:lnTo>
                  <a:lnTo>
                    <a:pt x="3191" y="2193"/>
                  </a:lnTo>
                  <a:lnTo>
                    <a:pt x="2850" y="2242"/>
                  </a:lnTo>
                  <a:lnTo>
                    <a:pt x="2509" y="2339"/>
                  </a:lnTo>
                  <a:lnTo>
                    <a:pt x="2193" y="2436"/>
                  </a:lnTo>
                  <a:lnTo>
                    <a:pt x="1876" y="2582"/>
                  </a:lnTo>
                  <a:lnTo>
                    <a:pt x="1584" y="2753"/>
                  </a:lnTo>
                  <a:lnTo>
                    <a:pt x="1316" y="2948"/>
                  </a:lnTo>
                  <a:lnTo>
                    <a:pt x="1072" y="3167"/>
                  </a:lnTo>
                  <a:lnTo>
                    <a:pt x="853" y="3411"/>
                  </a:lnTo>
                  <a:lnTo>
                    <a:pt x="634" y="3678"/>
                  </a:lnTo>
                  <a:lnTo>
                    <a:pt x="463" y="3971"/>
                  </a:lnTo>
                  <a:lnTo>
                    <a:pt x="317" y="4263"/>
                  </a:lnTo>
                  <a:lnTo>
                    <a:pt x="196" y="4580"/>
                  </a:lnTo>
                  <a:lnTo>
                    <a:pt x="98" y="4896"/>
                  </a:lnTo>
                  <a:lnTo>
                    <a:pt x="25" y="5237"/>
                  </a:lnTo>
                  <a:lnTo>
                    <a:pt x="1" y="5602"/>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1" name="Google Shape;4211;p166"/>
            <p:cNvSpPr/>
            <p:nvPr/>
          </p:nvSpPr>
          <p:spPr>
            <a:xfrm>
              <a:off x="3471450" y="5001950"/>
              <a:ext cx="17075" cy="114475"/>
            </a:xfrm>
            <a:custGeom>
              <a:rect b="b" l="l" r="r" t="t"/>
              <a:pathLst>
                <a:path extrusionOk="0" fill="none" h="4579" w="683">
                  <a:moveTo>
                    <a:pt x="682" y="0"/>
                  </a:moveTo>
                  <a:lnTo>
                    <a:pt x="682" y="0"/>
                  </a:lnTo>
                  <a:lnTo>
                    <a:pt x="658" y="171"/>
                  </a:lnTo>
                  <a:lnTo>
                    <a:pt x="609" y="317"/>
                  </a:lnTo>
                  <a:lnTo>
                    <a:pt x="512" y="439"/>
                  </a:lnTo>
                  <a:lnTo>
                    <a:pt x="414" y="585"/>
                  </a:lnTo>
                  <a:lnTo>
                    <a:pt x="414" y="585"/>
                  </a:lnTo>
                  <a:lnTo>
                    <a:pt x="268" y="731"/>
                  </a:lnTo>
                  <a:lnTo>
                    <a:pt x="146" y="950"/>
                  </a:lnTo>
                  <a:lnTo>
                    <a:pt x="73" y="1072"/>
                  </a:lnTo>
                  <a:lnTo>
                    <a:pt x="49" y="1194"/>
                  </a:lnTo>
                  <a:lnTo>
                    <a:pt x="0" y="1364"/>
                  </a:lnTo>
                  <a:lnTo>
                    <a:pt x="0" y="1535"/>
                  </a:lnTo>
                  <a:lnTo>
                    <a:pt x="0" y="1535"/>
                  </a:lnTo>
                  <a:lnTo>
                    <a:pt x="0" y="1705"/>
                  </a:lnTo>
                  <a:lnTo>
                    <a:pt x="49" y="1851"/>
                  </a:lnTo>
                  <a:lnTo>
                    <a:pt x="73" y="1997"/>
                  </a:lnTo>
                  <a:lnTo>
                    <a:pt x="146" y="2095"/>
                  </a:lnTo>
                  <a:lnTo>
                    <a:pt x="268" y="2314"/>
                  </a:lnTo>
                  <a:lnTo>
                    <a:pt x="414" y="2484"/>
                  </a:lnTo>
                  <a:lnTo>
                    <a:pt x="414" y="2484"/>
                  </a:lnTo>
                  <a:lnTo>
                    <a:pt x="512" y="2606"/>
                  </a:lnTo>
                  <a:lnTo>
                    <a:pt x="609" y="2728"/>
                  </a:lnTo>
                  <a:lnTo>
                    <a:pt x="658" y="2874"/>
                  </a:lnTo>
                  <a:lnTo>
                    <a:pt x="682" y="3045"/>
                  </a:lnTo>
                  <a:lnTo>
                    <a:pt x="682" y="3045"/>
                  </a:lnTo>
                  <a:lnTo>
                    <a:pt x="658" y="3239"/>
                  </a:lnTo>
                  <a:lnTo>
                    <a:pt x="609" y="3385"/>
                  </a:lnTo>
                  <a:lnTo>
                    <a:pt x="512" y="3507"/>
                  </a:lnTo>
                  <a:lnTo>
                    <a:pt x="414" y="3629"/>
                  </a:lnTo>
                  <a:lnTo>
                    <a:pt x="414" y="3629"/>
                  </a:lnTo>
                  <a:lnTo>
                    <a:pt x="268" y="3800"/>
                  </a:lnTo>
                  <a:lnTo>
                    <a:pt x="146" y="3994"/>
                  </a:lnTo>
                  <a:lnTo>
                    <a:pt x="73" y="4116"/>
                  </a:lnTo>
                  <a:lnTo>
                    <a:pt x="49" y="4262"/>
                  </a:lnTo>
                  <a:lnTo>
                    <a:pt x="0" y="4408"/>
                  </a:lnTo>
                  <a:lnTo>
                    <a:pt x="0" y="4579"/>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2" name="Google Shape;4212;p166"/>
            <p:cNvSpPr/>
            <p:nvPr/>
          </p:nvSpPr>
          <p:spPr>
            <a:xfrm>
              <a:off x="3427600" y="5001950"/>
              <a:ext cx="17075" cy="114475"/>
            </a:xfrm>
            <a:custGeom>
              <a:rect b="b" l="l" r="r" t="t"/>
              <a:pathLst>
                <a:path extrusionOk="0" fill="none" h="4579" w="683">
                  <a:moveTo>
                    <a:pt x="683" y="0"/>
                  </a:moveTo>
                  <a:lnTo>
                    <a:pt x="683" y="0"/>
                  </a:lnTo>
                  <a:lnTo>
                    <a:pt x="658" y="171"/>
                  </a:lnTo>
                  <a:lnTo>
                    <a:pt x="609" y="317"/>
                  </a:lnTo>
                  <a:lnTo>
                    <a:pt x="536" y="439"/>
                  </a:lnTo>
                  <a:lnTo>
                    <a:pt x="415" y="585"/>
                  </a:lnTo>
                  <a:lnTo>
                    <a:pt x="415" y="585"/>
                  </a:lnTo>
                  <a:lnTo>
                    <a:pt x="269" y="731"/>
                  </a:lnTo>
                  <a:lnTo>
                    <a:pt x="147" y="950"/>
                  </a:lnTo>
                  <a:lnTo>
                    <a:pt x="98" y="1072"/>
                  </a:lnTo>
                  <a:lnTo>
                    <a:pt x="49" y="1194"/>
                  </a:lnTo>
                  <a:lnTo>
                    <a:pt x="25" y="1364"/>
                  </a:lnTo>
                  <a:lnTo>
                    <a:pt x="1" y="1535"/>
                  </a:lnTo>
                  <a:lnTo>
                    <a:pt x="1" y="1535"/>
                  </a:lnTo>
                  <a:lnTo>
                    <a:pt x="25" y="1705"/>
                  </a:lnTo>
                  <a:lnTo>
                    <a:pt x="49" y="1851"/>
                  </a:lnTo>
                  <a:lnTo>
                    <a:pt x="98" y="1997"/>
                  </a:lnTo>
                  <a:lnTo>
                    <a:pt x="147" y="2095"/>
                  </a:lnTo>
                  <a:lnTo>
                    <a:pt x="269" y="2314"/>
                  </a:lnTo>
                  <a:lnTo>
                    <a:pt x="415" y="2484"/>
                  </a:lnTo>
                  <a:lnTo>
                    <a:pt x="415" y="2484"/>
                  </a:lnTo>
                  <a:lnTo>
                    <a:pt x="536" y="2606"/>
                  </a:lnTo>
                  <a:lnTo>
                    <a:pt x="609" y="2728"/>
                  </a:lnTo>
                  <a:lnTo>
                    <a:pt x="658" y="2874"/>
                  </a:lnTo>
                  <a:lnTo>
                    <a:pt x="683" y="3045"/>
                  </a:lnTo>
                  <a:lnTo>
                    <a:pt x="683" y="3045"/>
                  </a:lnTo>
                  <a:lnTo>
                    <a:pt x="658" y="3239"/>
                  </a:lnTo>
                  <a:lnTo>
                    <a:pt x="609" y="3385"/>
                  </a:lnTo>
                  <a:lnTo>
                    <a:pt x="536" y="3507"/>
                  </a:lnTo>
                  <a:lnTo>
                    <a:pt x="415" y="3629"/>
                  </a:lnTo>
                  <a:lnTo>
                    <a:pt x="415" y="3629"/>
                  </a:lnTo>
                  <a:lnTo>
                    <a:pt x="269" y="3800"/>
                  </a:lnTo>
                  <a:lnTo>
                    <a:pt x="147" y="3994"/>
                  </a:lnTo>
                  <a:lnTo>
                    <a:pt x="98" y="4116"/>
                  </a:lnTo>
                  <a:lnTo>
                    <a:pt x="49" y="4262"/>
                  </a:lnTo>
                  <a:lnTo>
                    <a:pt x="25" y="4408"/>
                  </a:lnTo>
                  <a:lnTo>
                    <a:pt x="1" y="4579"/>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3" name="Google Shape;4213;p166"/>
            <p:cNvSpPr/>
            <p:nvPr/>
          </p:nvSpPr>
          <p:spPr>
            <a:xfrm>
              <a:off x="3515275" y="5001950"/>
              <a:ext cx="16475" cy="114475"/>
            </a:xfrm>
            <a:custGeom>
              <a:rect b="b" l="l" r="r" t="t"/>
              <a:pathLst>
                <a:path extrusionOk="0" fill="none" h="4579" w="659">
                  <a:moveTo>
                    <a:pt x="658" y="0"/>
                  </a:moveTo>
                  <a:lnTo>
                    <a:pt x="658" y="0"/>
                  </a:lnTo>
                  <a:lnTo>
                    <a:pt x="658" y="171"/>
                  </a:lnTo>
                  <a:lnTo>
                    <a:pt x="585" y="317"/>
                  </a:lnTo>
                  <a:lnTo>
                    <a:pt x="512" y="439"/>
                  </a:lnTo>
                  <a:lnTo>
                    <a:pt x="390" y="585"/>
                  </a:lnTo>
                  <a:lnTo>
                    <a:pt x="390" y="585"/>
                  </a:lnTo>
                  <a:lnTo>
                    <a:pt x="269" y="731"/>
                  </a:lnTo>
                  <a:lnTo>
                    <a:pt x="122" y="950"/>
                  </a:lnTo>
                  <a:lnTo>
                    <a:pt x="74" y="1072"/>
                  </a:lnTo>
                  <a:lnTo>
                    <a:pt x="25" y="1194"/>
                  </a:lnTo>
                  <a:lnTo>
                    <a:pt x="1" y="1364"/>
                  </a:lnTo>
                  <a:lnTo>
                    <a:pt x="1" y="1535"/>
                  </a:lnTo>
                  <a:lnTo>
                    <a:pt x="1" y="1535"/>
                  </a:lnTo>
                  <a:lnTo>
                    <a:pt x="1" y="1705"/>
                  </a:lnTo>
                  <a:lnTo>
                    <a:pt x="25" y="1851"/>
                  </a:lnTo>
                  <a:lnTo>
                    <a:pt x="74" y="1997"/>
                  </a:lnTo>
                  <a:lnTo>
                    <a:pt x="122" y="2095"/>
                  </a:lnTo>
                  <a:lnTo>
                    <a:pt x="269"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9" y="3800"/>
                  </a:lnTo>
                  <a:lnTo>
                    <a:pt x="122" y="3994"/>
                  </a:lnTo>
                  <a:lnTo>
                    <a:pt x="74" y="4116"/>
                  </a:lnTo>
                  <a:lnTo>
                    <a:pt x="25" y="4262"/>
                  </a:lnTo>
                  <a:lnTo>
                    <a:pt x="1" y="4408"/>
                  </a:lnTo>
                  <a:lnTo>
                    <a:pt x="1" y="4579"/>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14" name="Google Shape;4214;p166"/>
          <p:cNvGrpSpPr/>
          <p:nvPr/>
        </p:nvGrpSpPr>
        <p:grpSpPr>
          <a:xfrm>
            <a:off x="3142204" y="5192028"/>
            <a:ext cx="287831" cy="378861"/>
            <a:chOff x="3968275" y="4980625"/>
            <a:chExt cx="379975" cy="452425"/>
          </a:xfrm>
        </p:grpSpPr>
        <p:sp>
          <p:nvSpPr>
            <p:cNvPr id="4215" name="Google Shape;4215;p166"/>
            <p:cNvSpPr/>
            <p:nvPr/>
          </p:nvSpPr>
          <p:spPr>
            <a:xfrm>
              <a:off x="4168000" y="4980625"/>
              <a:ext cx="85875" cy="102325"/>
            </a:xfrm>
            <a:custGeom>
              <a:rect b="b" l="l" r="r" t="t"/>
              <a:pathLst>
                <a:path extrusionOk="0" fill="none" h="4093" w="3435">
                  <a:moveTo>
                    <a:pt x="317" y="1486"/>
                  </a:moveTo>
                  <a:lnTo>
                    <a:pt x="317" y="1486"/>
                  </a:lnTo>
                  <a:lnTo>
                    <a:pt x="487" y="1292"/>
                  </a:lnTo>
                  <a:lnTo>
                    <a:pt x="682" y="1097"/>
                  </a:lnTo>
                  <a:lnTo>
                    <a:pt x="901" y="951"/>
                  </a:lnTo>
                  <a:lnTo>
                    <a:pt x="1145" y="780"/>
                  </a:lnTo>
                  <a:lnTo>
                    <a:pt x="1388" y="658"/>
                  </a:lnTo>
                  <a:lnTo>
                    <a:pt x="1632" y="537"/>
                  </a:lnTo>
                  <a:lnTo>
                    <a:pt x="2143" y="317"/>
                  </a:lnTo>
                  <a:lnTo>
                    <a:pt x="2631" y="171"/>
                  </a:lnTo>
                  <a:lnTo>
                    <a:pt x="3020" y="74"/>
                  </a:lnTo>
                  <a:lnTo>
                    <a:pt x="3386" y="1"/>
                  </a:lnTo>
                  <a:lnTo>
                    <a:pt x="3386" y="1"/>
                  </a:lnTo>
                  <a:lnTo>
                    <a:pt x="3410" y="366"/>
                  </a:lnTo>
                  <a:lnTo>
                    <a:pt x="3434" y="780"/>
                  </a:lnTo>
                  <a:lnTo>
                    <a:pt x="3434" y="1267"/>
                  </a:lnTo>
                  <a:lnTo>
                    <a:pt x="3410" y="1827"/>
                  </a:lnTo>
                  <a:lnTo>
                    <a:pt x="3386" y="2095"/>
                  </a:lnTo>
                  <a:lnTo>
                    <a:pt x="3312" y="2363"/>
                  </a:lnTo>
                  <a:lnTo>
                    <a:pt x="3264" y="2655"/>
                  </a:lnTo>
                  <a:lnTo>
                    <a:pt x="3166" y="2899"/>
                  </a:lnTo>
                  <a:lnTo>
                    <a:pt x="3045" y="3143"/>
                  </a:lnTo>
                  <a:lnTo>
                    <a:pt x="2923" y="3362"/>
                  </a:lnTo>
                  <a:lnTo>
                    <a:pt x="2923" y="3362"/>
                  </a:lnTo>
                  <a:lnTo>
                    <a:pt x="2752" y="3557"/>
                  </a:lnTo>
                  <a:lnTo>
                    <a:pt x="2582" y="3703"/>
                  </a:lnTo>
                  <a:lnTo>
                    <a:pt x="2387" y="3824"/>
                  </a:lnTo>
                  <a:lnTo>
                    <a:pt x="2192" y="3922"/>
                  </a:lnTo>
                  <a:lnTo>
                    <a:pt x="1997" y="3995"/>
                  </a:lnTo>
                  <a:lnTo>
                    <a:pt x="1778" y="4044"/>
                  </a:lnTo>
                  <a:lnTo>
                    <a:pt x="1583" y="4092"/>
                  </a:lnTo>
                  <a:lnTo>
                    <a:pt x="1388" y="4092"/>
                  </a:lnTo>
                  <a:lnTo>
                    <a:pt x="1047" y="4092"/>
                  </a:lnTo>
                  <a:lnTo>
                    <a:pt x="755" y="4044"/>
                  </a:lnTo>
                  <a:lnTo>
                    <a:pt x="487" y="3995"/>
                  </a:lnTo>
                  <a:lnTo>
                    <a:pt x="487" y="3995"/>
                  </a:lnTo>
                  <a:lnTo>
                    <a:pt x="341" y="3751"/>
                  </a:lnTo>
                  <a:lnTo>
                    <a:pt x="219" y="3483"/>
                  </a:lnTo>
                  <a:lnTo>
                    <a:pt x="98" y="3143"/>
                  </a:lnTo>
                  <a:lnTo>
                    <a:pt x="49" y="2972"/>
                  </a:lnTo>
                  <a:lnTo>
                    <a:pt x="25" y="2753"/>
                  </a:lnTo>
                  <a:lnTo>
                    <a:pt x="0" y="2558"/>
                  </a:lnTo>
                  <a:lnTo>
                    <a:pt x="0" y="2339"/>
                  </a:lnTo>
                  <a:lnTo>
                    <a:pt x="25" y="2120"/>
                  </a:lnTo>
                  <a:lnTo>
                    <a:pt x="98" y="1900"/>
                  </a:lnTo>
                  <a:lnTo>
                    <a:pt x="195" y="1706"/>
                  </a:lnTo>
                  <a:lnTo>
                    <a:pt x="317" y="1486"/>
                  </a:lnTo>
                  <a:lnTo>
                    <a:pt x="317" y="1486"/>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6" name="Google Shape;4216;p166"/>
            <p:cNvSpPr/>
            <p:nvPr/>
          </p:nvSpPr>
          <p:spPr>
            <a:xfrm>
              <a:off x="3968275" y="5043350"/>
              <a:ext cx="379975" cy="389700"/>
            </a:xfrm>
            <a:custGeom>
              <a:rect b="b" l="l" r="r" t="t"/>
              <a:pathLst>
                <a:path extrusionOk="0" fill="none" h="15588" w="15199">
                  <a:moveTo>
                    <a:pt x="7965" y="2679"/>
                  </a:moveTo>
                  <a:lnTo>
                    <a:pt x="7965" y="2679"/>
                  </a:lnTo>
                  <a:lnTo>
                    <a:pt x="7478" y="2655"/>
                  </a:lnTo>
                  <a:lnTo>
                    <a:pt x="6942" y="2606"/>
                  </a:lnTo>
                  <a:lnTo>
                    <a:pt x="5822" y="2509"/>
                  </a:lnTo>
                  <a:lnTo>
                    <a:pt x="5261" y="2484"/>
                  </a:lnTo>
                  <a:lnTo>
                    <a:pt x="4726" y="2509"/>
                  </a:lnTo>
                  <a:lnTo>
                    <a:pt x="4482" y="2533"/>
                  </a:lnTo>
                  <a:lnTo>
                    <a:pt x="4239" y="2582"/>
                  </a:lnTo>
                  <a:lnTo>
                    <a:pt x="4019" y="2655"/>
                  </a:lnTo>
                  <a:lnTo>
                    <a:pt x="3825" y="2728"/>
                  </a:lnTo>
                  <a:lnTo>
                    <a:pt x="3825" y="2728"/>
                  </a:lnTo>
                  <a:lnTo>
                    <a:pt x="3410" y="2947"/>
                  </a:lnTo>
                  <a:lnTo>
                    <a:pt x="2996" y="3166"/>
                  </a:lnTo>
                  <a:lnTo>
                    <a:pt x="2631" y="3434"/>
                  </a:lnTo>
                  <a:lnTo>
                    <a:pt x="2266" y="3702"/>
                  </a:lnTo>
                  <a:lnTo>
                    <a:pt x="1925" y="4019"/>
                  </a:lnTo>
                  <a:lnTo>
                    <a:pt x="1608" y="4335"/>
                  </a:lnTo>
                  <a:lnTo>
                    <a:pt x="1316" y="4676"/>
                  </a:lnTo>
                  <a:lnTo>
                    <a:pt x="1072" y="5042"/>
                  </a:lnTo>
                  <a:lnTo>
                    <a:pt x="829" y="5431"/>
                  </a:lnTo>
                  <a:lnTo>
                    <a:pt x="610" y="5845"/>
                  </a:lnTo>
                  <a:lnTo>
                    <a:pt x="439" y="6284"/>
                  </a:lnTo>
                  <a:lnTo>
                    <a:pt x="293" y="6722"/>
                  </a:lnTo>
                  <a:lnTo>
                    <a:pt x="171" y="7185"/>
                  </a:lnTo>
                  <a:lnTo>
                    <a:pt x="74" y="7672"/>
                  </a:lnTo>
                  <a:lnTo>
                    <a:pt x="25" y="8184"/>
                  </a:lnTo>
                  <a:lnTo>
                    <a:pt x="1" y="8695"/>
                  </a:lnTo>
                  <a:lnTo>
                    <a:pt x="1" y="8695"/>
                  </a:lnTo>
                  <a:lnTo>
                    <a:pt x="25" y="9231"/>
                  </a:lnTo>
                  <a:lnTo>
                    <a:pt x="74" y="9767"/>
                  </a:lnTo>
                  <a:lnTo>
                    <a:pt x="171" y="10278"/>
                  </a:lnTo>
                  <a:lnTo>
                    <a:pt x="293" y="10765"/>
                  </a:lnTo>
                  <a:lnTo>
                    <a:pt x="464" y="11277"/>
                  </a:lnTo>
                  <a:lnTo>
                    <a:pt x="658" y="11739"/>
                  </a:lnTo>
                  <a:lnTo>
                    <a:pt x="878" y="12202"/>
                  </a:lnTo>
                  <a:lnTo>
                    <a:pt x="1121" y="12641"/>
                  </a:lnTo>
                  <a:lnTo>
                    <a:pt x="1389" y="13055"/>
                  </a:lnTo>
                  <a:lnTo>
                    <a:pt x="1706" y="13469"/>
                  </a:lnTo>
                  <a:lnTo>
                    <a:pt x="2022" y="13834"/>
                  </a:lnTo>
                  <a:lnTo>
                    <a:pt x="2388" y="14199"/>
                  </a:lnTo>
                  <a:lnTo>
                    <a:pt x="2753" y="14540"/>
                  </a:lnTo>
                  <a:lnTo>
                    <a:pt x="3143" y="14832"/>
                  </a:lnTo>
                  <a:lnTo>
                    <a:pt x="3581" y="15125"/>
                  </a:lnTo>
                  <a:lnTo>
                    <a:pt x="4019" y="15368"/>
                  </a:lnTo>
                  <a:lnTo>
                    <a:pt x="4019" y="15368"/>
                  </a:lnTo>
                  <a:lnTo>
                    <a:pt x="4214" y="15466"/>
                  </a:lnTo>
                  <a:lnTo>
                    <a:pt x="4409" y="15539"/>
                  </a:lnTo>
                  <a:lnTo>
                    <a:pt x="4628" y="15587"/>
                  </a:lnTo>
                  <a:lnTo>
                    <a:pt x="4847" y="15587"/>
                  </a:lnTo>
                  <a:lnTo>
                    <a:pt x="5042" y="15587"/>
                  </a:lnTo>
                  <a:lnTo>
                    <a:pt x="5261" y="15587"/>
                  </a:lnTo>
                  <a:lnTo>
                    <a:pt x="5724" y="15514"/>
                  </a:lnTo>
                  <a:lnTo>
                    <a:pt x="6650" y="15320"/>
                  </a:lnTo>
                  <a:lnTo>
                    <a:pt x="7112" y="15246"/>
                  </a:lnTo>
                  <a:lnTo>
                    <a:pt x="7356" y="15222"/>
                  </a:lnTo>
                  <a:lnTo>
                    <a:pt x="7600" y="15222"/>
                  </a:lnTo>
                  <a:lnTo>
                    <a:pt x="7600" y="15222"/>
                  </a:lnTo>
                  <a:lnTo>
                    <a:pt x="7843" y="15222"/>
                  </a:lnTo>
                  <a:lnTo>
                    <a:pt x="8087" y="15246"/>
                  </a:lnTo>
                  <a:lnTo>
                    <a:pt x="8574" y="15320"/>
                  </a:lnTo>
                  <a:lnTo>
                    <a:pt x="9524" y="15514"/>
                  </a:lnTo>
                  <a:lnTo>
                    <a:pt x="9962" y="15563"/>
                  </a:lnTo>
                  <a:lnTo>
                    <a:pt x="10181" y="15587"/>
                  </a:lnTo>
                  <a:lnTo>
                    <a:pt x="10400" y="15587"/>
                  </a:lnTo>
                  <a:lnTo>
                    <a:pt x="10620" y="15563"/>
                  </a:lnTo>
                  <a:lnTo>
                    <a:pt x="10839" y="15514"/>
                  </a:lnTo>
                  <a:lnTo>
                    <a:pt x="11034" y="15441"/>
                  </a:lnTo>
                  <a:lnTo>
                    <a:pt x="11253" y="15344"/>
                  </a:lnTo>
                  <a:lnTo>
                    <a:pt x="11253" y="15344"/>
                  </a:lnTo>
                  <a:lnTo>
                    <a:pt x="11691" y="15100"/>
                  </a:lnTo>
                  <a:lnTo>
                    <a:pt x="12081" y="14808"/>
                  </a:lnTo>
                  <a:lnTo>
                    <a:pt x="12495" y="14491"/>
                  </a:lnTo>
                  <a:lnTo>
                    <a:pt x="12860" y="14175"/>
                  </a:lnTo>
                  <a:lnTo>
                    <a:pt x="13201" y="13810"/>
                  </a:lnTo>
                  <a:lnTo>
                    <a:pt x="13518" y="13420"/>
                  </a:lnTo>
                  <a:lnTo>
                    <a:pt x="13834" y="13030"/>
                  </a:lnTo>
                  <a:lnTo>
                    <a:pt x="14102" y="12616"/>
                  </a:lnTo>
                  <a:lnTo>
                    <a:pt x="14346" y="12178"/>
                  </a:lnTo>
                  <a:lnTo>
                    <a:pt x="14565" y="11715"/>
                  </a:lnTo>
                  <a:lnTo>
                    <a:pt x="14760" y="11252"/>
                  </a:lnTo>
                  <a:lnTo>
                    <a:pt x="14906" y="10765"/>
                  </a:lnTo>
                  <a:lnTo>
                    <a:pt x="15028" y="10254"/>
                  </a:lnTo>
                  <a:lnTo>
                    <a:pt x="15125" y="9742"/>
                  </a:lnTo>
                  <a:lnTo>
                    <a:pt x="15174" y="9231"/>
                  </a:lnTo>
                  <a:lnTo>
                    <a:pt x="15198" y="8695"/>
                  </a:lnTo>
                  <a:lnTo>
                    <a:pt x="15198" y="8695"/>
                  </a:lnTo>
                  <a:lnTo>
                    <a:pt x="15174" y="8159"/>
                  </a:lnTo>
                  <a:lnTo>
                    <a:pt x="15125" y="7648"/>
                  </a:lnTo>
                  <a:lnTo>
                    <a:pt x="15028" y="7161"/>
                  </a:lnTo>
                  <a:lnTo>
                    <a:pt x="14906" y="6674"/>
                  </a:lnTo>
                  <a:lnTo>
                    <a:pt x="14736" y="6235"/>
                  </a:lnTo>
                  <a:lnTo>
                    <a:pt x="14565" y="5797"/>
                  </a:lnTo>
                  <a:lnTo>
                    <a:pt x="14346" y="5383"/>
                  </a:lnTo>
                  <a:lnTo>
                    <a:pt x="14102" y="4993"/>
                  </a:lnTo>
                  <a:lnTo>
                    <a:pt x="13810" y="4603"/>
                  </a:lnTo>
                  <a:lnTo>
                    <a:pt x="13518" y="4262"/>
                  </a:lnTo>
                  <a:lnTo>
                    <a:pt x="13177" y="3946"/>
                  </a:lnTo>
                  <a:lnTo>
                    <a:pt x="12836" y="3629"/>
                  </a:lnTo>
                  <a:lnTo>
                    <a:pt x="12471" y="3361"/>
                  </a:lnTo>
                  <a:lnTo>
                    <a:pt x="12056" y="3093"/>
                  </a:lnTo>
                  <a:lnTo>
                    <a:pt x="11642" y="2850"/>
                  </a:lnTo>
                  <a:lnTo>
                    <a:pt x="11228" y="2655"/>
                  </a:lnTo>
                  <a:lnTo>
                    <a:pt x="11228" y="2655"/>
                  </a:lnTo>
                  <a:lnTo>
                    <a:pt x="11034" y="2582"/>
                  </a:lnTo>
                  <a:lnTo>
                    <a:pt x="10863" y="2533"/>
                  </a:lnTo>
                  <a:lnTo>
                    <a:pt x="10668" y="2509"/>
                  </a:lnTo>
                  <a:lnTo>
                    <a:pt x="10498" y="2484"/>
                  </a:lnTo>
                  <a:lnTo>
                    <a:pt x="10084" y="2484"/>
                  </a:lnTo>
                  <a:lnTo>
                    <a:pt x="9670" y="2509"/>
                  </a:lnTo>
                  <a:lnTo>
                    <a:pt x="8817" y="2606"/>
                  </a:lnTo>
                  <a:lnTo>
                    <a:pt x="8403" y="2655"/>
                  </a:lnTo>
                  <a:lnTo>
                    <a:pt x="7965" y="2679"/>
                  </a:lnTo>
                  <a:lnTo>
                    <a:pt x="7965" y="2679"/>
                  </a:lnTo>
                  <a:lnTo>
                    <a:pt x="6357"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7" name="Google Shape;4217;p166"/>
            <p:cNvSpPr/>
            <p:nvPr/>
          </p:nvSpPr>
          <p:spPr>
            <a:xfrm>
              <a:off x="4031000" y="5150500"/>
              <a:ext cx="54200" cy="61525"/>
            </a:xfrm>
            <a:custGeom>
              <a:rect b="b" l="l" r="r" t="t"/>
              <a:pathLst>
                <a:path extrusionOk="0" fill="none" h="2461" w="2168">
                  <a:moveTo>
                    <a:pt x="2168" y="1"/>
                  </a:moveTo>
                  <a:lnTo>
                    <a:pt x="2168" y="1"/>
                  </a:lnTo>
                  <a:lnTo>
                    <a:pt x="1900" y="49"/>
                  </a:lnTo>
                  <a:lnTo>
                    <a:pt x="1656" y="123"/>
                  </a:lnTo>
                  <a:lnTo>
                    <a:pt x="1437" y="220"/>
                  </a:lnTo>
                  <a:lnTo>
                    <a:pt x="1218" y="342"/>
                  </a:lnTo>
                  <a:lnTo>
                    <a:pt x="1048" y="488"/>
                  </a:lnTo>
                  <a:lnTo>
                    <a:pt x="877" y="634"/>
                  </a:lnTo>
                  <a:lnTo>
                    <a:pt x="731" y="780"/>
                  </a:lnTo>
                  <a:lnTo>
                    <a:pt x="585" y="951"/>
                  </a:lnTo>
                  <a:lnTo>
                    <a:pt x="487" y="1121"/>
                  </a:lnTo>
                  <a:lnTo>
                    <a:pt x="366" y="1316"/>
                  </a:lnTo>
                  <a:lnTo>
                    <a:pt x="220" y="1681"/>
                  </a:lnTo>
                  <a:lnTo>
                    <a:pt x="98" y="2071"/>
                  </a:lnTo>
                  <a:lnTo>
                    <a:pt x="0" y="246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18" name="Google Shape;4218;p166"/>
          <p:cNvGrpSpPr/>
          <p:nvPr/>
        </p:nvGrpSpPr>
        <p:grpSpPr>
          <a:xfrm>
            <a:off x="4634252" y="5276668"/>
            <a:ext cx="364395" cy="219273"/>
            <a:chOff x="5937975" y="5081700"/>
            <a:chExt cx="481050" cy="261850"/>
          </a:xfrm>
        </p:grpSpPr>
        <p:sp>
          <p:nvSpPr>
            <p:cNvPr id="4219" name="Google Shape;4219;p166"/>
            <p:cNvSpPr/>
            <p:nvPr/>
          </p:nvSpPr>
          <p:spPr>
            <a:xfrm>
              <a:off x="6104200" y="5081700"/>
              <a:ext cx="314825" cy="215575"/>
            </a:xfrm>
            <a:custGeom>
              <a:rect b="b" l="l" r="r" t="t"/>
              <a:pathLst>
                <a:path extrusionOk="0" fill="none" h="8623" w="12593">
                  <a:moveTo>
                    <a:pt x="5481" y="8622"/>
                  </a:moveTo>
                  <a:lnTo>
                    <a:pt x="5481" y="8622"/>
                  </a:lnTo>
                  <a:lnTo>
                    <a:pt x="6017" y="8574"/>
                  </a:lnTo>
                  <a:lnTo>
                    <a:pt x="6382" y="8525"/>
                  </a:lnTo>
                  <a:lnTo>
                    <a:pt x="6796" y="8452"/>
                  </a:lnTo>
                  <a:lnTo>
                    <a:pt x="7234" y="8354"/>
                  </a:lnTo>
                  <a:lnTo>
                    <a:pt x="7697" y="8257"/>
                  </a:lnTo>
                  <a:lnTo>
                    <a:pt x="8184" y="8086"/>
                  </a:lnTo>
                  <a:lnTo>
                    <a:pt x="8671" y="7892"/>
                  </a:lnTo>
                  <a:lnTo>
                    <a:pt x="9134" y="7648"/>
                  </a:lnTo>
                  <a:lnTo>
                    <a:pt x="9353" y="7526"/>
                  </a:lnTo>
                  <a:lnTo>
                    <a:pt x="9597" y="7356"/>
                  </a:lnTo>
                  <a:lnTo>
                    <a:pt x="9792" y="7185"/>
                  </a:lnTo>
                  <a:lnTo>
                    <a:pt x="9986" y="7015"/>
                  </a:lnTo>
                  <a:lnTo>
                    <a:pt x="10181" y="6820"/>
                  </a:lnTo>
                  <a:lnTo>
                    <a:pt x="10376" y="6601"/>
                  </a:lnTo>
                  <a:lnTo>
                    <a:pt x="10522" y="6357"/>
                  </a:lnTo>
                  <a:lnTo>
                    <a:pt x="10668" y="6114"/>
                  </a:lnTo>
                  <a:lnTo>
                    <a:pt x="10814" y="5846"/>
                  </a:lnTo>
                  <a:lnTo>
                    <a:pt x="10912" y="5554"/>
                  </a:lnTo>
                  <a:lnTo>
                    <a:pt x="11009" y="5261"/>
                  </a:lnTo>
                  <a:lnTo>
                    <a:pt x="11082" y="4945"/>
                  </a:lnTo>
                  <a:lnTo>
                    <a:pt x="11131" y="4579"/>
                  </a:lnTo>
                  <a:lnTo>
                    <a:pt x="11155" y="4214"/>
                  </a:lnTo>
                  <a:lnTo>
                    <a:pt x="11155" y="4214"/>
                  </a:lnTo>
                  <a:lnTo>
                    <a:pt x="11155" y="3873"/>
                  </a:lnTo>
                  <a:lnTo>
                    <a:pt x="11131" y="3435"/>
                  </a:lnTo>
                  <a:lnTo>
                    <a:pt x="11131" y="2972"/>
                  </a:lnTo>
                  <a:lnTo>
                    <a:pt x="11131" y="2753"/>
                  </a:lnTo>
                  <a:lnTo>
                    <a:pt x="11180" y="2582"/>
                  </a:lnTo>
                  <a:lnTo>
                    <a:pt x="12032" y="2607"/>
                  </a:lnTo>
                  <a:lnTo>
                    <a:pt x="11594" y="2120"/>
                  </a:lnTo>
                  <a:lnTo>
                    <a:pt x="11594" y="2120"/>
                  </a:lnTo>
                  <a:lnTo>
                    <a:pt x="11764" y="2046"/>
                  </a:lnTo>
                  <a:lnTo>
                    <a:pt x="11935" y="1973"/>
                  </a:lnTo>
                  <a:lnTo>
                    <a:pt x="12300" y="1827"/>
                  </a:lnTo>
                  <a:lnTo>
                    <a:pt x="12568" y="1730"/>
                  </a:lnTo>
                  <a:lnTo>
                    <a:pt x="12592" y="1681"/>
                  </a:lnTo>
                  <a:lnTo>
                    <a:pt x="12592" y="1657"/>
                  </a:lnTo>
                  <a:lnTo>
                    <a:pt x="12568" y="1632"/>
                  </a:lnTo>
                  <a:lnTo>
                    <a:pt x="12568" y="1632"/>
                  </a:lnTo>
                  <a:lnTo>
                    <a:pt x="12203" y="1511"/>
                  </a:lnTo>
                  <a:lnTo>
                    <a:pt x="11789" y="1389"/>
                  </a:lnTo>
                  <a:lnTo>
                    <a:pt x="11302" y="1267"/>
                  </a:lnTo>
                  <a:lnTo>
                    <a:pt x="11302" y="1267"/>
                  </a:lnTo>
                  <a:lnTo>
                    <a:pt x="11082" y="1024"/>
                  </a:lnTo>
                  <a:lnTo>
                    <a:pt x="10863" y="780"/>
                  </a:lnTo>
                  <a:lnTo>
                    <a:pt x="10547" y="512"/>
                  </a:lnTo>
                  <a:lnTo>
                    <a:pt x="10352" y="390"/>
                  </a:lnTo>
                  <a:lnTo>
                    <a:pt x="10157" y="269"/>
                  </a:lnTo>
                  <a:lnTo>
                    <a:pt x="9938" y="171"/>
                  </a:lnTo>
                  <a:lnTo>
                    <a:pt x="9719" y="98"/>
                  </a:lnTo>
                  <a:lnTo>
                    <a:pt x="9475" y="25"/>
                  </a:lnTo>
                  <a:lnTo>
                    <a:pt x="9231" y="1"/>
                  </a:lnTo>
                  <a:lnTo>
                    <a:pt x="8964" y="25"/>
                  </a:lnTo>
                  <a:lnTo>
                    <a:pt x="8696" y="74"/>
                  </a:lnTo>
                  <a:lnTo>
                    <a:pt x="8696" y="74"/>
                  </a:lnTo>
                  <a:lnTo>
                    <a:pt x="8501" y="122"/>
                  </a:lnTo>
                  <a:lnTo>
                    <a:pt x="8306" y="171"/>
                  </a:lnTo>
                  <a:lnTo>
                    <a:pt x="8111" y="269"/>
                  </a:lnTo>
                  <a:lnTo>
                    <a:pt x="7916" y="366"/>
                  </a:lnTo>
                  <a:lnTo>
                    <a:pt x="7746" y="488"/>
                  </a:lnTo>
                  <a:lnTo>
                    <a:pt x="7575" y="610"/>
                  </a:lnTo>
                  <a:lnTo>
                    <a:pt x="7405" y="756"/>
                  </a:lnTo>
                  <a:lnTo>
                    <a:pt x="7283" y="926"/>
                  </a:lnTo>
                  <a:lnTo>
                    <a:pt x="7137" y="1097"/>
                  </a:lnTo>
                  <a:lnTo>
                    <a:pt x="7039" y="1267"/>
                  </a:lnTo>
                  <a:lnTo>
                    <a:pt x="6942" y="1462"/>
                  </a:lnTo>
                  <a:lnTo>
                    <a:pt x="6845" y="1657"/>
                  </a:lnTo>
                  <a:lnTo>
                    <a:pt x="6796" y="1876"/>
                  </a:lnTo>
                  <a:lnTo>
                    <a:pt x="6747" y="2095"/>
                  </a:lnTo>
                  <a:lnTo>
                    <a:pt x="6723" y="2339"/>
                  </a:lnTo>
                  <a:lnTo>
                    <a:pt x="6723" y="2558"/>
                  </a:lnTo>
                  <a:lnTo>
                    <a:pt x="1" y="4360"/>
                  </a:lnTo>
                  <a:lnTo>
                    <a:pt x="1" y="4360"/>
                  </a:lnTo>
                  <a:lnTo>
                    <a:pt x="318" y="4579"/>
                  </a:lnTo>
                  <a:lnTo>
                    <a:pt x="634" y="4799"/>
                  </a:lnTo>
                  <a:lnTo>
                    <a:pt x="951" y="5018"/>
                  </a:lnTo>
                  <a:lnTo>
                    <a:pt x="1267" y="5188"/>
                  </a:lnTo>
                  <a:lnTo>
                    <a:pt x="1608" y="5359"/>
                  </a:lnTo>
                  <a:lnTo>
                    <a:pt x="1925" y="5481"/>
                  </a:lnTo>
                  <a:lnTo>
                    <a:pt x="2266" y="5602"/>
                  </a:lnTo>
                  <a:lnTo>
                    <a:pt x="2583" y="5724"/>
                  </a:lnTo>
                  <a:lnTo>
                    <a:pt x="2923" y="5797"/>
                  </a:lnTo>
                  <a:lnTo>
                    <a:pt x="3264" y="5846"/>
                  </a:lnTo>
                  <a:lnTo>
                    <a:pt x="3581" y="5895"/>
                  </a:lnTo>
                  <a:lnTo>
                    <a:pt x="3922" y="5919"/>
                  </a:lnTo>
                  <a:lnTo>
                    <a:pt x="4263" y="5919"/>
                  </a:lnTo>
                  <a:lnTo>
                    <a:pt x="4604" y="5895"/>
                  </a:lnTo>
                  <a:lnTo>
                    <a:pt x="4945" y="5846"/>
                  </a:lnTo>
                  <a:lnTo>
                    <a:pt x="5286" y="5797"/>
                  </a:lnTo>
                  <a:lnTo>
                    <a:pt x="5286" y="5797"/>
                  </a:lnTo>
                  <a:lnTo>
                    <a:pt x="5603" y="5700"/>
                  </a:lnTo>
                  <a:lnTo>
                    <a:pt x="5919" y="5627"/>
                  </a:lnTo>
                  <a:lnTo>
                    <a:pt x="6455" y="5407"/>
                  </a:lnTo>
                  <a:lnTo>
                    <a:pt x="6942" y="5188"/>
                  </a:lnTo>
                  <a:lnTo>
                    <a:pt x="7356" y="4969"/>
                  </a:lnTo>
                  <a:lnTo>
                    <a:pt x="7697" y="4750"/>
                  </a:lnTo>
                  <a:lnTo>
                    <a:pt x="7941" y="4579"/>
                  </a:lnTo>
                  <a:lnTo>
                    <a:pt x="8160" y="4409"/>
                  </a:lnTo>
                  <a:lnTo>
                    <a:pt x="8160" y="4409"/>
                  </a:lnTo>
                  <a:lnTo>
                    <a:pt x="8233" y="4360"/>
                  </a:lnTo>
                  <a:lnTo>
                    <a:pt x="8330" y="4336"/>
                  </a:lnTo>
                  <a:lnTo>
                    <a:pt x="8428" y="4360"/>
                  </a:lnTo>
                  <a:lnTo>
                    <a:pt x="8501" y="4409"/>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0" name="Google Shape;4220;p166"/>
            <p:cNvSpPr/>
            <p:nvPr/>
          </p:nvSpPr>
          <p:spPr>
            <a:xfrm>
              <a:off x="5937975" y="5210175"/>
              <a:ext cx="333700" cy="133375"/>
            </a:xfrm>
            <a:custGeom>
              <a:rect b="b" l="l" r="r" t="t"/>
              <a:pathLst>
                <a:path extrusionOk="0" fill="none" h="5335" w="13348">
                  <a:moveTo>
                    <a:pt x="7819" y="1"/>
                  </a:moveTo>
                  <a:lnTo>
                    <a:pt x="318" y="2533"/>
                  </a:lnTo>
                  <a:lnTo>
                    <a:pt x="318" y="2533"/>
                  </a:lnTo>
                  <a:lnTo>
                    <a:pt x="245" y="2582"/>
                  </a:lnTo>
                  <a:lnTo>
                    <a:pt x="147" y="2631"/>
                  </a:lnTo>
                  <a:lnTo>
                    <a:pt x="98" y="2704"/>
                  </a:lnTo>
                  <a:lnTo>
                    <a:pt x="50" y="2777"/>
                  </a:lnTo>
                  <a:lnTo>
                    <a:pt x="1" y="2874"/>
                  </a:lnTo>
                  <a:lnTo>
                    <a:pt x="1" y="2972"/>
                  </a:lnTo>
                  <a:lnTo>
                    <a:pt x="1" y="3045"/>
                  </a:lnTo>
                  <a:lnTo>
                    <a:pt x="25" y="3142"/>
                  </a:lnTo>
                  <a:lnTo>
                    <a:pt x="25" y="3142"/>
                  </a:lnTo>
                  <a:lnTo>
                    <a:pt x="98" y="3288"/>
                  </a:lnTo>
                  <a:lnTo>
                    <a:pt x="196" y="3386"/>
                  </a:lnTo>
                  <a:lnTo>
                    <a:pt x="318" y="3459"/>
                  </a:lnTo>
                  <a:lnTo>
                    <a:pt x="488" y="3483"/>
                  </a:lnTo>
                  <a:lnTo>
                    <a:pt x="488" y="3483"/>
                  </a:lnTo>
                  <a:lnTo>
                    <a:pt x="610" y="3459"/>
                  </a:lnTo>
                  <a:lnTo>
                    <a:pt x="269" y="3629"/>
                  </a:lnTo>
                  <a:lnTo>
                    <a:pt x="269" y="3629"/>
                  </a:lnTo>
                  <a:lnTo>
                    <a:pt x="171" y="3678"/>
                  </a:lnTo>
                  <a:lnTo>
                    <a:pt x="123" y="3751"/>
                  </a:lnTo>
                  <a:lnTo>
                    <a:pt x="50" y="3824"/>
                  </a:lnTo>
                  <a:lnTo>
                    <a:pt x="25" y="3922"/>
                  </a:lnTo>
                  <a:lnTo>
                    <a:pt x="1" y="3995"/>
                  </a:lnTo>
                  <a:lnTo>
                    <a:pt x="1" y="4092"/>
                  </a:lnTo>
                  <a:lnTo>
                    <a:pt x="1" y="4190"/>
                  </a:lnTo>
                  <a:lnTo>
                    <a:pt x="50" y="4287"/>
                  </a:lnTo>
                  <a:lnTo>
                    <a:pt x="50" y="4287"/>
                  </a:lnTo>
                  <a:lnTo>
                    <a:pt x="123" y="4409"/>
                  </a:lnTo>
                  <a:lnTo>
                    <a:pt x="220" y="4482"/>
                  </a:lnTo>
                  <a:lnTo>
                    <a:pt x="342" y="4531"/>
                  </a:lnTo>
                  <a:lnTo>
                    <a:pt x="488" y="4555"/>
                  </a:lnTo>
                  <a:lnTo>
                    <a:pt x="488" y="4555"/>
                  </a:lnTo>
                  <a:lnTo>
                    <a:pt x="586" y="4555"/>
                  </a:lnTo>
                  <a:lnTo>
                    <a:pt x="683" y="4506"/>
                  </a:lnTo>
                  <a:lnTo>
                    <a:pt x="853" y="4433"/>
                  </a:lnTo>
                  <a:lnTo>
                    <a:pt x="853" y="4433"/>
                  </a:lnTo>
                  <a:lnTo>
                    <a:pt x="780" y="4555"/>
                  </a:lnTo>
                  <a:lnTo>
                    <a:pt x="756" y="4701"/>
                  </a:lnTo>
                  <a:lnTo>
                    <a:pt x="780" y="4847"/>
                  </a:lnTo>
                  <a:lnTo>
                    <a:pt x="829" y="4993"/>
                  </a:lnTo>
                  <a:lnTo>
                    <a:pt x="829" y="4993"/>
                  </a:lnTo>
                  <a:lnTo>
                    <a:pt x="926" y="5091"/>
                  </a:lnTo>
                  <a:lnTo>
                    <a:pt x="1024" y="5139"/>
                  </a:lnTo>
                  <a:lnTo>
                    <a:pt x="1121" y="5188"/>
                  </a:lnTo>
                  <a:lnTo>
                    <a:pt x="1243" y="5212"/>
                  </a:lnTo>
                  <a:lnTo>
                    <a:pt x="1243" y="5212"/>
                  </a:lnTo>
                  <a:lnTo>
                    <a:pt x="1389" y="5188"/>
                  </a:lnTo>
                  <a:lnTo>
                    <a:pt x="1511" y="5115"/>
                  </a:lnTo>
                  <a:lnTo>
                    <a:pt x="6065" y="2144"/>
                  </a:lnTo>
                  <a:lnTo>
                    <a:pt x="6065" y="2144"/>
                  </a:lnTo>
                  <a:lnTo>
                    <a:pt x="6528" y="2363"/>
                  </a:lnTo>
                  <a:lnTo>
                    <a:pt x="7088" y="2582"/>
                  </a:lnTo>
                  <a:lnTo>
                    <a:pt x="7770" y="2826"/>
                  </a:lnTo>
                  <a:lnTo>
                    <a:pt x="8501" y="3045"/>
                  </a:lnTo>
                  <a:lnTo>
                    <a:pt x="9280" y="3240"/>
                  </a:lnTo>
                  <a:lnTo>
                    <a:pt x="10060" y="3386"/>
                  </a:lnTo>
                  <a:lnTo>
                    <a:pt x="10425" y="3435"/>
                  </a:lnTo>
                  <a:lnTo>
                    <a:pt x="10790" y="3483"/>
                  </a:lnTo>
                  <a:lnTo>
                    <a:pt x="11156" y="3483"/>
                  </a:lnTo>
                  <a:lnTo>
                    <a:pt x="11497" y="3483"/>
                  </a:lnTo>
                  <a:lnTo>
                    <a:pt x="12178" y="5188"/>
                  </a:lnTo>
                  <a:lnTo>
                    <a:pt x="12178" y="5188"/>
                  </a:lnTo>
                  <a:lnTo>
                    <a:pt x="12227" y="5237"/>
                  </a:lnTo>
                  <a:lnTo>
                    <a:pt x="12276" y="5286"/>
                  </a:lnTo>
                  <a:lnTo>
                    <a:pt x="12349" y="5310"/>
                  </a:lnTo>
                  <a:lnTo>
                    <a:pt x="12422" y="5334"/>
                  </a:lnTo>
                  <a:lnTo>
                    <a:pt x="13347" y="5334"/>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1" name="Google Shape;4221;p166"/>
            <p:cNvSpPr/>
            <p:nvPr/>
          </p:nvSpPr>
          <p:spPr>
            <a:xfrm>
              <a:off x="6352025" y="5109100"/>
              <a:ext cx="19500" cy="18900"/>
            </a:xfrm>
            <a:custGeom>
              <a:rect b="b" l="l" r="r" t="t"/>
              <a:pathLst>
                <a:path extrusionOk="0" h="756" w="780">
                  <a:moveTo>
                    <a:pt x="317" y="1"/>
                  </a:moveTo>
                  <a:lnTo>
                    <a:pt x="244" y="25"/>
                  </a:lnTo>
                  <a:lnTo>
                    <a:pt x="122" y="98"/>
                  </a:lnTo>
                  <a:lnTo>
                    <a:pt x="49" y="220"/>
                  </a:lnTo>
                  <a:lnTo>
                    <a:pt x="25" y="293"/>
                  </a:lnTo>
                  <a:lnTo>
                    <a:pt x="0" y="390"/>
                  </a:lnTo>
                  <a:lnTo>
                    <a:pt x="25" y="463"/>
                  </a:lnTo>
                  <a:lnTo>
                    <a:pt x="49" y="536"/>
                  </a:lnTo>
                  <a:lnTo>
                    <a:pt x="122" y="658"/>
                  </a:lnTo>
                  <a:lnTo>
                    <a:pt x="244" y="731"/>
                  </a:lnTo>
                  <a:lnTo>
                    <a:pt x="317" y="756"/>
                  </a:lnTo>
                  <a:lnTo>
                    <a:pt x="463" y="756"/>
                  </a:lnTo>
                  <a:lnTo>
                    <a:pt x="536" y="731"/>
                  </a:lnTo>
                  <a:lnTo>
                    <a:pt x="658" y="658"/>
                  </a:lnTo>
                  <a:lnTo>
                    <a:pt x="755" y="536"/>
                  </a:lnTo>
                  <a:lnTo>
                    <a:pt x="780" y="463"/>
                  </a:lnTo>
                  <a:lnTo>
                    <a:pt x="780" y="390"/>
                  </a:lnTo>
                  <a:lnTo>
                    <a:pt x="780" y="293"/>
                  </a:lnTo>
                  <a:lnTo>
                    <a:pt x="755" y="220"/>
                  </a:lnTo>
                  <a:lnTo>
                    <a:pt x="658" y="98"/>
                  </a:lnTo>
                  <a:lnTo>
                    <a:pt x="536" y="25"/>
                  </a:lnTo>
                  <a:lnTo>
                    <a:pt x="463" y="1"/>
                  </a:lnTo>
                  <a:close/>
                </a:path>
              </a:pathLst>
            </a:custGeom>
            <a:no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22" name="Google Shape;4222;p166"/>
          <p:cNvGrpSpPr/>
          <p:nvPr/>
        </p:nvGrpSpPr>
        <p:grpSpPr>
          <a:xfrm>
            <a:off x="5191412" y="5234359"/>
            <a:ext cx="261527" cy="332448"/>
            <a:chOff x="6673500" y="5031175"/>
            <a:chExt cx="345250" cy="397000"/>
          </a:xfrm>
        </p:grpSpPr>
        <p:sp>
          <p:nvSpPr>
            <p:cNvPr id="4223" name="Google Shape;4223;p166"/>
            <p:cNvSpPr/>
            <p:nvPr/>
          </p:nvSpPr>
          <p:spPr>
            <a:xfrm>
              <a:off x="6731950" y="5031175"/>
              <a:ext cx="105375" cy="147375"/>
            </a:xfrm>
            <a:custGeom>
              <a:rect b="b" l="l" r="r" t="t"/>
              <a:pathLst>
                <a:path extrusionOk="0" fill="none" h="5895" w="4215">
                  <a:moveTo>
                    <a:pt x="2436" y="5894"/>
                  </a:moveTo>
                  <a:lnTo>
                    <a:pt x="2436" y="5894"/>
                  </a:lnTo>
                  <a:lnTo>
                    <a:pt x="2656" y="5845"/>
                  </a:lnTo>
                  <a:lnTo>
                    <a:pt x="2850" y="5772"/>
                  </a:lnTo>
                  <a:lnTo>
                    <a:pt x="3045" y="5699"/>
                  </a:lnTo>
                  <a:lnTo>
                    <a:pt x="3216" y="5577"/>
                  </a:lnTo>
                  <a:lnTo>
                    <a:pt x="3386" y="5456"/>
                  </a:lnTo>
                  <a:lnTo>
                    <a:pt x="3532" y="5285"/>
                  </a:lnTo>
                  <a:lnTo>
                    <a:pt x="3678" y="5115"/>
                  </a:lnTo>
                  <a:lnTo>
                    <a:pt x="3800" y="4920"/>
                  </a:lnTo>
                  <a:lnTo>
                    <a:pt x="3922" y="4725"/>
                  </a:lnTo>
                  <a:lnTo>
                    <a:pt x="4019" y="4506"/>
                  </a:lnTo>
                  <a:lnTo>
                    <a:pt x="4092" y="4262"/>
                  </a:lnTo>
                  <a:lnTo>
                    <a:pt x="4141" y="4019"/>
                  </a:lnTo>
                  <a:lnTo>
                    <a:pt x="4190" y="3775"/>
                  </a:lnTo>
                  <a:lnTo>
                    <a:pt x="4214" y="3507"/>
                  </a:lnTo>
                  <a:lnTo>
                    <a:pt x="4190" y="3239"/>
                  </a:lnTo>
                  <a:lnTo>
                    <a:pt x="4166" y="2971"/>
                  </a:lnTo>
                  <a:lnTo>
                    <a:pt x="4166" y="2971"/>
                  </a:lnTo>
                  <a:lnTo>
                    <a:pt x="4044" y="1876"/>
                  </a:lnTo>
                  <a:lnTo>
                    <a:pt x="3946" y="1364"/>
                  </a:lnTo>
                  <a:lnTo>
                    <a:pt x="3825" y="901"/>
                  </a:lnTo>
                  <a:lnTo>
                    <a:pt x="3727" y="682"/>
                  </a:lnTo>
                  <a:lnTo>
                    <a:pt x="3654" y="512"/>
                  </a:lnTo>
                  <a:lnTo>
                    <a:pt x="3532" y="341"/>
                  </a:lnTo>
                  <a:lnTo>
                    <a:pt x="3411" y="219"/>
                  </a:lnTo>
                  <a:lnTo>
                    <a:pt x="3264" y="122"/>
                  </a:lnTo>
                  <a:lnTo>
                    <a:pt x="3118" y="49"/>
                  </a:lnTo>
                  <a:lnTo>
                    <a:pt x="2923" y="0"/>
                  </a:lnTo>
                  <a:lnTo>
                    <a:pt x="2729" y="25"/>
                  </a:lnTo>
                  <a:lnTo>
                    <a:pt x="2729" y="25"/>
                  </a:lnTo>
                  <a:lnTo>
                    <a:pt x="2509" y="73"/>
                  </a:lnTo>
                  <a:lnTo>
                    <a:pt x="2266" y="146"/>
                  </a:lnTo>
                  <a:lnTo>
                    <a:pt x="2022" y="268"/>
                  </a:lnTo>
                  <a:lnTo>
                    <a:pt x="1779" y="414"/>
                  </a:lnTo>
                  <a:lnTo>
                    <a:pt x="1535" y="609"/>
                  </a:lnTo>
                  <a:lnTo>
                    <a:pt x="1316" y="804"/>
                  </a:lnTo>
                  <a:lnTo>
                    <a:pt x="1072" y="1023"/>
                  </a:lnTo>
                  <a:lnTo>
                    <a:pt x="853" y="1267"/>
                  </a:lnTo>
                  <a:lnTo>
                    <a:pt x="658" y="1535"/>
                  </a:lnTo>
                  <a:lnTo>
                    <a:pt x="488" y="1802"/>
                  </a:lnTo>
                  <a:lnTo>
                    <a:pt x="317" y="2095"/>
                  </a:lnTo>
                  <a:lnTo>
                    <a:pt x="196" y="2363"/>
                  </a:lnTo>
                  <a:lnTo>
                    <a:pt x="98" y="2655"/>
                  </a:lnTo>
                  <a:lnTo>
                    <a:pt x="25" y="2947"/>
                  </a:lnTo>
                  <a:lnTo>
                    <a:pt x="1" y="3239"/>
                  </a:lnTo>
                  <a:lnTo>
                    <a:pt x="1" y="3507"/>
                  </a:lnTo>
                  <a:lnTo>
                    <a:pt x="1" y="3507"/>
                  </a:lnTo>
                  <a:lnTo>
                    <a:pt x="50" y="3775"/>
                  </a:lnTo>
                  <a:lnTo>
                    <a:pt x="123" y="4043"/>
                  </a:lnTo>
                  <a:lnTo>
                    <a:pt x="196" y="4287"/>
                  </a:lnTo>
                  <a:lnTo>
                    <a:pt x="293" y="4530"/>
                  </a:lnTo>
                  <a:lnTo>
                    <a:pt x="415" y="4749"/>
                  </a:lnTo>
                  <a:lnTo>
                    <a:pt x="561" y="4944"/>
                  </a:lnTo>
                  <a:lnTo>
                    <a:pt x="707" y="5139"/>
                  </a:lnTo>
                  <a:lnTo>
                    <a:pt x="853" y="5310"/>
                  </a:lnTo>
                  <a:lnTo>
                    <a:pt x="1024" y="5456"/>
                  </a:lnTo>
                  <a:lnTo>
                    <a:pt x="1219" y="5602"/>
                  </a:lnTo>
                  <a:lnTo>
                    <a:pt x="1389" y="5699"/>
                  </a:lnTo>
                  <a:lnTo>
                    <a:pt x="1584" y="5797"/>
                  </a:lnTo>
                  <a:lnTo>
                    <a:pt x="1803" y="5845"/>
                  </a:lnTo>
                  <a:lnTo>
                    <a:pt x="1998" y="5894"/>
                  </a:lnTo>
                  <a:lnTo>
                    <a:pt x="2217" y="5894"/>
                  </a:lnTo>
                  <a:lnTo>
                    <a:pt x="2436" y="5894"/>
                  </a:lnTo>
                  <a:lnTo>
                    <a:pt x="2436" y="5894"/>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4" name="Google Shape;4224;p166"/>
            <p:cNvSpPr/>
            <p:nvPr/>
          </p:nvSpPr>
          <p:spPr>
            <a:xfrm>
              <a:off x="6673500" y="5146850"/>
              <a:ext cx="84050" cy="116925"/>
            </a:xfrm>
            <a:custGeom>
              <a:rect b="b" l="l" r="r" t="t"/>
              <a:pathLst>
                <a:path extrusionOk="0" fill="none" h="4677" w="3362">
                  <a:moveTo>
                    <a:pt x="2875" y="4579"/>
                  </a:moveTo>
                  <a:lnTo>
                    <a:pt x="2875" y="4579"/>
                  </a:lnTo>
                  <a:lnTo>
                    <a:pt x="3021" y="4482"/>
                  </a:lnTo>
                  <a:lnTo>
                    <a:pt x="3143" y="4385"/>
                  </a:lnTo>
                  <a:lnTo>
                    <a:pt x="3240" y="4287"/>
                  </a:lnTo>
                  <a:lnTo>
                    <a:pt x="3313" y="4141"/>
                  </a:lnTo>
                  <a:lnTo>
                    <a:pt x="3362" y="3995"/>
                  </a:lnTo>
                  <a:lnTo>
                    <a:pt x="3362" y="3849"/>
                  </a:lnTo>
                  <a:lnTo>
                    <a:pt x="3362" y="3678"/>
                  </a:lnTo>
                  <a:lnTo>
                    <a:pt x="3337" y="3508"/>
                  </a:lnTo>
                  <a:lnTo>
                    <a:pt x="3240" y="3118"/>
                  </a:lnTo>
                  <a:lnTo>
                    <a:pt x="3069" y="2704"/>
                  </a:lnTo>
                  <a:lnTo>
                    <a:pt x="2704" y="1803"/>
                  </a:lnTo>
                  <a:lnTo>
                    <a:pt x="2704" y="1803"/>
                  </a:lnTo>
                  <a:lnTo>
                    <a:pt x="2363" y="950"/>
                  </a:lnTo>
                  <a:lnTo>
                    <a:pt x="2193" y="609"/>
                  </a:lnTo>
                  <a:lnTo>
                    <a:pt x="2022" y="342"/>
                  </a:lnTo>
                  <a:lnTo>
                    <a:pt x="1949" y="220"/>
                  </a:lnTo>
                  <a:lnTo>
                    <a:pt x="1852" y="122"/>
                  </a:lnTo>
                  <a:lnTo>
                    <a:pt x="1730" y="74"/>
                  </a:lnTo>
                  <a:lnTo>
                    <a:pt x="1633" y="25"/>
                  </a:lnTo>
                  <a:lnTo>
                    <a:pt x="1486" y="1"/>
                  </a:lnTo>
                  <a:lnTo>
                    <a:pt x="1365" y="1"/>
                  </a:lnTo>
                  <a:lnTo>
                    <a:pt x="1194" y="25"/>
                  </a:lnTo>
                  <a:lnTo>
                    <a:pt x="1024" y="98"/>
                  </a:lnTo>
                  <a:lnTo>
                    <a:pt x="1024" y="98"/>
                  </a:lnTo>
                  <a:lnTo>
                    <a:pt x="853" y="171"/>
                  </a:lnTo>
                  <a:lnTo>
                    <a:pt x="707" y="269"/>
                  </a:lnTo>
                  <a:lnTo>
                    <a:pt x="561" y="390"/>
                  </a:lnTo>
                  <a:lnTo>
                    <a:pt x="439" y="536"/>
                  </a:lnTo>
                  <a:lnTo>
                    <a:pt x="317" y="683"/>
                  </a:lnTo>
                  <a:lnTo>
                    <a:pt x="220" y="853"/>
                  </a:lnTo>
                  <a:lnTo>
                    <a:pt x="147" y="1048"/>
                  </a:lnTo>
                  <a:lnTo>
                    <a:pt x="74" y="1243"/>
                  </a:lnTo>
                  <a:lnTo>
                    <a:pt x="49" y="1438"/>
                  </a:lnTo>
                  <a:lnTo>
                    <a:pt x="1" y="1657"/>
                  </a:lnTo>
                  <a:lnTo>
                    <a:pt x="1" y="1876"/>
                  </a:lnTo>
                  <a:lnTo>
                    <a:pt x="1" y="2095"/>
                  </a:lnTo>
                  <a:lnTo>
                    <a:pt x="25" y="2339"/>
                  </a:lnTo>
                  <a:lnTo>
                    <a:pt x="74" y="2558"/>
                  </a:lnTo>
                  <a:lnTo>
                    <a:pt x="147" y="2801"/>
                  </a:lnTo>
                  <a:lnTo>
                    <a:pt x="220" y="3045"/>
                  </a:lnTo>
                  <a:lnTo>
                    <a:pt x="220" y="3045"/>
                  </a:lnTo>
                  <a:lnTo>
                    <a:pt x="342" y="3264"/>
                  </a:lnTo>
                  <a:lnTo>
                    <a:pt x="439" y="3483"/>
                  </a:lnTo>
                  <a:lnTo>
                    <a:pt x="585" y="3678"/>
                  </a:lnTo>
                  <a:lnTo>
                    <a:pt x="731" y="3849"/>
                  </a:lnTo>
                  <a:lnTo>
                    <a:pt x="878" y="4019"/>
                  </a:lnTo>
                  <a:lnTo>
                    <a:pt x="1048" y="4165"/>
                  </a:lnTo>
                  <a:lnTo>
                    <a:pt x="1219" y="4311"/>
                  </a:lnTo>
                  <a:lnTo>
                    <a:pt x="1389" y="4409"/>
                  </a:lnTo>
                  <a:lnTo>
                    <a:pt x="1559" y="4506"/>
                  </a:lnTo>
                  <a:lnTo>
                    <a:pt x="1754" y="4579"/>
                  </a:lnTo>
                  <a:lnTo>
                    <a:pt x="1949" y="4628"/>
                  </a:lnTo>
                  <a:lnTo>
                    <a:pt x="2120" y="4677"/>
                  </a:lnTo>
                  <a:lnTo>
                    <a:pt x="2314" y="4677"/>
                  </a:lnTo>
                  <a:lnTo>
                    <a:pt x="2509" y="4677"/>
                  </a:lnTo>
                  <a:lnTo>
                    <a:pt x="2680" y="4628"/>
                  </a:lnTo>
                  <a:lnTo>
                    <a:pt x="2875" y="4579"/>
                  </a:lnTo>
                  <a:lnTo>
                    <a:pt x="2875" y="4579"/>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5" name="Google Shape;4225;p166"/>
            <p:cNvSpPr/>
            <p:nvPr/>
          </p:nvSpPr>
          <p:spPr>
            <a:xfrm>
              <a:off x="6859225" y="5033600"/>
              <a:ext cx="105350" cy="144950"/>
            </a:xfrm>
            <a:custGeom>
              <a:rect b="b" l="l" r="r" t="t"/>
              <a:pathLst>
                <a:path extrusionOk="0" fill="none" h="5798" w="4214">
                  <a:moveTo>
                    <a:pt x="1778" y="5797"/>
                  </a:moveTo>
                  <a:lnTo>
                    <a:pt x="1778" y="5797"/>
                  </a:lnTo>
                  <a:lnTo>
                    <a:pt x="1997" y="5797"/>
                  </a:lnTo>
                  <a:lnTo>
                    <a:pt x="2216" y="5797"/>
                  </a:lnTo>
                  <a:lnTo>
                    <a:pt x="2411" y="5748"/>
                  </a:lnTo>
                  <a:lnTo>
                    <a:pt x="2630" y="5700"/>
                  </a:lnTo>
                  <a:lnTo>
                    <a:pt x="2825" y="5602"/>
                  </a:lnTo>
                  <a:lnTo>
                    <a:pt x="2996" y="5505"/>
                  </a:lnTo>
                  <a:lnTo>
                    <a:pt x="3191" y="5359"/>
                  </a:lnTo>
                  <a:lnTo>
                    <a:pt x="3361" y="5213"/>
                  </a:lnTo>
                  <a:lnTo>
                    <a:pt x="3507" y="5042"/>
                  </a:lnTo>
                  <a:lnTo>
                    <a:pt x="3653" y="4847"/>
                  </a:lnTo>
                  <a:lnTo>
                    <a:pt x="3799" y="4652"/>
                  </a:lnTo>
                  <a:lnTo>
                    <a:pt x="3921" y="4433"/>
                  </a:lnTo>
                  <a:lnTo>
                    <a:pt x="4019" y="4190"/>
                  </a:lnTo>
                  <a:lnTo>
                    <a:pt x="4092" y="3946"/>
                  </a:lnTo>
                  <a:lnTo>
                    <a:pt x="4165" y="3678"/>
                  </a:lnTo>
                  <a:lnTo>
                    <a:pt x="4213" y="3410"/>
                  </a:lnTo>
                  <a:lnTo>
                    <a:pt x="4213" y="3410"/>
                  </a:lnTo>
                  <a:lnTo>
                    <a:pt x="4213" y="3142"/>
                  </a:lnTo>
                  <a:lnTo>
                    <a:pt x="4189" y="2850"/>
                  </a:lnTo>
                  <a:lnTo>
                    <a:pt x="4116" y="2582"/>
                  </a:lnTo>
                  <a:lnTo>
                    <a:pt x="4019" y="2290"/>
                  </a:lnTo>
                  <a:lnTo>
                    <a:pt x="3897" y="2022"/>
                  </a:lnTo>
                  <a:lnTo>
                    <a:pt x="3726" y="1730"/>
                  </a:lnTo>
                  <a:lnTo>
                    <a:pt x="3556" y="1486"/>
                  </a:lnTo>
                  <a:lnTo>
                    <a:pt x="3361" y="1218"/>
                  </a:lnTo>
                  <a:lnTo>
                    <a:pt x="3142" y="999"/>
                  </a:lnTo>
                  <a:lnTo>
                    <a:pt x="2898" y="780"/>
                  </a:lnTo>
                  <a:lnTo>
                    <a:pt x="2679" y="585"/>
                  </a:lnTo>
                  <a:lnTo>
                    <a:pt x="2436" y="415"/>
                  </a:lnTo>
                  <a:lnTo>
                    <a:pt x="2192" y="269"/>
                  </a:lnTo>
                  <a:lnTo>
                    <a:pt x="1948" y="147"/>
                  </a:lnTo>
                  <a:lnTo>
                    <a:pt x="1705" y="74"/>
                  </a:lnTo>
                  <a:lnTo>
                    <a:pt x="1486" y="25"/>
                  </a:lnTo>
                  <a:lnTo>
                    <a:pt x="1486" y="25"/>
                  </a:lnTo>
                  <a:lnTo>
                    <a:pt x="1291" y="1"/>
                  </a:lnTo>
                  <a:lnTo>
                    <a:pt x="1096" y="49"/>
                  </a:lnTo>
                  <a:lnTo>
                    <a:pt x="950" y="98"/>
                  </a:lnTo>
                  <a:lnTo>
                    <a:pt x="804" y="195"/>
                  </a:lnTo>
                  <a:lnTo>
                    <a:pt x="682" y="317"/>
                  </a:lnTo>
                  <a:lnTo>
                    <a:pt x="585" y="463"/>
                  </a:lnTo>
                  <a:lnTo>
                    <a:pt x="487" y="658"/>
                  </a:lnTo>
                  <a:lnTo>
                    <a:pt x="390" y="853"/>
                  </a:lnTo>
                  <a:lnTo>
                    <a:pt x="268" y="1291"/>
                  </a:lnTo>
                  <a:lnTo>
                    <a:pt x="170" y="1803"/>
                  </a:lnTo>
                  <a:lnTo>
                    <a:pt x="49" y="2874"/>
                  </a:lnTo>
                  <a:lnTo>
                    <a:pt x="49" y="2874"/>
                  </a:lnTo>
                  <a:lnTo>
                    <a:pt x="0" y="3142"/>
                  </a:lnTo>
                  <a:lnTo>
                    <a:pt x="0" y="3410"/>
                  </a:lnTo>
                  <a:lnTo>
                    <a:pt x="24" y="3678"/>
                  </a:lnTo>
                  <a:lnTo>
                    <a:pt x="73" y="3922"/>
                  </a:lnTo>
                  <a:lnTo>
                    <a:pt x="122" y="4165"/>
                  </a:lnTo>
                  <a:lnTo>
                    <a:pt x="195" y="4409"/>
                  </a:lnTo>
                  <a:lnTo>
                    <a:pt x="292" y="4628"/>
                  </a:lnTo>
                  <a:lnTo>
                    <a:pt x="414" y="4823"/>
                  </a:lnTo>
                  <a:lnTo>
                    <a:pt x="536" y="5018"/>
                  </a:lnTo>
                  <a:lnTo>
                    <a:pt x="682" y="5188"/>
                  </a:lnTo>
                  <a:lnTo>
                    <a:pt x="828" y="5359"/>
                  </a:lnTo>
                  <a:lnTo>
                    <a:pt x="999" y="5480"/>
                  </a:lnTo>
                  <a:lnTo>
                    <a:pt x="1169" y="5602"/>
                  </a:lnTo>
                  <a:lnTo>
                    <a:pt x="1364" y="5675"/>
                  </a:lnTo>
                  <a:lnTo>
                    <a:pt x="1583" y="5748"/>
                  </a:lnTo>
                  <a:lnTo>
                    <a:pt x="1778" y="5797"/>
                  </a:lnTo>
                  <a:lnTo>
                    <a:pt x="1778" y="5797"/>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6" name="Google Shape;4226;p166"/>
            <p:cNvSpPr/>
            <p:nvPr/>
          </p:nvSpPr>
          <p:spPr>
            <a:xfrm>
              <a:off x="6931675" y="5150500"/>
              <a:ext cx="87075" cy="115725"/>
            </a:xfrm>
            <a:custGeom>
              <a:rect b="b" l="l" r="r" t="t"/>
              <a:pathLst>
                <a:path extrusionOk="0" fill="none" h="4629" w="3483">
                  <a:moveTo>
                    <a:pt x="2558" y="98"/>
                  </a:moveTo>
                  <a:lnTo>
                    <a:pt x="2558" y="98"/>
                  </a:lnTo>
                  <a:lnTo>
                    <a:pt x="2387" y="49"/>
                  </a:lnTo>
                  <a:lnTo>
                    <a:pt x="2241" y="1"/>
                  </a:lnTo>
                  <a:lnTo>
                    <a:pt x="2095" y="1"/>
                  </a:lnTo>
                  <a:lnTo>
                    <a:pt x="1973" y="1"/>
                  </a:lnTo>
                  <a:lnTo>
                    <a:pt x="1851" y="49"/>
                  </a:lnTo>
                  <a:lnTo>
                    <a:pt x="1729" y="98"/>
                  </a:lnTo>
                  <a:lnTo>
                    <a:pt x="1632" y="196"/>
                  </a:lnTo>
                  <a:lnTo>
                    <a:pt x="1535" y="293"/>
                  </a:lnTo>
                  <a:lnTo>
                    <a:pt x="1364" y="561"/>
                  </a:lnTo>
                  <a:lnTo>
                    <a:pt x="1169" y="902"/>
                  </a:lnTo>
                  <a:lnTo>
                    <a:pt x="780" y="1730"/>
                  </a:lnTo>
                  <a:lnTo>
                    <a:pt x="780" y="1730"/>
                  </a:lnTo>
                  <a:lnTo>
                    <a:pt x="366" y="2607"/>
                  </a:lnTo>
                  <a:lnTo>
                    <a:pt x="195" y="2996"/>
                  </a:lnTo>
                  <a:lnTo>
                    <a:pt x="73" y="3386"/>
                  </a:lnTo>
                  <a:lnTo>
                    <a:pt x="25" y="3557"/>
                  </a:lnTo>
                  <a:lnTo>
                    <a:pt x="0" y="3727"/>
                  </a:lnTo>
                  <a:lnTo>
                    <a:pt x="25" y="3898"/>
                  </a:lnTo>
                  <a:lnTo>
                    <a:pt x="49" y="4044"/>
                  </a:lnTo>
                  <a:lnTo>
                    <a:pt x="98" y="4165"/>
                  </a:lnTo>
                  <a:lnTo>
                    <a:pt x="195" y="4287"/>
                  </a:lnTo>
                  <a:lnTo>
                    <a:pt x="317" y="4385"/>
                  </a:lnTo>
                  <a:lnTo>
                    <a:pt x="463" y="4482"/>
                  </a:lnTo>
                  <a:lnTo>
                    <a:pt x="463" y="4482"/>
                  </a:lnTo>
                  <a:lnTo>
                    <a:pt x="633" y="4555"/>
                  </a:lnTo>
                  <a:lnTo>
                    <a:pt x="828" y="4604"/>
                  </a:lnTo>
                  <a:lnTo>
                    <a:pt x="1023" y="4628"/>
                  </a:lnTo>
                  <a:lnTo>
                    <a:pt x="1194" y="4628"/>
                  </a:lnTo>
                  <a:lnTo>
                    <a:pt x="1388" y="4604"/>
                  </a:lnTo>
                  <a:lnTo>
                    <a:pt x="1583" y="4555"/>
                  </a:lnTo>
                  <a:lnTo>
                    <a:pt x="1778" y="4482"/>
                  </a:lnTo>
                  <a:lnTo>
                    <a:pt x="1949" y="4409"/>
                  </a:lnTo>
                  <a:lnTo>
                    <a:pt x="2143" y="4312"/>
                  </a:lnTo>
                  <a:lnTo>
                    <a:pt x="2314" y="4190"/>
                  </a:lnTo>
                  <a:lnTo>
                    <a:pt x="2484" y="4044"/>
                  </a:lnTo>
                  <a:lnTo>
                    <a:pt x="2655" y="3873"/>
                  </a:lnTo>
                  <a:lnTo>
                    <a:pt x="2801" y="3703"/>
                  </a:lnTo>
                  <a:lnTo>
                    <a:pt x="2947" y="3508"/>
                  </a:lnTo>
                  <a:lnTo>
                    <a:pt x="3069" y="3313"/>
                  </a:lnTo>
                  <a:lnTo>
                    <a:pt x="3191" y="3094"/>
                  </a:lnTo>
                  <a:lnTo>
                    <a:pt x="3191" y="3094"/>
                  </a:lnTo>
                  <a:lnTo>
                    <a:pt x="3288" y="2875"/>
                  </a:lnTo>
                  <a:lnTo>
                    <a:pt x="3361" y="2631"/>
                  </a:lnTo>
                  <a:lnTo>
                    <a:pt x="3410" y="2412"/>
                  </a:lnTo>
                  <a:lnTo>
                    <a:pt x="3459" y="2168"/>
                  </a:lnTo>
                  <a:lnTo>
                    <a:pt x="3483" y="1949"/>
                  </a:lnTo>
                  <a:lnTo>
                    <a:pt x="3483" y="1730"/>
                  </a:lnTo>
                  <a:lnTo>
                    <a:pt x="3459" y="1511"/>
                  </a:lnTo>
                  <a:lnTo>
                    <a:pt x="3434" y="1316"/>
                  </a:lnTo>
                  <a:lnTo>
                    <a:pt x="3386" y="1121"/>
                  </a:lnTo>
                  <a:lnTo>
                    <a:pt x="3313" y="926"/>
                  </a:lnTo>
                  <a:lnTo>
                    <a:pt x="3239" y="756"/>
                  </a:lnTo>
                  <a:lnTo>
                    <a:pt x="3118" y="585"/>
                  </a:lnTo>
                  <a:lnTo>
                    <a:pt x="2996" y="439"/>
                  </a:lnTo>
                  <a:lnTo>
                    <a:pt x="2874" y="317"/>
                  </a:lnTo>
                  <a:lnTo>
                    <a:pt x="2728" y="196"/>
                  </a:lnTo>
                  <a:lnTo>
                    <a:pt x="2558" y="98"/>
                  </a:lnTo>
                  <a:lnTo>
                    <a:pt x="2558" y="98"/>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7" name="Google Shape;4227;p166"/>
            <p:cNvSpPr/>
            <p:nvPr/>
          </p:nvSpPr>
          <p:spPr>
            <a:xfrm>
              <a:off x="6715525" y="5180350"/>
              <a:ext cx="263050" cy="247825"/>
            </a:xfrm>
            <a:custGeom>
              <a:rect b="b" l="l" r="r" t="t"/>
              <a:pathLst>
                <a:path extrusionOk="0" fill="none" h="9913" w="10522">
                  <a:moveTo>
                    <a:pt x="8135" y="3191"/>
                  </a:moveTo>
                  <a:lnTo>
                    <a:pt x="8135" y="3191"/>
                  </a:lnTo>
                  <a:lnTo>
                    <a:pt x="8037" y="2923"/>
                  </a:lnTo>
                  <a:lnTo>
                    <a:pt x="7940" y="2655"/>
                  </a:lnTo>
                  <a:lnTo>
                    <a:pt x="7794" y="2119"/>
                  </a:lnTo>
                  <a:lnTo>
                    <a:pt x="7721" y="1851"/>
                  </a:lnTo>
                  <a:lnTo>
                    <a:pt x="7623" y="1608"/>
                  </a:lnTo>
                  <a:lnTo>
                    <a:pt x="7502" y="1340"/>
                  </a:lnTo>
                  <a:lnTo>
                    <a:pt x="7355" y="1120"/>
                  </a:lnTo>
                  <a:lnTo>
                    <a:pt x="7355" y="1120"/>
                  </a:lnTo>
                  <a:lnTo>
                    <a:pt x="7161" y="853"/>
                  </a:lnTo>
                  <a:lnTo>
                    <a:pt x="6941" y="633"/>
                  </a:lnTo>
                  <a:lnTo>
                    <a:pt x="6698" y="463"/>
                  </a:lnTo>
                  <a:lnTo>
                    <a:pt x="6430" y="292"/>
                  </a:lnTo>
                  <a:lnTo>
                    <a:pt x="6162" y="171"/>
                  </a:lnTo>
                  <a:lnTo>
                    <a:pt x="5870" y="73"/>
                  </a:lnTo>
                  <a:lnTo>
                    <a:pt x="5578" y="25"/>
                  </a:lnTo>
                  <a:lnTo>
                    <a:pt x="5285" y="0"/>
                  </a:lnTo>
                  <a:lnTo>
                    <a:pt x="5285" y="0"/>
                  </a:lnTo>
                  <a:lnTo>
                    <a:pt x="5261" y="0"/>
                  </a:lnTo>
                  <a:lnTo>
                    <a:pt x="5261" y="0"/>
                  </a:lnTo>
                  <a:lnTo>
                    <a:pt x="5237" y="0"/>
                  </a:lnTo>
                  <a:lnTo>
                    <a:pt x="5237" y="0"/>
                  </a:lnTo>
                  <a:lnTo>
                    <a:pt x="4944" y="25"/>
                  </a:lnTo>
                  <a:lnTo>
                    <a:pt x="4652" y="73"/>
                  </a:lnTo>
                  <a:lnTo>
                    <a:pt x="4360" y="171"/>
                  </a:lnTo>
                  <a:lnTo>
                    <a:pt x="4092" y="292"/>
                  </a:lnTo>
                  <a:lnTo>
                    <a:pt x="3824" y="463"/>
                  </a:lnTo>
                  <a:lnTo>
                    <a:pt x="3580" y="633"/>
                  </a:lnTo>
                  <a:lnTo>
                    <a:pt x="3361" y="853"/>
                  </a:lnTo>
                  <a:lnTo>
                    <a:pt x="3166" y="1120"/>
                  </a:lnTo>
                  <a:lnTo>
                    <a:pt x="3166" y="1120"/>
                  </a:lnTo>
                  <a:lnTo>
                    <a:pt x="3020" y="1340"/>
                  </a:lnTo>
                  <a:lnTo>
                    <a:pt x="2898" y="1608"/>
                  </a:lnTo>
                  <a:lnTo>
                    <a:pt x="2801" y="1851"/>
                  </a:lnTo>
                  <a:lnTo>
                    <a:pt x="2728" y="2119"/>
                  </a:lnTo>
                  <a:lnTo>
                    <a:pt x="2558" y="2655"/>
                  </a:lnTo>
                  <a:lnTo>
                    <a:pt x="2484" y="2923"/>
                  </a:lnTo>
                  <a:lnTo>
                    <a:pt x="2387" y="3191"/>
                  </a:lnTo>
                  <a:lnTo>
                    <a:pt x="2387" y="3191"/>
                  </a:lnTo>
                  <a:lnTo>
                    <a:pt x="2241" y="3434"/>
                  </a:lnTo>
                  <a:lnTo>
                    <a:pt x="2095" y="3678"/>
                  </a:lnTo>
                  <a:lnTo>
                    <a:pt x="1900" y="3897"/>
                  </a:lnTo>
                  <a:lnTo>
                    <a:pt x="1729" y="4092"/>
                  </a:lnTo>
                  <a:lnTo>
                    <a:pt x="1315" y="4457"/>
                  </a:lnTo>
                  <a:lnTo>
                    <a:pt x="901" y="4847"/>
                  </a:lnTo>
                  <a:lnTo>
                    <a:pt x="901" y="4847"/>
                  </a:lnTo>
                  <a:lnTo>
                    <a:pt x="707" y="5066"/>
                  </a:lnTo>
                  <a:lnTo>
                    <a:pt x="512" y="5310"/>
                  </a:lnTo>
                  <a:lnTo>
                    <a:pt x="366" y="5553"/>
                  </a:lnTo>
                  <a:lnTo>
                    <a:pt x="244" y="5821"/>
                  </a:lnTo>
                  <a:lnTo>
                    <a:pt x="146" y="6113"/>
                  </a:lnTo>
                  <a:lnTo>
                    <a:pt x="73" y="6405"/>
                  </a:lnTo>
                  <a:lnTo>
                    <a:pt x="25" y="6722"/>
                  </a:lnTo>
                  <a:lnTo>
                    <a:pt x="0" y="7014"/>
                  </a:lnTo>
                  <a:lnTo>
                    <a:pt x="0" y="7014"/>
                  </a:lnTo>
                  <a:lnTo>
                    <a:pt x="25" y="7307"/>
                  </a:lnTo>
                  <a:lnTo>
                    <a:pt x="49" y="7599"/>
                  </a:lnTo>
                  <a:lnTo>
                    <a:pt x="122" y="7867"/>
                  </a:lnTo>
                  <a:lnTo>
                    <a:pt x="219" y="8135"/>
                  </a:lnTo>
                  <a:lnTo>
                    <a:pt x="317" y="8403"/>
                  </a:lnTo>
                  <a:lnTo>
                    <a:pt x="439" y="8622"/>
                  </a:lnTo>
                  <a:lnTo>
                    <a:pt x="609" y="8865"/>
                  </a:lnTo>
                  <a:lnTo>
                    <a:pt x="780" y="9060"/>
                  </a:lnTo>
                  <a:lnTo>
                    <a:pt x="950" y="9255"/>
                  </a:lnTo>
                  <a:lnTo>
                    <a:pt x="1145" y="9401"/>
                  </a:lnTo>
                  <a:lnTo>
                    <a:pt x="1364" y="9547"/>
                  </a:lnTo>
                  <a:lnTo>
                    <a:pt x="1608" y="9669"/>
                  </a:lnTo>
                  <a:lnTo>
                    <a:pt x="1851" y="9766"/>
                  </a:lnTo>
                  <a:lnTo>
                    <a:pt x="2095" y="9840"/>
                  </a:lnTo>
                  <a:lnTo>
                    <a:pt x="2363" y="9888"/>
                  </a:lnTo>
                  <a:lnTo>
                    <a:pt x="2606" y="9913"/>
                  </a:lnTo>
                  <a:lnTo>
                    <a:pt x="2606" y="9913"/>
                  </a:lnTo>
                  <a:lnTo>
                    <a:pt x="2972" y="9888"/>
                  </a:lnTo>
                  <a:lnTo>
                    <a:pt x="3337" y="9791"/>
                  </a:lnTo>
                  <a:lnTo>
                    <a:pt x="3678" y="9669"/>
                  </a:lnTo>
                  <a:lnTo>
                    <a:pt x="3994" y="9474"/>
                  </a:lnTo>
                  <a:lnTo>
                    <a:pt x="3994" y="9474"/>
                  </a:lnTo>
                  <a:lnTo>
                    <a:pt x="4141" y="9377"/>
                  </a:lnTo>
                  <a:lnTo>
                    <a:pt x="4287" y="9304"/>
                  </a:lnTo>
                  <a:lnTo>
                    <a:pt x="4433" y="9279"/>
                  </a:lnTo>
                  <a:lnTo>
                    <a:pt x="4579" y="9231"/>
                  </a:lnTo>
                  <a:lnTo>
                    <a:pt x="4896" y="9206"/>
                  </a:lnTo>
                  <a:lnTo>
                    <a:pt x="5261" y="9206"/>
                  </a:lnTo>
                  <a:lnTo>
                    <a:pt x="5261" y="9206"/>
                  </a:lnTo>
                  <a:lnTo>
                    <a:pt x="5626" y="9206"/>
                  </a:lnTo>
                  <a:lnTo>
                    <a:pt x="5943" y="9231"/>
                  </a:lnTo>
                  <a:lnTo>
                    <a:pt x="6089" y="9279"/>
                  </a:lnTo>
                  <a:lnTo>
                    <a:pt x="6235" y="9304"/>
                  </a:lnTo>
                  <a:lnTo>
                    <a:pt x="6381" y="9377"/>
                  </a:lnTo>
                  <a:lnTo>
                    <a:pt x="6527" y="9474"/>
                  </a:lnTo>
                  <a:lnTo>
                    <a:pt x="6527" y="9474"/>
                  </a:lnTo>
                  <a:lnTo>
                    <a:pt x="6844" y="9669"/>
                  </a:lnTo>
                  <a:lnTo>
                    <a:pt x="7185" y="9791"/>
                  </a:lnTo>
                  <a:lnTo>
                    <a:pt x="7550" y="9888"/>
                  </a:lnTo>
                  <a:lnTo>
                    <a:pt x="7916" y="9913"/>
                  </a:lnTo>
                  <a:lnTo>
                    <a:pt x="7916" y="9913"/>
                  </a:lnTo>
                  <a:lnTo>
                    <a:pt x="8184" y="9888"/>
                  </a:lnTo>
                  <a:lnTo>
                    <a:pt x="8427" y="9840"/>
                  </a:lnTo>
                  <a:lnTo>
                    <a:pt x="8671" y="9766"/>
                  </a:lnTo>
                  <a:lnTo>
                    <a:pt x="8914" y="9669"/>
                  </a:lnTo>
                  <a:lnTo>
                    <a:pt x="9158" y="9547"/>
                  </a:lnTo>
                  <a:lnTo>
                    <a:pt x="9377" y="9401"/>
                  </a:lnTo>
                  <a:lnTo>
                    <a:pt x="9572" y="9255"/>
                  </a:lnTo>
                  <a:lnTo>
                    <a:pt x="9742" y="9060"/>
                  </a:lnTo>
                  <a:lnTo>
                    <a:pt x="9913" y="8865"/>
                  </a:lnTo>
                  <a:lnTo>
                    <a:pt x="10083" y="8622"/>
                  </a:lnTo>
                  <a:lnTo>
                    <a:pt x="10205" y="8403"/>
                  </a:lnTo>
                  <a:lnTo>
                    <a:pt x="10302" y="8135"/>
                  </a:lnTo>
                  <a:lnTo>
                    <a:pt x="10400" y="7867"/>
                  </a:lnTo>
                  <a:lnTo>
                    <a:pt x="10473" y="7599"/>
                  </a:lnTo>
                  <a:lnTo>
                    <a:pt x="10497" y="7307"/>
                  </a:lnTo>
                  <a:lnTo>
                    <a:pt x="10522" y="7014"/>
                  </a:lnTo>
                  <a:lnTo>
                    <a:pt x="10522" y="7014"/>
                  </a:lnTo>
                  <a:lnTo>
                    <a:pt x="10497" y="6722"/>
                  </a:lnTo>
                  <a:lnTo>
                    <a:pt x="10449" y="6405"/>
                  </a:lnTo>
                  <a:lnTo>
                    <a:pt x="10375" y="6113"/>
                  </a:lnTo>
                  <a:lnTo>
                    <a:pt x="10278" y="5821"/>
                  </a:lnTo>
                  <a:lnTo>
                    <a:pt x="10156" y="5553"/>
                  </a:lnTo>
                  <a:lnTo>
                    <a:pt x="10010" y="5310"/>
                  </a:lnTo>
                  <a:lnTo>
                    <a:pt x="9815" y="5066"/>
                  </a:lnTo>
                  <a:lnTo>
                    <a:pt x="9620" y="4847"/>
                  </a:lnTo>
                  <a:lnTo>
                    <a:pt x="9620" y="4847"/>
                  </a:lnTo>
                  <a:lnTo>
                    <a:pt x="9206" y="4457"/>
                  </a:lnTo>
                  <a:lnTo>
                    <a:pt x="8792" y="4092"/>
                  </a:lnTo>
                  <a:lnTo>
                    <a:pt x="8622" y="3897"/>
                  </a:lnTo>
                  <a:lnTo>
                    <a:pt x="8427" y="3678"/>
                  </a:lnTo>
                  <a:lnTo>
                    <a:pt x="8281" y="3434"/>
                  </a:lnTo>
                  <a:lnTo>
                    <a:pt x="8135" y="3191"/>
                  </a:lnTo>
                  <a:lnTo>
                    <a:pt x="8135" y="3191"/>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28" name="Google Shape;4228;p166"/>
          <p:cNvGrpSpPr/>
          <p:nvPr/>
        </p:nvGrpSpPr>
        <p:grpSpPr>
          <a:xfrm>
            <a:off x="3111317" y="1273666"/>
            <a:ext cx="349624" cy="344695"/>
            <a:chOff x="3927500" y="301425"/>
            <a:chExt cx="461550" cy="411625"/>
          </a:xfrm>
        </p:grpSpPr>
        <p:sp>
          <p:nvSpPr>
            <p:cNvPr id="4229" name="Google Shape;4229;p166"/>
            <p:cNvSpPr/>
            <p:nvPr/>
          </p:nvSpPr>
          <p:spPr>
            <a:xfrm>
              <a:off x="4080925" y="302050"/>
              <a:ext cx="154075" cy="411000"/>
            </a:xfrm>
            <a:custGeom>
              <a:rect b="b" l="l" r="r" t="t"/>
              <a:pathLst>
                <a:path extrusionOk="0" fill="none" h="16440" w="6163">
                  <a:moveTo>
                    <a:pt x="6162" y="3118"/>
                  </a:moveTo>
                  <a:lnTo>
                    <a:pt x="0" y="0"/>
                  </a:lnTo>
                  <a:lnTo>
                    <a:pt x="0" y="13322"/>
                  </a:lnTo>
                  <a:lnTo>
                    <a:pt x="6162" y="16440"/>
                  </a:lnTo>
                  <a:lnTo>
                    <a:pt x="6162" y="3118"/>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0" name="Google Shape;4230;p166"/>
            <p:cNvSpPr/>
            <p:nvPr/>
          </p:nvSpPr>
          <p:spPr>
            <a:xfrm>
              <a:off x="3927500" y="301425"/>
              <a:ext cx="153450" cy="406150"/>
            </a:xfrm>
            <a:custGeom>
              <a:rect b="b" l="l" r="r" t="t"/>
              <a:pathLst>
                <a:path extrusionOk="0" fill="none" h="16246" w="6138">
                  <a:moveTo>
                    <a:pt x="6137" y="1"/>
                  </a:moveTo>
                  <a:lnTo>
                    <a:pt x="536" y="2850"/>
                  </a:lnTo>
                  <a:lnTo>
                    <a:pt x="536" y="2850"/>
                  </a:lnTo>
                  <a:lnTo>
                    <a:pt x="414" y="2899"/>
                  </a:lnTo>
                  <a:lnTo>
                    <a:pt x="317" y="2997"/>
                  </a:lnTo>
                  <a:lnTo>
                    <a:pt x="219" y="3094"/>
                  </a:lnTo>
                  <a:lnTo>
                    <a:pt x="146" y="3216"/>
                  </a:lnTo>
                  <a:lnTo>
                    <a:pt x="73" y="3313"/>
                  </a:lnTo>
                  <a:lnTo>
                    <a:pt x="24" y="3435"/>
                  </a:lnTo>
                  <a:lnTo>
                    <a:pt x="0" y="3557"/>
                  </a:lnTo>
                  <a:lnTo>
                    <a:pt x="0" y="3679"/>
                  </a:lnTo>
                  <a:lnTo>
                    <a:pt x="0" y="15880"/>
                  </a:lnTo>
                  <a:lnTo>
                    <a:pt x="0" y="15880"/>
                  </a:lnTo>
                  <a:lnTo>
                    <a:pt x="0" y="16002"/>
                  </a:lnTo>
                  <a:lnTo>
                    <a:pt x="49" y="16075"/>
                  </a:lnTo>
                  <a:lnTo>
                    <a:pt x="97" y="16148"/>
                  </a:lnTo>
                  <a:lnTo>
                    <a:pt x="170" y="16197"/>
                  </a:lnTo>
                  <a:lnTo>
                    <a:pt x="244" y="16221"/>
                  </a:lnTo>
                  <a:lnTo>
                    <a:pt x="341" y="16246"/>
                  </a:lnTo>
                  <a:lnTo>
                    <a:pt x="463" y="16221"/>
                  </a:lnTo>
                  <a:lnTo>
                    <a:pt x="560" y="16173"/>
                  </a:lnTo>
                  <a:lnTo>
                    <a:pt x="6137" y="13323"/>
                  </a:lnTo>
                  <a:lnTo>
                    <a:pt x="6137" y="1"/>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1" name="Google Shape;4231;p166"/>
            <p:cNvSpPr/>
            <p:nvPr/>
          </p:nvSpPr>
          <p:spPr>
            <a:xfrm>
              <a:off x="4234975" y="306925"/>
              <a:ext cx="154075" cy="405525"/>
            </a:xfrm>
            <a:custGeom>
              <a:rect b="b" l="l" r="r" t="t"/>
              <a:pathLst>
                <a:path extrusionOk="0" fill="none" h="16221" w="6163">
                  <a:moveTo>
                    <a:pt x="5578" y="49"/>
                  </a:moveTo>
                  <a:lnTo>
                    <a:pt x="0" y="2898"/>
                  </a:lnTo>
                  <a:lnTo>
                    <a:pt x="0" y="16221"/>
                  </a:lnTo>
                  <a:lnTo>
                    <a:pt x="5626" y="13371"/>
                  </a:lnTo>
                  <a:lnTo>
                    <a:pt x="5626" y="13371"/>
                  </a:lnTo>
                  <a:lnTo>
                    <a:pt x="5724" y="13322"/>
                  </a:lnTo>
                  <a:lnTo>
                    <a:pt x="5845" y="13225"/>
                  </a:lnTo>
                  <a:lnTo>
                    <a:pt x="5918" y="13127"/>
                  </a:lnTo>
                  <a:lnTo>
                    <a:pt x="6016" y="13030"/>
                  </a:lnTo>
                  <a:lnTo>
                    <a:pt x="6065" y="12908"/>
                  </a:lnTo>
                  <a:lnTo>
                    <a:pt x="6113" y="12786"/>
                  </a:lnTo>
                  <a:lnTo>
                    <a:pt x="6138" y="12665"/>
                  </a:lnTo>
                  <a:lnTo>
                    <a:pt x="6162" y="12543"/>
                  </a:lnTo>
                  <a:lnTo>
                    <a:pt x="6162" y="341"/>
                  </a:lnTo>
                  <a:lnTo>
                    <a:pt x="6162" y="341"/>
                  </a:lnTo>
                  <a:lnTo>
                    <a:pt x="6138" y="219"/>
                  </a:lnTo>
                  <a:lnTo>
                    <a:pt x="6113" y="146"/>
                  </a:lnTo>
                  <a:lnTo>
                    <a:pt x="6065" y="73"/>
                  </a:lnTo>
                  <a:lnTo>
                    <a:pt x="5992" y="24"/>
                  </a:lnTo>
                  <a:lnTo>
                    <a:pt x="5894" y="0"/>
                  </a:lnTo>
                  <a:lnTo>
                    <a:pt x="5797" y="0"/>
                  </a:lnTo>
                  <a:lnTo>
                    <a:pt x="5699" y="0"/>
                  </a:lnTo>
                  <a:lnTo>
                    <a:pt x="5578" y="49"/>
                  </a:lnTo>
                  <a:lnTo>
                    <a:pt x="5578" y="49"/>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2" name="Google Shape;4232;p166"/>
            <p:cNvSpPr/>
            <p:nvPr/>
          </p:nvSpPr>
          <p:spPr>
            <a:xfrm>
              <a:off x="4295850" y="442075"/>
              <a:ext cx="46300" cy="26225"/>
            </a:xfrm>
            <a:custGeom>
              <a:rect b="b" l="l" r="r" t="t"/>
              <a:pathLst>
                <a:path extrusionOk="0" fill="none" h="1049" w="1852">
                  <a:moveTo>
                    <a:pt x="1" y="1"/>
                  </a:moveTo>
                  <a:lnTo>
                    <a:pt x="1852" y="1048"/>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3" name="Google Shape;4233;p166"/>
            <p:cNvSpPr/>
            <p:nvPr/>
          </p:nvSpPr>
          <p:spPr>
            <a:xfrm>
              <a:off x="4296475" y="415900"/>
              <a:ext cx="45075" cy="78575"/>
            </a:xfrm>
            <a:custGeom>
              <a:rect b="b" l="l" r="r" t="t"/>
              <a:pathLst>
                <a:path extrusionOk="0" fill="none" h="3143" w="1803">
                  <a:moveTo>
                    <a:pt x="1802" y="1"/>
                  </a:moveTo>
                  <a:lnTo>
                    <a:pt x="0" y="3142"/>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4" name="Google Shape;4234;p166"/>
            <p:cNvSpPr/>
            <p:nvPr/>
          </p:nvSpPr>
          <p:spPr>
            <a:xfrm>
              <a:off x="3968275" y="590050"/>
              <a:ext cx="25" cy="6100"/>
            </a:xfrm>
            <a:custGeom>
              <a:rect b="b" l="l" r="r" t="t"/>
              <a:pathLst>
                <a:path extrusionOk="0" fill="none" h="244" w="1">
                  <a:moveTo>
                    <a:pt x="1" y="244"/>
                  </a:moveTo>
                  <a:lnTo>
                    <a:pt x="1" y="244"/>
                  </a:lnTo>
                  <a:lnTo>
                    <a:pt x="1"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5" name="Google Shape;4235;p166"/>
            <p:cNvSpPr/>
            <p:nvPr/>
          </p:nvSpPr>
          <p:spPr>
            <a:xfrm>
              <a:off x="3970725" y="558375"/>
              <a:ext cx="1850" cy="12200"/>
            </a:xfrm>
            <a:custGeom>
              <a:rect b="b" l="l" r="r" t="t"/>
              <a:pathLst>
                <a:path extrusionOk="0" fill="none" h="488" w="74">
                  <a:moveTo>
                    <a:pt x="0" y="488"/>
                  </a:moveTo>
                  <a:lnTo>
                    <a:pt x="73"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6" name="Google Shape;4236;p166"/>
            <p:cNvSpPr/>
            <p:nvPr/>
          </p:nvSpPr>
          <p:spPr>
            <a:xfrm>
              <a:off x="3976200" y="527325"/>
              <a:ext cx="3675" cy="12200"/>
            </a:xfrm>
            <a:custGeom>
              <a:rect b="b" l="l" r="r" t="t"/>
              <a:pathLst>
                <a:path extrusionOk="0" fill="none" h="488" w="147">
                  <a:moveTo>
                    <a:pt x="0" y="488"/>
                  </a:moveTo>
                  <a:lnTo>
                    <a:pt x="98" y="147"/>
                  </a:lnTo>
                  <a:lnTo>
                    <a:pt x="147"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7" name="Google Shape;4237;p166"/>
            <p:cNvSpPr/>
            <p:nvPr/>
          </p:nvSpPr>
          <p:spPr>
            <a:xfrm>
              <a:off x="3985950" y="498100"/>
              <a:ext cx="4875" cy="10975"/>
            </a:xfrm>
            <a:custGeom>
              <a:rect b="b" l="l" r="r" t="t"/>
              <a:pathLst>
                <a:path extrusionOk="0" fill="none" h="439" w="195">
                  <a:moveTo>
                    <a:pt x="0" y="439"/>
                  </a:moveTo>
                  <a:lnTo>
                    <a:pt x="195" y="25"/>
                  </a:lnTo>
                  <a:lnTo>
                    <a:pt x="195"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8" name="Google Shape;4238;p166"/>
            <p:cNvSpPr/>
            <p:nvPr/>
          </p:nvSpPr>
          <p:spPr>
            <a:xfrm>
              <a:off x="4000550" y="471300"/>
              <a:ext cx="7325" cy="9775"/>
            </a:xfrm>
            <a:custGeom>
              <a:rect b="b" l="l" r="r" t="t"/>
              <a:pathLst>
                <a:path extrusionOk="0" fill="none" h="391" w="293">
                  <a:moveTo>
                    <a:pt x="1" y="391"/>
                  </a:moveTo>
                  <a:lnTo>
                    <a:pt x="74" y="269"/>
                  </a:lnTo>
                  <a:lnTo>
                    <a:pt x="293"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9" name="Google Shape;4239;p166"/>
            <p:cNvSpPr/>
            <p:nvPr/>
          </p:nvSpPr>
          <p:spPr>
            <a:xfrm>
              <a:off x="4021250" y="450600"/>
              <a:ext cx="10375" cy="6725"/>
            </a:xfrm>
            <a:custGeom>
              <a:rect b="b" l="l" r="r" t="t"/>
              <a:pathLst>
                <a:path extrusionOk="0" fill="none" h="269" w="415">
                  <a:moveTo>
                    <a:pt x="1" y="269"/>
                  </a:moveTo>
                  <a:lnTo>
                    <a:pt x="25" y="244"/>
                  </a:lnTo>
                  <a:lnTo>
                    <a:pt x="220" y="123"/>
                  </a:lnTo>
                  <a:lnTo>
                    <a:pt x="415"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0" name="Google Shape;4240;p166"/>
            <p:cNvSpPr/>
            <p:nvPr/>
          </p:nvSpPr>
          <p:spPr>
            <a:xfrm>
              <a:off x="4049250" y="440250"/>
              <a:ext cx="11600" cy="2475"/>
            </a:xfrm>
            <a:custGeom>
              <a:rect b="b" l="l" r="r" t="t"/>
              <a:pathLst>
                <a:path extrusionOk="0" fill="none" h="99" w="464">
                  <a:moveTo>
                    <a:pt x="1" y="98"/>
                  </a:moveTo>
                  <a:lnTo>
                    <a:pt x="220" y="50"/>
                  </a:lnTo>
                  <a:lnTo>
                    <a:pt x="464" y="1"/>
                  </a:lnTo>
                  <a:lnTo>
                    <a:pt x="464"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1" name="Google Shape;4241;p166"/>
            <p:cNvSpPr/>
            <p:nvPr/>
          </p:nvSpPr>
          <p:spPr>
            <a:xfrm>
              <a:off x="4080325" y="439650"/>
              <a:ext cx="12200" cy="1850"/>
            </a:xfrm>
            <a:custGeom>
              <a:rect b="b" l="l" r="r" t="t"/>
              <a:pathLst>
                <a:path extrusionOk="0" fill="none" h="74" w="488">
                  <a:moveTo>
                    <a:pt x="0" y="0"/>
                  </a:moveTo>
                  <a:lnTo>
                    <a:pt x="146" y="0"/>
                  </a:lnTo>
                  <a:lnTo>
                    <a:pt x="463" y="74"/>
                  </a:lnTo>
                  <a:lnTo>
                    <a:pt x="487" y="74"/>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2" name="Google Shape;4242;p166"/>
            <p:cNvSpPr/>
            <p:nvPr/>
          </p:nvSpPr>
          <p:spPr>
            <a:xfrm>
              <a:off x="4110150" y="450000"/>
              <a:ext cx="9150" cy="7950"/>
            </a:xfrm>
            <a:custGeom>
              <a:rect b="b" l="l" r="r" t="t"/>
              <a:pathLst>
                <a:path extrusionOk="0" fill="none" h="318" w="366">
                  <a:moveTo>
                    <a:pt x="0" y="1"/>
                  </a:moveTo>
                  <a:lnTo>
                    <a:pt x="98" y="74"/>
                  </a:lnTo>
                  <a:lnTo>
                    <a:pt x="317" y="268"/>
                  </a:lnTo>
                  <a:lnTo>
                    <a:pt x="366" y="317"/>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3" name="Google Shape;4243;p166"/>
            <p:cNvSpPr/>
            <p:nvPr/>
          </p:nvSpPr>
          <p:spPr>
            <a:xfrm>
              <a:off x="4130250" y="473750"/>
              <a:ext cx="4900" cy="10975"/>
            </a:xfrm>
            <a:custGeom>
              <a:rect b="b" l="l" r="r" t="t"/>
              <a:pathLst>
                <a:path extrusionOk="0" fill="none" h="439" w="196">
                  <a:moveTo>
                    <a:pt x="0" y="0"/>
                  </a:moveTo>
                  <a:lnTo>
                    <a:pt x="25" y="73"/>
                  </a:lnTo>
                  <a:lnTo>
                    <a:pt x="171" y="366"/>
                  </a:lnTo>
                  <a:lnTo>
                    <a:pt x="195" y="439"/>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4" name="Google Shape;4244;p166"/>
            <p:cNvSpPr/>
            <p:nvPr/>
          </p:nvSpPr>
          <p:spPr>
            <a:xfrm>
              <a:off x="4141800" y="502975"/>
              <a:ext cx="3700" cy="11600"/>
            </a:xfrm>
            <a:custGeom>
              <a:rect b="b" l="l" r="r" t="t"/>
              <a:pathLst>
                <a:path extrusionOk="0" fill="none" h="464" w="148">
                  <a:moveTo>
                    <a:pt x="1" y="0"/>
                  </a:moveTo>
                  <a:lnTo>
                    <a:pt x="147" y="463"/>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5" name="Google Shape;4245;p166"/>
            <p:cNvSpPr/>
            <p:nvPr/>
          </p:nvSpPr>
          <p:spPr>
            <a:xfrm>
              <a:off x="4150950" y="533425"/>
              <a:ext cx="3675" cy="11575"/>
            </a:xfrm>
            <a:custGeom>
              <a:rect b="b" l="l" r="r" t="t"/>
              <a:pathLst>
                <a:path extrusionOk="0" fill="none" h="463" w="147">
                  <a:moveTo>
                    <a:pt x="0" y="0"/>
                  </a:moveTo>
                  <a:lnTo>
                    <a:pt x="146" y="463"/>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6" name="Google Shape;4246;p166"/>
            <p:cNvSpPr/>
            <p:nvPr/>
          </p:nvSpPr>
          <p:spPr>
            <a:xfrm>
              <a:off x="4160675" y="563850"/>
              <a:ext cx="4900" cy="11000"/>
            </a:xfrm>
            <a:custGeom>
              <a:rect b="b" l="l" r="r" t="t"/>
              <a:pathLst>
                <a:path extrusionOk="0" fill="none" h="440" w="196">
                  <a:moveTo>
                    <a:pt x="1" y="1"/>
                  </a:moveTo>
                  <a:lnTo>
                    <a:pt x="50" y="123"/>
                  </a:lnTo>
                  <a:lnTo>
                    <a:pt x="196" y="415"/>
                  </a:lnTo>
                  <a:lnTo>
                    <a:pt x="196" y="439"/>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7" name="Google Shape;4247;p166"/>
            <p:cNvSpPr/>
            <p:nvPr/>
          </p:nvSpPr>
          <p:spPr>
            <a:xfrm>
              <a:off x="4175300" y="591875"/>
              <a:ext cx="7325" cy="9150"/>
            </a:xfrm>
            <a:custGeom>
              <a:rect b="b" l="l" r="r" t="t"/>
              <a:pathLst>
                <a:path extrusionOk="0" fill="none" h="366" w="293">
                  <a:moveTo>
                    <a:pt x="0" y="0"/>
                  </a:moveTo>
                  <a:lnTo>
                    <a:pt x="98" y="146"/>
                  </a:lnTo>
                  <a:lnTo>
                    <a:pt x="293" y="366"/>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8" name="Google Shape;4248;p166"/>
            <p:cNvSpPr/>
            <p:nvPr/>
          </p:nvSpPr>
          <p:spPr>
            <a:xfrm>
              <a:off x="4198425" y="613175"/>
              <a:ext cx="11000" cy="4900"/>
            </a:xfrm>
            <a:custGeom>
              <a:rect b="b" l="l" r="r" t="t"/>
              <a:pathLst>
                <a:path extrusionOk="0" fill="none" h="196" w="440">
                  <a:moveTo>
                    <a:pt x="1" y="1"/>
                  </a:moveTo>
                  <a:lnTo>
                    <a:pt x="171" y="98"/>
                  </a:lnTo>
                  <a:lnTo>
                    <a:pt x="439" y="195"/>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9" name="Google Shape;4249;p166"/>
            <p:cNvSpPr/>
            <p:nvPr/>
          </p:nvSpPr>
          <p:spPr>
            <a:xfrm>
              <a:off x="4228275" y="621100"/>
              <a:ext cx="12200" cy="625"/>
            </a:xfrm>
            <a:custGeom>
              <a:rect b="b" l="l" r="r" t="t"/>
              <a:pathLst>
                <a:path extrusionOk="0" fill="none" h="25" w="488">
                  <a:moveTo>
                    <a:pt x="0" y="0"/>
                  </a:moveTo>
                  <a:lnTo>
                    <a:pt x="49" y="25"/>
                  </a:lnTo>
                  <a:lnTo>
                    <a:pt x="487" y="0"/>
                  </a:lnTo>
                  <a:lnTo>
                    <a:pt x="487"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0" name="Google Shape;4250;p166"/>
            <p:cNvSpPr/>
            <p:nvPr/>
          </p:nvSpPr>
          <p:spPr>
            <a:xfrm>
              <a:off x="4259925" y="616225"/>
              <a:ext cx="11600" cy="3075"/>
            </a:xfrm>
            <a:custGeom>
              <a:rect b="b" l="l" r="r" t="t"/>
              <a:pathLst>
                <a:path extrusionOk="0" fill="none" h="123" w="464">
                  <a:moveTo>
                    <a:pt x="1" y="122"/>
                  </a:moveTo>
                  <a:lnTo>
                    <a:pt x="196" y="73"/>
                  </a:lnTo>
                  <a:lnTo>
                    <a:pt x="464" y="0"/>
                  </a:lnTo>
                  <a:lnTo>
                    <a:pt x="464"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1" name="Google Shape;4251;p166"/>
            <p:cNvSpPr/>
            <p:nvPr/>
          </p:nvSpPr>
          <p:spPr>
            <a:xfrm>
              <a:off x="4289775" y="602225"/>
              <a:ext cx="10375" cy="6725"/>
            </a:xfrm>
            <a:custGeom>
              <a:rect b="b" l="l" r="r" t="t"/>
              <a:pathLst>
                <a:path extrusionOk="0" fill="none" h="269" w="415">
                  <a:moveTo>
                    <a:pt x="0" y="268"/>
                  </a:moveTo>
                  <a:lnTo>
                    <a:pt x="195" y="146"/>
                  </a:lnTo>
                  <a:lnTo>
                    <a:pt x="390" y="0"/>
                  </a:lnTo>
                  <a:lnTo>
                    <a:pt x="414"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2" name="Google Shape;4252;p166"/>
            <p:cNvSpPr/>
            <p:nvPr/>
          </p:nvSpPr>
          <p:spPr>
            <a:xfrm>
              <a:off x="4313525" y="577875"/>
              <a:ext cx="6100" cy="10375"/>
            </a:xfrm>
            <a:custGeom>
              <a:rect b="b" l="l" r="r" t="t"/>
              <a:pathLst>
                <a:path extrusionOk="0" fill="none" h="415" w="244">
                  <a:moveTo>
                    <a:pt x="0" y="414"/>
                  </a:moveTo>
                  <a:lnTo>
                    <a:pt x="24" y="365"/>
                  </a:lnTo>
                  <a:lnTo>
                    <a:pt x="146" y="195"/>
                  </a:lnTo>
                  <a:lnTo>
                    <a:pt x="244"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3" name="Google Shape;4253;p166"/>
            <p:cNvSpPr/>
            <p:nvPr/>
          </p:nvSpPr>
          <p:spPr>
            <a:xfrm>
              <a:off x="4326300" y="547425"/>
              <a:ext cx="2450" cy="12200"/>
            </a:xfrm>
            <a:custGeom>
              <a:rect b="b" l="l" r="r" t="t"/>
              <a:pathLst>
                <a:path extrusionOk="0" fill="none" h="488" w="98">
                  <a:moveTo>
                    <a:pt x="0" y="487"/>
                  </a:moveTo>
                  <a:lnTo>
                    <a:pt x="49" y="293"/>
                  </a:lnTo>
                  <a:lnTo>
                    <a:pt x="98"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4" name="Google Shape;4254;p166"/>
            <p:cNvSpPr/>
            <p:nvPr/>
          </p:nvSpPr>
          <p:spPr>
            <a:xfrm>
              <a:off x="4329350" y="515750"/>
              <a:ext cx="625" cy="12200"/>
            </a:xfrm>
            <a:custGeom>
              <a:rect b="b" l="l" r="r" t="t"/>
              <a:pathLst>
                <a:path extrusionOk="0" fill="none" h="488" w="25">
                  <a:moveTo>
                    <a:pt x="25" y="488"/>
                  </a:moveTo>
                  <a:lnTo>
                    <a:pt x="25" y="464"/>
                  </a:lnTo>
                  <a:lnTo>
                    <a:pt x="25" y="123"/>
                  </a:lnTo>
                  <a:lnTo>
                    <a:pt x="0"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5" name="Google Shape;4255;p166"/>
            <p:cNvSpPr/>
            <p:nvPr/>
          </p:nvSpPr>
          <p:spPr>
            <a:xfrm>
              <a:off x="4325075" y="488975"/>
              <a:ext cx="1250" cy="6100"/>
            </a:xfrm>
            <a:custGeom>
              <a:rect b="b" l="l" r="r" t="t"/>
              <a:pathLst>
                <a:path extrusionOk="0" fill="none" h="244" w="50">
                  <a:moveTo>
                    <a:pt x="49" y="244"/>
                  </a:moveTo>
                  <a:lnTo>
                    <a:pt x="49" y="244"/>
                  </a:lnTo>
                  <a:lnTo>
                    <a:pt x="1"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56" name="Google Shape;4256;p166"/>
          <p:cNvGrpSpPr/>
          <p:nvPr/>
        </p:nvGrpSpPr>
        <p:grpSpPr>
          <a:xfrm>
            <a:off x="5172967" y="1280302"/>
            <a:ext cx="299818" cy="331443"/>
            <a:chOff x="6649150" y="309350"/>
            <a:chExt cx="395800" cy="395800"/>
          </a:xfrm>
        </p:grpSpPr>
        <p:sp>
          <p:nvSpPr>
            <p:cNvPr id="4257" name="Google Shape;4257;p166"/>
            <p:cNvSpPr/>
            <p:nvPr/>
          </p:nvSpPr>
          <p:spPr>
            <a:xfrm>
              <a:off x="6649150" y="309350"/>
              <a:ext cx="395800" cy="395800"/>
            </a:xfrm>
            <a:custGeom>
              <a:rect b="b" l="l" r="r" t="t"/>
              <a:pathLst>
                <a:path extrusionOk="0" fill="none" h="15832" w="15832">
                  <a:moveTo>
                    <a:pt x="7916" y="1"/>
                  </a:moveTo>
                  <a:lnTo>
                    <a:pt x="7916" y="1"/>
                  </a:lnTo>
                  <a:lnTo>
                    <a:pt x="7502" y="25"/>
                  </a:lnTo>
                  <a:lnTo>
                    <a:pt x="7112" y="49"/>
                  </a:lnTo>
                  <a:lnTo>
                    <a:pt x="6723" y="98"/>
                  </a:lnTo>
                  <a:lnTo>
                    <a:pt x="6333" y="171"/>
                  </a:lnTo>
                  <a:lnTo>
                    <a:pt x="5943" y="244"/>
                  </a:lnTo>
                  <a:lnTo>
                    <a:pt x="5553" y="366"/>
                  </a:lnTo>
                  <a:lnTo>
                    <a:pt x="5188" y="488"/>
                  </a:lnTo>
                  <a:lnTo>
                    <a:pt x="4847" y="634"/>
                  </a:lnTo>
                  <a:lnTo>
                    <a:pt x="4482" y="780"/>
                  </a:lnTo>
                  <a:lnTo>
                    <a:pt x="4141" y="950"/>
                  </a:lnTo>
                  <a:lnTo>
                    <a:pt x="3824" y="1145"/>
                  </a:lnTo>
                  <a:lnTo>
                    <a:pt x="3483" y="1364"/>
                  </a:lnTo>
                  <a:lnTo>
                    <a:pt x="3191" y="1584"/>
                  </a:lnTo>
                  <a:lnTo>
                    <a:pt x="2874" y="1803"/>
                  </a:lnTo>
                  <a:lnTo>
                    <a:pt x="2607" y="2071"/>
                  </a:lnTo>
                  <a:lnTo>
                    <a:pt x="2314" y="2314"/>
                  </a:lnTo>
                  <a:lnTo>
                    <a:pt x="2071" y="2607"/>
                  </a:lnTo>
                  <a:lnTo>
                    <a:pt x="1803" y="2874"/>
                  </a:lnTo>
                  <a:lnTo>
                    <a:pt x="1584" y="3191"/>
                  </a:lnTo>
                  <a:lnTo>
                    <a:pt x="1364" y="3483"/>
                  </a:lnTo>
                  <a:lnTo>
                    <a:pt x="1145" y="3824"/>
                  </a:lnTo>
                  <a:lnTo>
                    <a:pt x="950" y="4141"/>
                  </a:lnTo>
                  <a:lnTo>
                    <a:pt x="780" y="4482"/>
                  </a:lnTo>
                  <a:lnTo>
                    <a:pt x="634" y="4847"/>
                  </a:lnTo>
                  <a:lnTo>
                    <a:pt x="488" y="5188"/>
                  </a:lnTo>
                  <a:lnTo>
                    <a:pt x="366" y="5553"/>
                  </a:lnTo>
                  <a:lnTo>
                    <a:pt x="244" y="5943"/>
                  </a:lnTo>
                  <a:lnTo>
                    <a:pt x="171" y="6333"/>
                  </a:lnTo>
                  <a:lnTo>
                    <a:pt x="98" y="6722"/>
                  </a:lnTo>
                  <a:lnTo>
                    <a:pt x="49" y="7112"/>
                  </a:lnTo>
                  <a:lnTo>
                    <a:pt x="25" y="7502"/>
                  </a:lnTo>
                  <a:lnTo>
                    <a:pt x="1" y="7916"/>
                  </a:lnTo>
                  <a:lnTo>
                    <a:pt x="1" y="7916"/>
                  </a:lnTo>
                  <a:lnTo>
                    <a:pt x="25" y="8330"/>
                  </a:lnTo>
                  <a:lnTo>
                    <a:pt x="49" y="8720"/>
                  </a:lnTo>
                  <a:lnTo>
                    <a:pt x="98" y="9109"/>
                  </a:lnTo>
                  <a:lnTo>
                    <a:pt x="171" y="9499"/>
                  </a:lnTo>
                  <a:lnTo>
                    <a:pt x="244" y="9889"/>
                  </a:lnTo>
                  <a:lnTo>
                    <a:pt x="366" y="10278"/>
                  </a:lnTo>
                  <a:lnTo>
                    <a:pt x="488" y="10644"/>
                  </a:lnTo>
                  <a:lnTo>
                    <a:pt x="634" y="10985"/>
                  </a:lnTo>
                  <a:lnTo>
                    <a:pt x="780" y="11350"/>
                  </a:lnTo>
                  <a:lnTo>
                    <a:pt x="950" y="11691"/>
                  </a:lnTo>
                  <a:lnTo>
                    <a:pt x="1145" y="12008"/>
                  </a:lnTo>
                  <a:lnTo>
                    <a:pt x="1364" y="12348"/>
                  </a:lnTo>
                  <a:lnTo>
                    <a:pt x="1584" y="12641"/>
                  </a:lnTo>
                  <a:lnTo>
                    <a:pt x="1803" y="12957"/>
                  </a:lnTo>
                  <a:lnTo>
                    <a:pt x="2071" y="13225"/>
                  </a:lnTo>
                  <a:lnTo>
                    <a:pt x="2314" y="13518"/>
                  </a:lnTo>
                  <a:lnTo>
                    <a:pt x="2607" y="13761"/>
                  </a:lnTo>
                  <a:lnTo>
                    <a:pt x="2874" y="14029"/>
                  </a:lnTo>
                  <a:lnTo>
                    <a:pt x="3191" y="14248"/>
                  </a:lnTo>
                  <a:lnTo>
                    <a:pt x="3483" y="14467"/>
                  </a:lnTo>
                  <a:lnTo>
                    <a:pt x="3824" y="14687"/>
                  </a:lnTo>
                  <a:lnTo>
                    <a:pt x="4141" y="14881"/>
                  </a:lnTo>
                  <a:lnTo>
                    <a:pt x="4482" y="15052"/>
                  </a:lnTo>
                  <a:lnTo>
                    <a:pt x="4847" y="15198"/>
                  </a:lnTo>
                  <a:lnTo>
                    <a:pt x="5188" y="15344"/>
                  </a:lnTo>
                  <a:lnTo>
                    <a:pt x="5553" y="15466"/>
                  </a:lnTo>
                  <a:lnTo>
                    <a:pt x="5943" y="15588"/>
                  </a:lnTo>
                  <a:lnTo>
                    <a:pt x="6333" y="15661"/>
                  </a:lnTo>
                  <a:lnTo>
                    <a:pt x="6723" y="15734"/>
                  </a:lnTo>
                  <a:lnTo>
                    <a:pt x="7112" y="15783"/>
                  </a:lnTo>
                  <a:lnTo>
                    <a:pt x="7502" y="15807"/>
                  </a:lnTo>
                  <a:lnTo>
                    <a:pt x="7916" y="15831"/>
                  </a:lnTo>
                  <a:lnTo>
                    <a:pt x="7916" y="15831"/>
                  </a:lnTo>
                  <a:lnTo>
                    <a:pt x="8330" y="15807"/>
                  </a:lnTo>
                  <a:lnTo>
                    <a:pt x="8720" y="15783"/>
                  </a:lnTo>
                  <a:lnTo>
                    <a:pt x="9109" y="15734"/>
                  </a:lnTo>
                  <a:lnTo>
                    <a:pt x="9499" y="15661"/>
                  </a:lnTo>
                  <a:lnTo>
                    <a:pt x="9889" y="15588"/>
                  </a:lnTo>
                  <a:lnTo>
                    <a:pt x="10278" y="15466"/>
                  </a:lnTo>
                  <a:lnTo>
                    <a:pt x="10644" y="15344"/>
                  </a:lnTo>
                  <a:lnTo>
                    <a:pt x="10985" y="15198"/>
                  </a:lnTo>
                  <a:lnTo>
                    <a:pt x="11350" y="15052"/>
                  </a:lnTo>
                  <a:lnTo>
                    <a:pt x="11691" y="14881"/>
                  </a:lnTo>
                  <a:lnTo>
                    <a:pt x="12008" y="14687"/>
                  </a:lnTo>
                  <a:lnTo>
                    <a:pt x="12349" y="14467"/>
                  </a:lnTo>
                  <a:lnTo>
                    <a:pt x="12641" y="14248"/>
                  </a:lnTo>
                  <a:lnTo>
                    <a:pt x="12957" y="14029"/>
                  </a:lnTo>
                  <a:lnTo>
                    <a:pt x="13225" y="13761"/>
                  </a:lnTo>
                  <a:lnTo>
                    <a:pt x="13518" y="13518"/>
                  </a:lnTo>
                  <a:lnTo>
                    <a:pt x="13761" y="13225"/>
                  </a:lnTo>
                  <a:lnTo>
                    <a:pt x="14029" y="12957"/>
                  </a:lnTo>
                  <a:lnTo>
                    <a:pt x="14248" y="12641"/>
                  </a:lnTo>
                  <a:lnTo>
                    <a:pt x="14467" y="12348"/>
                  </a:lnTo>
                  <a:lnTo>
                    <a:pt x="14687" y="12008"/>
                  </a:lnTo>
                  <a:lnTo>
                    <a:pt x="14881" y="11691"/>
                  </a:lnTo>
                  <a:lnTo>
                    <a:pt x="15052" y="11350"/>
                  </a:lnTo>
                  <a:lnTo>
                    <a:pt x="15198" y="10985"/>
                  </a:lnTo>
                  <a:lnTo>
                    <a:pt x="15344" y="10644"/>
                  </a:lnTo>
                  <a:lnTo>
                    <a:pt x="15466" y="10278"/>
                  </a:lnTo>
                  <a:lnTo>
                    <a:pt x="15588" y="9889"/>
                  </a:lnTo>
                  <a:lnTo>
                    <a:pt x="15661" y="9499"/>
                  </a:lnTo>
                  <a:lnTo>
                    <a:pt x="15734" y="9109"/>
                  </a:lnTo>
                  <a:lnTo>
                    <a:pt x="15783" y="8720"/>
                  </a:lnTo>
                  <a:lnTo>
                    <a:pt x="15807" y="8330"/>
                  </a:lnTo>
                  <a:lnTo>
                    <a:pt x="15831" y="7916"/>
                  </a:lnTo>
                  <a:lnTo>
                    <a:pt x="15831" y="7916"/>
                  </a:lnTo>
                  <a:lnTo>
                    <a:pt x="15807" y="7502"/>
                  </a:lnTo>
                  <a:lnTo>
                    <a:pt x="15783" y="7112"/>
                  </a:lnTo>
                  <a:lnTo>
                    <a:pt x="15734" y="6722"/>
                  </a:lnTo>
                  <a:lnTo>
                    <a:pt x="15661" y="6333"/>
                  </a:lnTo>
                  <a:lnTo>
                    <a:pt x="15588" y="5943"/>
                  </a:lnTo>
                  <a:lnTo>
                    <a:pt x="15466" y="5553"/>
                  </a:lnTo>
                  <a:lnTo>
                    <a:pt x="15344" y="5188"/>
                  </a:lnTo>
                  <a:lnTo>
                    <a:pt x="15198" y="4847"/>
                  </a:lnTo>
                  <a:lnTo>
                    <a:pt x="15052" y="4482"/>
                  </a:lnTo>
                  <a:lnTo>
                    <a:pt x="14881" y="4141"/>
                  </a:lnTo>
                  <a:lnTo>
                    <a:pt x="14687" y="3824"/>
                  </a:lnTo>
                  <a:lnTo>
                    <a:pt x="14467" y="3483"/>
                  </a:lnTo>
                  <a:lnTo>
                    <a:pt x="14248" y="3191"/>
                  </a:lnTo>
                  <a:lnTo>
                    <a:pt x="14029" y="2874"/>
                  </a:lnTo>
                  <a:lnTo>
                    <a:pt x="13761" y="2607"/>
                  </a:lnTo>
                  <a:lnTo>
                    <a:pt x="13518" y="2314"/>
                  </a:lnTo>
                  <a:lnTo>
                    <a:pt x="13225" y="2071"/>
                  </a:lnTo>
                  <a:lnTo>
                    <a:pt x="12957" y="1803"/>
                  </a:lnTo>
                  <a:lnTo>
                    <a:pt x="12641" y="1584"/>
                  </a:lnTo>
                  <a:lnTo>
                    <a:pt x="12349" y="1364"/>
                  </a:lnTo>
                  <a:lnTo>
                    <a:pt x="12008" y="1145"/>
                  </a:lnTo>
                  <a:lnTo>
                    <a:pt x="11691" y="950"/>
                  </a:lnTo>
                  <a:lnTo>
                    <a:pt x="11350" y="780"/>
                  </a:lnTo>
                  <a:lnTo>
                    <a:pt x="10985" y="634"/>
                  </a:lnTo>
                  <a:lnTo>
                    <a:pt x="10644" y="488"/>
                  </a:lnTo>
                  <a:lnTo>
                    <a:pt x="10278" y="366"/>
                  </a:lnTo>
                  <a:lnTo>
                    <a:pt x="9889" y="244"/>
                  </a:lnTo>
                  <a:lnTo>
                    <a:pt x="9499" y="171"/>
                  </a:lnTo>
                  <a:lnTo>
                    <a:pt x="9109" y="98"/>
                  </a:lnTo>
                  <a:lnTo>
                    <a:pt x="8720" y="49"/>
                  </a:lnTo>
                  <a:lnTo>
                    <a:pt x="8330" y="25"/>
                  </a:lnTo>
                  <a:lnTo>
                    <a:pt x="7916" y="1"/>
                  </a:lnTo>
                  <a:lnTo>
                    <a:pt x="7916" y="1"/>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8" name="Google Shape;4258;p166"/>
            <p:cNvSpPr/>
            <p:nvPr/>
          </p:nvSpPr>
          <p:spPr>
            <a:xfrm>
              <a:off x="6673500" y="333700"/>
              <a:ext cx="347100" cy="347100"/>
            </a:xfrm>
            <a:custGeom>
              <a:rect b="b" l="l" r="r" t="t"/>
              <a:pathLst>
                <a:path extrusionOk="0" fill="none" h="13884" w="13884">
                  <a:moveTo>
                    <a:pt x="6942" y="13883"/>
                  </a:moveTo>
                  <a:lnTo>
                    <a:pt x="6942" y="13883"/>
                  </a:lnTo>
                  <a:lnTo>
                    <a:pt x="6577" y="13883"/>
                  </a:lnTo>
                  <a:lnTo>
                    <a:pt x="6236" y="13834"/>
                  </a:lnTo>
                  <a:lnTo>
                    <a:pt x="5895" y="13810"/>
                  </a:lnTo>
                  <a:lnTo>
                    <a:pt x="5554" y="13737"/>
                  </a:lnTo>
                  <a:lnTo>
                    <a:pt x="5213" y="13664"/>
                  </a:lnTo>
                  <a:lnTo>
                    <a:pt x="4872" y="13566"/>
                  </a:lnTo>
                  <a:lnTo>
                    <a:pt x="4555" y="13469"/>
                  </a:lnTo>
                  <a:lnTo>
                    <a:pt x="4239" y="13323"/>
                  </a:lnTo>
                  <a:lnTo>
                    <a:pt x="3946" y="13201"/>
                  </a:lnTo>
                  <a:lnTo>
                    <a:pt x="3630" y="13031"/>
                  </a:lnTo>
                  <a:lnTo>
                    <a:pt x="3337" y="12884"/>
                  </a:lnTo>
                  <a:lnTo>
                    <a:pt x="3069" y="12690"/>
                  </a:lnTo>
                  <a:lnTo>
                    <a:pt x="2802" y="12495"/>
                  </a:lnTo>
                  <a:lnTo>
                    <a:pt x="2534" y="12300"/>
                  </a:lnTo>
                  <a:lnTo>
                    <a:pt x="2290" y="12081"/>
                  </a:lnTo>
                  <a:lnTo>
                    <a:pt x="2047" y="11837"/>
                  </a:lnTo>
                  <a:lnTo>
                    <a:pt x="1803" y="11594"/>
                  </a:lnTo>
                  <a:lnTo>
                    <a:pt x="1584" y="11350"/>
                  </a:lnTo>
                  <a:lnTo>
                    <a:pt x="1389" y="11082"/>
                  </a:lnTo>
                  <a:lnTo>
                    <a:pt x="1194" y="10814"/>
                  </a:lnTo>
                  <a:lnTo>
                    <a:pt x="999" y="10546"/>
                  </a:lnTo>
                  <a:lnTo>
                    <a:pt x="853" y="10254"/>
                  </a:lnTo>
                  <a:lnTo>
                    <a:pt x="683" y="9938"/>
                  </a:lnTo>
                  <a:lnTo>
                    <a:pt x="561" y="9645"/>
                  </a:lnTo>
                  <a:lnTo>
                    <a:pt x="415" y="9329"/>
                  </a:lnTo>
                  <a:lnTo>
                    <a:pt x="317" y="9012"/>
                  </a:lnTo>
                  <a:lnTo>
                    <a:pt x="220" y="8671"/>
                  </a:lnTo>
                  <a:lnTo>
                    <a:pt x="147" y="8330"/>
                  </a:lnTo>
                  <a:lnTo>
                    <a:pt x="74" y="7989"/>
                  </a:lnTo>
                  <a:lnTo>
                    <a:pt x="49" y="7648"/>
                  </a:lnTo>
                  <a:lnTo>
                    <a:pt x="1" y="7307"/>
                  </a:lnTo>
                  <a:lnTo>
                    <a:pt x="1" y="6942"/>
                  </a:lnTo>
                  <a:lnTo>
                    <a:pt x="1" y="6942"/>
                  </a:lnTo>
                  <a:lnTo>
                    <a:pt x="1" y="6577"/>
                  </a:lnTo>
                  <a:lnTo>
                    <a:pt x="49" y="6236"/>
                  </a:lnTo>
                  <a:lnTo>
                    <a:pt x="74" y="5895"/>
                  </a:lnTo>
                  <a:lnTo>
                    <a:pt x="147" y="5554"/>
                  </a:lnTo>
                  <a:lnTo>
                    <a:pt x="220" y="5213"/>
                  </a:lnTo>
                  <a:lnTo>
                    <a:pt x="317" y="4872"/>
                  </a:lnTo>
                  <a:lnTo>
                    <a:pt x="415" y="4555"/>
                  </a:lnTo>
                  <a:lnTo>
                    <a:pt x="561" y="4238"/>
                  </a:lnTo>
                  <a:lnTo>
                    <a:pt x="683" y="3946"/>
                  </a:lnTo>
                  <a:lnTo>
                    <a:pt x="853" y="3630"/>
                  </a:lnTo>
                  <a:lnTo>
                    <a:pt x="999" y="3337"/>
                  </a:lnTo>
                  <a:lnTo>
                    <a:pt x="1194" y="3069"/>
                  </a:lnTo>
                  <a:lnTo>
                    <a:pt x="1389" y="2802"/>
                  </a:lnTo>
                  <a:lnTo>
                    <a:pt x="1584" y="2534"/>
                  </a:lnTo>
                  <a:lnTo>
                    <a:pt x="1803" y="2290"/>
                  </a:lnTo>
                  <a:lnTo>
                    <a:pt x="2047" y="2047"/>
                  </a:lnTo>
                  <a:lnTo>
                    <a:pt x="2290" y="1803"/>
                  </a:lnTo>
                  <a:lnTo>
                    <a:pt x="2534" y="1584"/>
                  </a:lnTo>
                  <a:lnTo>
                    <a:pt x="2802" y="1389"/>
                  </a:lnTo>
                  <a:lnTo>
                    <a:pt x="3069" y="1194"/>
                  </a:lnTo>
                  <a:lnTo>
                    <a:pt x="3337" y="999"/>
                  </a:lnTo>
                  <a:lnTo>
                    <a:pt x="3630" y="853"/>
                  </a:lnTo>
                  <a:lnTo>
                    <a:pt x="3946" y="683"/>
                  </a:lnTo>
                  <a:lnTo>
                    <a:pt x="4239" y="561"/>
                  </a:lnTo>
                  <a:lnTo>
                    <a:pt x="4555" y="415"/>
                  </a:lnTo>
                  <a:lnTo>
                    <a:pt x="4872" y="317"/>
                  </a:lnTo>
                  <a:lnTo>
                    <a:pt x="5213" y="220"/>
                  </a:lnTo>
                  <a:lnTo>
                    <a:pt x="5554" y="147"/>
                  </a:lnTo>
                  <a:lnTo>
                    <a:pt x="5895" y="74"/>
                  </a:lnTo>
                  <a:lnTo>
                    <a:pt x="6236" y="49"/>
                  </a:lnTo>
                  <a:lnTo>
                    <a:pt x="6577" y="1"/>
                  </a:lnTo>
                  <a:lnTo>
                    <a:pt x="6942" y="1"/>
                  </a:lnTo>
                  <a:lnTo>
                    <a:pt x="6942" y="1"/>
                  </a:lnTo>
                  <a:lnTo>
                    <a:pt x="7307" y="1"/>
                  </a:lnTo>
                  <a:lnTo>
                    <a:pt x="7648" y="49"/>
                  </a:lnTo>
                  <a:lnTo>
                    <a:pt x="7989" y="74"/>
                  </a:lnTo>
                  <a:lnTo>
                    <a:pt x="8330" y="147"/>
                  </a:lnTo>
                  <a:lnTo>
                    <a:pt x="8671" y="220"/>
                  </a:lnTo>
                  <a:lnTo>
                    <a:pt x="9012" y="317"/>
                  </a:lnTo>
                  <a:lnTo>
                    <a:pt x="9329" y="415"/>
                  </a:lnTo>
                  <a:lnTo>
                    <a:pt x="9645" y="561"/>
                  </a:lnTo>
                  <a:lnTo>
                    <a:pt x="9938" y="683"/>
                  </a:lnTo>
                  <a:lnTo>
                    <a:pt x="10254" y="853"/>
                  </a:lnTo>
                  <a:lnTo>
                    <a:pt x="10546" y="999"/>
                  </a:lnTo>
                  <a:lnTo>
                    <a:pt x="10814" y="1194"/>
                  </a:lnTo>
                  <a:lnTo>
                    <a:pt x="11082" y="1389"/>
                  </a:lnTo>
                  <a:lnTo>
                    <a:pt x="11350" y="1584"/>
                  </a:lnTo>
                  <a:lnTo>
                    <a:pt x="11594" y="1803"/>
                  </a:lnTo>
                  <a:lnTo>
                    <a:pt x="11837" y="2047"/>
                  </a:lnTo>
                  <a:lnTo>
                    <a:pt x="12081" y="2290"/>
                  </a:lnTo>
                  <a:lnTo>
                    <a:pt x="12300" y="2534"/>
                  </a:lnTo>
                  <a:lnTo>
                    <a:pt x="12495" y="2802"/>
                  </a:lnTo>
                  <a:lnTo>
                    <a:pt x="12690" y="3069"/>
                  </a:lnTo>
                  <a:lnTo>
                    <a:pt x="12885" y="3337"/>
                  </a:lnTo>
                  <a:lnTo>
                    <a:pt x="13031" y="3630"/>
                  </a:lnTo>
                  <a:lnTo>
                    <a:pt x="13201" y="3946"/>
                  </a:lnTo>
                  <a:lnTo>
                    <a:pt x="13323" y="4238"/>
                  </a:lnTo>
                  <a:lnTo>
                    <a:pt x="13469" y="4555"/>
                  </a:lnTo>
                  <a:lnTo>
                    <a:pt x="13566" y="4872"/>
                  </a:lnTo>
                  <a:lnTo>
                    <a:pt x="13664" y="5213"/>
                  </a:lnTo>
                  <a:lnTo>
                    <a:pt x="13737" y="5554"/>
                  </a:lnTo>
                  <a:lnTo>
                    <a:pt x="13810" y="5895"/>
                  </a:lnTo>
                  <a:lnTo>
                    <a:pt x="13834" y="6236"/>
                  </a:lnTo>
                  <a:lnTo>
                    <a:pt x="13883" y="6577"/>
                  </a:lnTo>
                  <a:lnTo>
                    <a:pt x="13883" y="6942"/>
                  </a:lnTo>
                  <a:lnTo>
                    <a:pt x="13883" y="6942"/>
                  </a:lnTo>
                  <a:lnTo>
                    <a:pt x="13883" y="7307"/>
                  </a:lnTo>
                  <a:lnTo>
                    <a:pt x="13834" y="7648"/>
                  </a:lnTo>
                  <a:lnTo>
                    <a:pt x="13810" y="7989"/>
                  </a:lnTo>
                  <a:lnTo>
                    <a:pt x="13737" y="8330"/>
                  </a:lnTo>
                  <a:lnTo>
                    <a:pt x="13664" y="8671"/>
                  </a:lnTo>
                  <a:lnTo>
                    <a:pt x="13566" y="9012"/>
                  </a:lnTo>
                  <a:lnTo>
                    <a:pt x="13469" y="9329"/>
                  </a:lnTo>
                  <a:lnTo>
                    <a:pt x="13323" y="9645"/>
                  </a:lnTo>
                  <a:lnTo>
                    <a:pt x="13201" y="9938"/>
                  </a:lnTo>
                  <a:lnTo>
                    <a:pt x="13031" y="10254"/>
                  </a:lnTo>
                  <a:lnTo>
                    <a:pt x="12885" y="10546"/>
                  </a:lnTo>
                  <a:lnTo>
                    <a:pt x="12690" y="10814"/>
                  </a:lnTo>
                  <a:lnTo>
                    <a:pt x="12495" y="11082"/>
                  </a:lnTo>
                  <a:lnTo>
                    <a:pt x="12300" y="11350"/>
                  </a:lnTo>
                  <a:lnTo>
                    <a:pt x="12081" y="11594"/>
                  </a:lnTo>
                  <a:lnTo>
                    <a:pt x="11837" y="11837"/>
                  </a:lnTo>
                  <a:lnTo>
                    <a:pt x="11594" y="12081"/>
                  </a:lnTo>
                  <a:lnTo>
                    <a:pt x="11350" y="12300"/>
                  </a:lnTo>
                  <a:lnTo>
                    <a:pt x="11082" y="12495"/>
                  </a:lnTo>
                  <a:lnTo>
                    <a:pt x="10814" y="12690"/>
                  </a:lnTo>
                  <a:lnTo>
                    <a:pt x="10546" y="12884"/>
                  </a:lnTo>
                  <a:lnTo>
                    <a:pt x="10254" y="13031"/>
                  </a:lnTo>
                  <a:lnTo>
                    <a:pt x="9938" y="13201"/>
                  </a:lnTo>
                  <a:lnTo>
                    <a:pt x="9645" y="13323"/>
                  </a:lnTo>
                  <a:lnTo>
                    <a:pt x="9329" y="13469"/>
                  </a:lnTo>
                  <a:lnTo>
                    <a:pt x="9012" y="13566"/>
                  </a:lnTo>
                  <a:lnTo>
                    <a:pt x="8671" y="13664"/>
                  </a:lnTo>
                  <a:lnTo>
                    <a:pt x="8330" y="13737"/>
                  </a:lnTo>
                  <a:lnTo>
                    <a:pt x="7989" y="13810"/>
                  </a:lnTo>
                  <a:lnTo>
                    <a:pt x="7648" y="13834"/>
                  </a:lnTo>
                  <a:lnTo>
                    <a:pt x="7307" y="13883"/>
                  </a:lnTo>
                  <a:lnTo>
                    <a:pt x="6942" y="13883"/>
                  </a:lnTo>
                  <a:lnTo>
                    <a:pt x="6942" y="13883"/>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9" name="Google Shape;4259;p166"/>
            <p:cNvSpPr/>
            <p:nvPr/>
          </p:nvSpPr>
          <p:spPr>
            <a:xfrm>
              <a:off x="6848850" y="397625"/>
              <a:ext cx="54825" cy="169300"/>
            </a:xfrm>
            <a:custGeom>
              <a:rect b="b" l="l" r="r" t="t"/>
              <a:pathLst>
                <a:path extrusionOk="0" fill="none" h="6772" w="2193">
                  <a:moveTo>
                    <a:pt x="1" y="1"/>
                  </a:moveTo>
                  <a:lnTo>
                    <a:pt x="1" y="4580"/>
                  </a:lnTo>
                  <a:lnTo>
                    <a:pt x="2193" y="6772"/>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0" name="Google Shape;4260;p166"/>
            <p:cNvSpPr/>
            <p:nvPr/>
          </p:nvSpPr>
          <p:spPr>
            <a:xfrm>
              <a:off x="6847025" y="333700"/>
              <a:ext cx="25" cy="29250"/>
            </a:xfrm>
            <a:custGeom>
              <a:rect b="b" l="l" r="r" t="t"/>
              <a:pathLst>
                <a:path extrusionOk="0" fill="none" h="1170" w="1">
                  <a:moveTo>
                    <a:pt x="1" y="1170"/>
                  </a:moveTo>
                  <a:lnTo>
                    <a:pt x="1"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1" name="Google Shape;4261;p166"/>
            <p:cNvSpPr/>
            <p:nvPr/>
          </p:nvSpPr>
          <p:spPr>
            <a:xfrm>
              <a:off x="6760575" y="356850"/>
              <a:ext cx="25" cy="25"/>
            </a:xfrm>
            <a:custGeom>
              <a:rect b="b" l="l" r="r" t="t"/>
              <a:pathLst>
                <a:path extrusionOk="0" fill="none" h="1" w="1">
                  <a:moveTo>
                    <a:pt x="1" y="0"/>
                  </a:moveTo>
                  <a:lnTo>
                    <a:pt x="1"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2" name="Google Shape;4262;p166"/>
            <p:cNvSpPr/>
            <p:nvPr/>
          </p:nvSpPr>
          <p:spPr>
            <a:xfrm>
              <a:off x="6760575" y="356850"/>
              <a:ext cx="14025" cy="24975"/>
            </a:xfrm>
            <a:custGeom>
              <a:rect b="b" l="l" r="r" t="t"/>
              <a:pathLst>
                <a:path extrusionOk="0" fill="none" h="999" w="561">
                  <a:moveTo>
                    <a:pt x="1" y="0"/>
                  </a:moveTo>
                  <a:lnTo>
                    <a:pt x="561" y="999"/>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3" name="Google Shape;4263;p166"/>
            <p:cNvSpPr/>
            <p:nvPr/>
          </p:nvSpPr>
          <p:spPr>
            <a:xfrm>
              <a:off x="6696650" y="420775"/>
              <a:ext cx="25" cy="25"/>
            </a:xfrm>
            <a:custGeom>
              <a:rect b="b" l="l" r="r" t="t"/>
              <a:pathLst>
                <a:path extrusionOk="0" fill="none" h="1" w="1">
                  <a:moveTo>
                    <a:pt x="0" y="0"/>
                  </a:moveTo>
                  <a:lnTo>
                    <a:pt x="0"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4" name="Google Shape;4264;p166"/>
            <p:cNvSpPr/>
            <p:nvPr/>
          </p:nvSpPr>
          <p:spPr>
            <a:xfrm>
              <a:off x="6696650" y="420775"/>
              <a:ext cx="24975" cy="14025"/>
            </a:xfrm>
            <a:custGeom>
              <a:rect b="b" l="l" r="r" t="t"/>
              <a:pathLst>
                <a:path extrusionOk="0" fill="none" h="561" w="999">
                  <a:moveTo>
                    <a:pt x="0" y="0"/>
                  </a:moveTo>
                  <a:lnTo>
                    <a:pt x="999" y="56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5" name="Google Shape;4265;p166"/>
            <p:cNvSpPr/>
            <p:nvPr/>
          </p:nvSpPr>
          <p:spPr>
            <a:xfrm>
              <a:off x="6673500" y="507225"/>
              <a:ext cx="29250" cy="25"/>
            </a:xfrm>
            <a:custGeom>
              <a:rect b="b" l="l" r="r" t="t"/>
              <a:pathLst>
                <a:path extrusionOk="0" fill="none" h="1" w="1170">
                  <a:moveTo>
                    <a:pt x="1" y="1"/>
                  </a:moveTo>
                  <a:lnTo>
                    <a:pt x="1170"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6" name="Google Shape;4266;p166"/>
            <p:cNvSpPr/>
            <p:nvPr/>
          </p:nvSpPr>
          <p:spPr>
            <a:xfrm>
              <a:off x="6696650" y="593700"/>
              <a:ext cx="25" cy="25"/>
            </a:xfrm>
            <a:custGeom>
              <a:rect b="b" l="l" r="r" t="t"/>
              <a:pathLst>
                <a:path extrusionOk="0" fill="none" h="1" w="1">
                  <a:moveTo>
                    <a:pt x="0" y="0"/>
                  </a:moveTo>
                  <a:lnTo>
                    <a:pt x="0"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7" name="Google Shape;4267;p166"/>
            <p:cNvSpPr/>
            <p:nvPr/>
          </p:nvSpPr>
          <p:spPr>
            <a:xfrm>
              <a:off x="6696650" y="579700"/>
              <a:ext cx="24975" cy="14025"/>
            </a:xfrm>
            <a:custGeom>
              <a:rect b="b" l="l" r="r" t="t"/>
              <a:pathLst>
                <a:path extrusionOk="0" fill="none" h="561" w="999">
                  <a:moveTo>
                    <a:pt x="0" y="560"/>
                  </a:moveTo>
                  <a:lnTo>
                    <a:pt x="999"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8" name="Google Shape;4268;p166"/>
            <p:cNvSpPr/>
            <p:nvPr/>
          </p:nvSpPr>
          <p:spPr>
            <a:xfrm>
              <a:off x="6760575" y="632675"/>
              <a:ext cx="14025" cy="24975"/>
            </a:xfrm>
            <a:custGeom>
              <a:rect b="b" l="l" r="r" t="t"/>
              <a:pathLst>
                <a:path extrusionOk="0" fill="none" h="999" w="561">
                  <a:moveTo>
                    <a:pt x="1" y="999"/>
                  </a:moveTo>
                  <a:lnTo>
                    <a:pt x="561"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9" name="Google Shape;4269;p166"/>
            <p:cNvSpPr/>
            <p:nvPr/>
          </p:nvSpPr>
          <p:spPr>
            <a:xfrm>
              <a:off x="6760575" y="657625"/>
              <a:ext cx="25" cy="25"/>
            </a:xfrm>
            <a:custGeom>
              <a:rect b="b" l="l" r="r" t="t"/>
              <a:pathLst>
                <a:path extrusionOk="0" fill="none" h="1" w="1">
                  <a:moveTo>
                    <a:pt x="1" y="1"/>
                  </a:moveTo>
                  <a:lnTo>
                    <a:pt x="1"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0" name="Google Shape;4270;p166"/>
            <p:cNvSpPr/>
            <p:nvPr/>
          </p:nvSpPr>
          <p:spPr>
            <a:xfrm>
              <a:off x="6847025" y="651550"/>
              <a:ext cx="25" cy="29250"/>
            </a:xfrm>
            <a:custGeom>
              <a:rect b="b" l="l" r="r" t="t"/>
              <a:pathLst>
                <a:path extrusionOk="0" fill="none" h="1170" w="1">
                  <a:moveTo>
                    <a:pt x="1" y="0"/>
                  </a:moveTo>
                  <a:lnTo>
                    <a:pt x="1" y="1169"/>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1" name="Google Shape;4271;p166"/>
            <p:cNvSpPr/>
            <p:nvPr/>
          </p:nvSpPr>
          <p:spPr>
            <a:xfrm>
              <a:off x="6919500" y="632675"/>
              <a:ext cx="14025" cy="24975"/>
            </a:xfrm>
            <a:custGeom>
              <a:rect b="b" l="l" r="r" t="t"/>
              <a:pathLst>
                <a:path extrusionOk="0" fill="none" h="999" w="561">
                  <a:moveTo>
                    <a:pt x="560" y="999"/>
                  </a:moveTo>
                  <a:lnTo>
                    <a:pt x="0"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2" name="Google Shape;4272;p166"/>
            <p:cNvSpPr/>
            <p:nvPr/>
          </p:nvSpPr>
          <p:spPr>
            <a:xfrm>
              <a:off x="6933500" y="657625"/>
              <a:ext cx="25" cy="25"/>
            </a:xfrm>
            <a:custGeom>
              <a:rect b="b" l="l" r="r" t="t"/>
              <a:pathLst>
                <a:path extrusionOk="0" fill="none" h="1" w="1">
                  <a:moveTo>
                    <a:pt x="0" y="1"/>
                  </a:moveTo>
                  <a:lnTo>
                    <a:pt x="0"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3" name="Google Shape;4273;p166"/>
            <p:cNvSpPr/>
            <p:nvPr/>
          </p:nvSpPr>
          <p:spPr>
            <a:xfrm>
              <a:off x="6972475" y="579700"/>
              <a:ext cx="24975" cy="14025"/>
            </a:xfrm>
            <a:custGeom>
              <a:rect b="b" l="l" r="r" t="t"/>
              <a:pathLst>
                <a:path extrusionOk="0" fill="none" h="561" w="999">
                  <a:moveTo>
                    <a:pt x="999" y="560"/>
                  </a:moveTo>
                  <a:lnTo>
                    <a:pt x="0"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4" name="Google Shape;4274;p166"/>
            <p:cNvSpPr/>
            <p:nvPr/>
          </p:nvSpPr>
          <p:spPr>
            <a:xfrm>
              <a:off x="6997425" y="593700"/>
              <a:ext cx="25" cy="25"/>
            </a:xfrm>
            <a:custGeom>
              <a:rect b="b" l="l" r="r" t="t"/>
              <a:pathLst>
                <a:path extrusionOk="0" fill="none" h="1" w="1">
                  <a:moveTo>
                    <a:pt x="1" y="0"/>
                  </a:moveTo>
                  <a:lnTo>
                    <a:pt x="1"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5" name="Google Shape;4275;p166"/>
            <p:cNvSpPr/>
            <p:nvPr/>
          </p:nvSpPr>
          <p:spPr>
            <a:xfrm>
              <a:off x="6991350" y="507225"/>
              <a:ext cx="29250" cy="25"/>
            </a:xfrm>
            <a:custGeom>
              <a:rect b="b" l="l" r="r" t="t"/>
              <a:pathLst>
                <a:path extrusionOk="0" fill="none" h="1" w="1170">
                  <a:moveTo>
                    <a:pt x="1169" y="1"/>
                  </a:moveTo>
                  <a:lnTo>
                    <a:pt x="0"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6" name="Google Shape;4276;p166"/>
            <p:cNvSpPr/>
            <p:nvPr/>
          </p:nvSpPr>
          <p:spPr>
            <a:xfrm>
              <a:off x="6972475" y="420775"/>
              <a:ext cx="24975" cy="14025"/>
            </a:xfrm>
            <a:custGeom>
              <a:rect b="b" l="l" r="r" t="t"/>
              <a:pathLst>
                <a:path extrusionOk="0" fill="none" h="561" w="999">
                  <a:moveTo>
                    <a:pt x="0" y="561"/>
                  </a:moveTo>
                  <a:lnTo>
                    <a:pt x="999"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7" name="Google Shape;4277;p166"/>
            <p:cNvSpPr/>
            <p:nvPr/>
          </p:nvSpPr>
          <p:spPr>
            <a:xfrm>
              <a:off x="6997425" y="420775"/>
              <a:ext cx="25" cy="25"/>
            </a:xfrm>
            <a:custGeom>
              <a:rect b="b" l="l" r="r" t="t"/>
              <a:pathLst>
                <a:path extrusionOk="0" fill="none" h="1" w="1">
                  <a:moveTo>
                    <a:pt x="1" y="0"/>
                  </a:moveTo>
                  <a:lnTo>
                    <a:pt x="1"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8" name="Google Shape;4278;p166"/>
            <p:cNvSpPr/>
            <p:nvPr/>
          </p:nvSpPr>
          <p:spPr>
            <a:xfrm>
              <a:off x="6919500" y="356850"/>
              <a:ext cx="14025" cy="24975"/>
            </a:xfrm>
            <a:custGeom>
              <a:rect b="b" l="l" r="r" t="t"/>
              <a:pathLst>
                <a:path extrusionOk="0" fill="none" h="999" w="561">
                  <a:moveTo>
                    <a:pt x="560" y="0"/>
                  </a:moveTo>
                  <a:lnTo>
                    <a:pt x="0" y="999"/>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9" name="Google Shape;4279;p166"/>
            <p:cNvSpPr/>
            <p:nvPr/>
          </p:nvSpPr>
          <p:spPr>
            <a:xfrm>
              <a:off x="6933500" y="356850"/>
              <a:ext cx="25" cy="25"/>
            </a:xfrm>
            <a:custGeom>
              <a:rect b="b" l="l" r="r" t="t"/>
              <a:pathLst>
                <a:path extrusionOk="0" fill="none" h="1" w="1">
                  <a:moveTo>
                    <a:pt x="0" y="0"/>
                  </a:moveTo>
                  <a:lnTo>
                    <a:pt x="0"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80" name="Google Shape;4280;p166"/>
          <p:cNvGrpSpPr/>
          <p:nvPr/>
        </p:nvGrpSpPr>
        <p:grpSpPr>
          <a:xfrm>
            <a:off x="4661465" y="1287944"/>
            <a:ext cx="304439" cy="318694"/>
            <a:chOff x="5973900" y="318475"/>
            <a:chExt cx="401900" cy="380575"/>
          </a:xfrm>
        </p:grpSpPr>
        <p:sp>
          <p:nvSpPr>
            <p:cNvPr id="4281" name="Google Shape;4281;p166"/>
            <p:cNvSpPr/>
            <p:nvPr/>
          </p:nvSpPr>
          <p:spPr>
            <a:xfrm>
              <a:off x="5973900" y="337975"/>
              <a:ext cx="401900" cy="67000"/>
            </a:xfrm>
            <a:custGeom>
              <a:rect b="b" l="l" r="r" t="t"/>
              <a:pathLst>
                <a:path extrusionOk="0" fill="none" h="2680" w="16076">
                  <a:moveTo>
                    <a:pt x="16075" y="2679"/>
                  </a:moveTo>
                  <a:lnTo>
                    <a:pt x="16075" y="0"/>
                  </a:lnTo>
                  <a:lnTo>
                    <a:pt x="1" y="0"/>
                  </a:lnTo>
                  <a:lnTo>
                    <a:pt x="1" y="2679"/>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2" name="Google Shape;4282;p166"/>
            <p:cNvSpPr/>
            <p:nvPr/>
          </p:nvSpPr>
          <p:spPr>
            <a:xfrm>
              <a:off x="6024450" y="348325"/>
              <a:ext cx="45075" cy="45075"/>
            </a:xfrm>
            <a:custGeom>
              <a:rect b="b" l="l" r="r" t="t"/>
              <a:pathLst>
                <a:path extrusionOk="0" fill="none" h="1803" w="1803">
                  <a:moveTo>
                    <a:pt x="902" y="1803"/>
                  </a:moveTo>
                  <a:lnTo>
                    <a:pt x="902" y="1803"/>
                  </a:lnTo>
                  <a:lnTo>
                    <a:pt x="731" y="1778"/>
                  </a:lnTo>
                  <a:lnTo>
                    <a:pt x="561" y="1729"/>
                  </a:lnTo>
                  <a:lnTo>
                    <a:pt x="390" y="1632"/>
                  </a:lnTo>
                  <a:lnTo>
                    <a:pt x="268" y="1535"/>
                  </a:lnTo>
                  <a:lnTo>
                    <a:pt x="147" y="1388"/>
                  </a:lnTo>
                  <a:lnTo>
                    <a:pt x="73" y="1242"/>
                  </a:lnTo>
                  <a:lnTo>
                    <a:pt x="25" y="1072"/>
                  </a:lnTo>
                  <a:lnTo>
                    <a:pt x="0" y="901"/>
                  </a:lnTo>
                  <a:lnTo>
                    <a:pt x="0" y="901"/>
                  </a:lnTo>
                  <a:lnTo>
                    <a:pt x="25" y="707"/>
                  </a:lnTo>
                  <a:lnTo>
                    <a:pt x="73" y="536"/>
                  </a:lnTo>
                  <a:lnTo>
                    <a:pt x="147" y="390"/>
                  </a:lnTo>
                  <a:lnTo>
                    <a:pt x="268" y="244"/>
                  </a:lnTo>
                  <a:lnTo>
                    <a:pt x="390" y="146"/>
                  </a:lnTo>
                  <a:lnTo>
                    <a:pt x="561" y="49"/>
                  </a:lnTo>
                  <a:lnTo>
                    <a:pt x="731" y="0"/>
                  </a:lnTo>
                  <a:lnTo>
                    <a:pt x="902" y="0"/>
                  </a:lnTo>
                  <a:lnTo>
                    <a:pt x="902" y="0"/>
                  </a:lnTo>
                  <a:lnTo>
                    <a:pt x="1072" y="0"/>
                  </a:lnTo>
                  <a:lnTo>
                    <a:pt x="1242" y="49"/>
                  </a:lnTo>
                  <a:lnTo>
                    <a:pt x="1413" y="146"/>
                  </a:lnTo>
                  <a:lnTo>
                    <a:pt x="1535" y="244"/>
                  </a:lnTo>
                  <a:lnTo>
                    <a:pt x="1657" y="390"/>
                  </a:lnTo>
                  <a:lnTo>
                    <a:pt x="1730" y="536"/>
                  </a:lnTo>
                  <a:lnTo>
                    <a:pt x="1778" y="707"/>
                  </a:lnTo>
                  <a:lnTo>
                    <a:pt x="1803" y="901"/>
                  </a:lnTo>
                  <a:lnTo>
                    <a:pt x="1803" y="901"/>
                  </a:lnTo>
                  <a:lnTo>
                    <a:pt x="1778" y="1072"/>
                  </a:lnTo>
                  <a:lnTo>
                    <a:pt x="1730" y="1242"/>
                  </a:lnTo>
                  <a:lnTo>
                    <a:pt x="1657" y="1388"/>
                  </a:lnTo>
                  <a:lnTo>
                    <a:pt x="1535" y="1535"/>
                  </a:lnTo>
                  <a:lnTo>
                    <a:pt x="1413" y="1632"/>
                  </a:lnTo>
                  <a:lnTo>
                    <a:pt x="1242" y="1729"/>
                  </a:lnTo>
                  <a:lnTo>
                    <a:pt x="1072" y="1778"/>
                  </a:lnTo>
                  <a:lnTo>
                    <a:pt x="902" y="1803"/>
                  </a:lnTo>
                  <a:lnTo>
                    <a:pt x="902" y="1803"/>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3" name="Google Shape;4283;p166"/>
            <p:cNvSpPr/>
            <p:nvPr/>
          </p:nvSpPr>
          <p:spPr>
            <a:xfrm>
              <a:off x="6280175" y="348325"/>
              <a:ext cx="45075" cy="45075"/>
            </a:xfrm>
            <a:custGeom>
              <a:rect b="b" l="l" r="r" t="t"/>
              <a:pathLst>
                <a:path extrusionOk="0" fill="none" h="1803" w="1803">
                  <a:moveTo>
                    <a:pt x="902" y="1803"/>
                  </a:moveTo>
                  <a:lnTo>
                    <a:pt x="902" y="1803"/>
                  </a:lnTo>
                  <a:lnTo>
                    <a:pt x="731" y="1778"/>
                  </a:lnTo>
                  <a:lnTo>
                    <a:pt x="561" y="1729"/>
                  </a:lnTo>
                  <a:lnTo>
                    <a:pt x="390" y="1632"/>
                  </a:lnTo>
                  <a:lnTo>
                    <a:pt x="268" y="1535"/>
                  </a:lnTo>
                  <a:lnTo>
                    <a:pt x="147" y="1388"/>
                  </a:lnTo>
                  <a:lnTo>
                    <a:pt x="74" y="1242"/>
                  </a:lnTo>
                  <a:lnTo>
                    <a:pt x="25" y="1072"/>
                  </a:lnTo>
                  <a:lnTo>
                    <a:pt x="0" y="901"/>
                  </a:lnTo>
                  <a:lnTo>
                    <a:pt x="0" y="901"/>
                  </a:lnTo>
                  <a:lnTo>
                    <a:pt x="25" y="707"/>
                  </a:lnTo>
                  <a:lnTo>
                    <a:pt x="74" y="536"/>
                  </a:lnTo>
                  <a:lnTo>
                    <a:pt x="147" y="390"/>
                  </a:lnTo>
                  <a:lnTo>
                    <a:pt x="268" y="244"/>
                  </a:lnTo>
                  <a:lnTo>
                    <a:pt x="390" y="146"/>
                  </a:lnTo>
                  <a:lnTo>
                    <a:pt x="561" y="49"/>
                  </a:lnTo>
                  <a:lnTo>
                    <a:pt x="731" y="0"/>
                  </a:lnTo>
                  <a:lnTo>
                    <a:pt x="902" y="0"/>
                  </a:lnTo>
                  <a:lnTo>
                    <a:pt x="902" y="0"/>
                  </a:lnTo>
                  <a:lnTo>
                    <a:pt x="1072" y="0"/>
                  </a:lnTo>
                  <a:lnTo>
                    <a:pt x="1243" y="49"/>
                  </a:lnTo>
                  <a:lnTo>
                    <a:pt x="1413" y="146"/>
                  </a:lnTo>
                  <a:lnTo>
                    <a:pt x="1535" y="244"/>
                  </a:lnTo>
                  <a:lnTo>
                    <a:pt x="1657" y="390"/>
                  </a:lnTo>
                  <a:lnTo>
                    <a:pt x="1730" y="536"/>
                  </a:lnTo>
                  <a:lnTo>
                    <a:pt x="1778" y="707"/>
                  </a:lnTo>
                  <a:lnTo>
                    <a:pt x="1803" y="901"/>
                  </a:lnTo>
                  <a:lnTo>
                    <a:pt x="1803" y="901"/>
                  </a:lnTo>
                  <a:lnTo>
                    <a:pt x="1778" y="1072"/>
                  </a:lnTo>
                  <a:lnTo>
                    <a:pt x="1730" y="1242"/>
                  </a:lnTo>
                  <a:lnTo>
                    <a:pt x="1657" y="1388"/>
                  </a:lnTo>
                  <a:lnTo>
                    <a:pt x="1535" y="1535"/>
                  </a:lnTo>
                  <a:lnTo>
                    <a:pt x="1413" y="1632"/>
                  </a:lnTo>
                  <a:lnTo>
                    <a:pt x="1243" y="1729"/>
                  </a:lnTo>
                  <a:lnTo>
                    <a:pt x="1072" y="1778"/>
                  </a:lnTo>
                  <a:lnTo>
                    <a:pt x="902" y="1803"/>
                  </a:lnTo>
                  <a:lnTo>
                    <a:pt x="902" y="1803"/>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4" name="Google Shape;4284;p166"/>
            <p:cNvSpPr/>
            <p:nvPr/>
          </p:nvSpPr>
          <p:spPr>
            <a:xfrm>
              <a:off x="5973900" y="667375"/>
              <a:ext cx="401900" cy="31675"/>
            </a:xfrm>
            <a:custGeom>
              <a:rect b="b" l="l" r="r" t="t"/>
              <a:pathLst>
                <a:path extrusionOk="0" fill="none" h="1267" w="16076">
                  <a:moveTo>
                    <a:pt x="1" y="0"/>
                  </a:moveTo>
                  <a:lnTo>
                    <a:pt x="1" y="487"/>
                  </a:lnTo>
                  <a:lnTo>
                    <a:pt x="1" y="487"/>
                  </a:lnTo>
                  <a:lnTo>
                    <a:pt x="25" y="658"/>
                  </a:lnTo>
                  <a:lnTo>
                    <a:pt x="74" y="804"/>
                  </a:lnTo>
                  <a:lnTo>
                    <a:pt x="147" y="926"/>
                  </a:lnTo>
                  <a:lnTo>
                    <a:pt x="220" y="1048"/>
                  </a:lnTo>
                  <a:lnTo>
                    <a:pt x="342" y="1145"/>
                  </a:lnTo>
                  <a:lnTo>
                    <a:pt x="488" y="1218"/>
                  </a:lnTo>
                  <a:lnTo>
                    <a:pt x="634" y="1267"/>
                  </a:lnTo>
                  <a:lnTo>
                    <a:pt x="780" y="1267"/>
                  </a:lnTo>
                  <a:lnTo>
                    <a:pt x="15296" y="1267"/>
                  </a:lnTo>
                  <a:lnTo>
                    <a:pt x="15296" y="1267"/>
                  </a:lnTo>
                  <a:lnTo>
                    <a:pt x="15442" y="1267"/>
                  </a:lnTo>
                  <a:lnTo>
                    <a:pt x="15588" y="1218"/>
                  </a:lnTo>
                  <a:lnTo>
                    <a:pt x="15734" y="1145"/>
                  </a:lnTo>
                  <a:lnTo>
                    <a:pt x="15856" y="1048"/>
                  </a:lnTo>
                  <a:lnTo>
                    <a:pt x="15929" y="926"/>
                  </a:lnTo>
                  <a:lnTo>
                    <a:pt x="16002" y="804"/>
                  </a:lnTo>
                  <a:lnTo>
                    <a:pt x="16051" y="658"/>
                  </a:lnTo>
                  <a:lnTo>
                    <a:pt x="16075" y="487"/>
                  </a:lnTo>
                  <a:lnTo>
                    <a:pt x="16075"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5" name="Google Shape;4285;p166"/>
            <p:cNvSpPr/>
            <p:nvPr/>
          </p:nvSpPr>
          <p:spPr>
            <a:xfrm>
              <a:off x="6302700" y="318475"/>
              <a:ext cx="28650" cy="63350"/>
            </a:xfrm>
            <a:custGeom>
              <a:rect b="b" l="l" r="r" t="t"/>
              <a:pathLst>
                <a:path extrusionOk="0" fill="none" h="2534" w="1146">
                  <a:moveTo>
                    <a:pt x="634" y="2534"/>
                  </a:moveTo>
                  <a:lnTo>
                    <a:pt x="488" y="2534"/>
                  </a:lnTo>
                  <a:lnTo>
                    <a:pt x="488" y="2534"/>
                  </a:lnTo>
                  <a:lnTo>
                    <a:pt x="390" y="2534"/>
                  </a:lnTo>
                  <a:lnTo>
                    <a:pt x="293" y="2485"/>
                  </a:lnTo>
                  <a:lnTo>
                    <a:pt x="220" y="2461"/>
                  </a:lnTo>
                  <a:lnTo>
                    <a:pt x="147" y="2388"/>
                  </a:lnTo>
                  <a:lnTo>
                    <a:pt x="74" y="2315"/>
                  </a:lnTo>
                  <a:lnTo>
                    <a:pt x="49" y="2242"/>
                  </a:lnTo>
                  <a:lnTo>
                    <a:pt x="1" y="2144"/>
                  </a:lnTo>
                  <a:lnTo>
                    <a:pt x="1" y="2047"/>
                  </a:lnTo>
                  <a:lnTo>
                    <a:pt x="1" y="488"/>
                  </a:lnTo>
                  <a:lnTo>
                    <a:pt x="1" y="488"/>
                  </a:lnTo>
                  <a:lnTo>
                    <a:pt x="1" y="391"/>
                  </a:lnTo>
                  <a:lnTo>
                    <a:pt x="49" y="293"/>
                  </a:lnTo>
                  <a:lnTo>
                    <a:pt x="74" y="220"/>
                  </a:lnTo>
                  <a:lnTo>
                    <a:pt x="147" y="147"/>
                  </a:lnTo>
                  <a:lnTo>
                    <a:pt x="220" y="74"/>
                  </a:lnTo>
                  <a:lnTo>
                    <a:pt x="293" y="50"/>
                  </a:lnTo>
                  <a:lnTo>
                    <a:pt x="390" y="1"/>
                  </a:lnTo>
                  <a:lnTo>
                    <a:pt x="488" y="1"/>
                  </a:lnTo>
                  <a:lnTo>
                    <a:pt x="683" y="1"/>
                  </a:lnTo>
                  <a:lnTo>
                    <a:pt x="683" y="1"/>
                  </a:lnTo>
                  <a:lnTo>
                    <a:pt x="780" y="1"/>
                  </a:lnTo>
                  <a:lnTo>
                    <a:pt x="877" y="50"/>
                  </a:lnTo>
                  <a:lnTo>
                    <a:pt x="950" y="74"/>
                  </a:lnTo>
                  <a:lnTo>
                    <a:pt x="1024" y="147"/>
                  </a:lnTo>
                  <a:lnTo>
                    <a:pt x="1072" y="220"/>
                  </a:lnTo>
                  <a:lnTo>
                    <a:pt x="1121" y="293"/>
                  </a:lnTo>
                  <a:lnTo>
                    <a:pt x="1145" y="391"/>
                  </a:lnTo>
                  <a:lnTo>
                    <a:pt x="1145" y="488"/>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6" name="Google Shape;4286;p166"/>
            <p:cNvSpPr/>
            <p:nvPr/>
          </p:nvSpPr>
          <p:spPr>
            <a:xfrm>
              <a:off x="6046975" y="318475"/>
              <a:ext cx="28650" cy="63350"/>
            </a:xfrm>
            <a:custGeom>
              <a:rect b="b" l="l" r="r" t="t"/>
              <a:pathLst>
                <a:path extrusionOk="0" fill="none" h="2534" w="1146">
                  <a:moveTo>
                    <a:pt x="634" y="2534"/>
                  </a:moveTo>
                  <a:lnTo>
                    <a:pt x="488" y="2534"/>
                  </a:lnTo>
                  <a:lnTo>
                    <a:pt x="488" y="2534"/>
                  </a:lnTo>
                  <a:lnTo>
                    <a:pt x="390" y="2534"/>
                  </a:lnTo>
                  <a:lnTo>
                    <a:pt x="293" y="2485"/>
                  </a:lnTo>
                  <a:lnTo>
                    <a:pt x="220" y="2461"/>
                  </a:lnTo>
                  <a:lnTo>
                    <a:pt x="147" y="2388"/>
                  </a:lnTo>
                  <a:lnTo>
                    <a:pt x="74" y="2315"/>
                  </a:lnTo>
                  <a:lnTo>
                    <a:pt x="49" y="2242"/>
                  </a:lnTo>
                  <a:lnTo>
                    <a:pt x="1" y="2144"/>
                  </a:lnTo>
                  <a:lnTo>
                    <a:pt x="1" y="2047"/>
                  </a:lnTo>
                  <a:lnTo>
                    <a:pt x="1" y="488"/>
                  </a:lnTo>
                  <a:lnTo>
                    <a:pt x="1" y="488"/>
                  </a:lnTo>
                  <a:lnTo>
                    <a:pt x="1" y="391"/>
                  </a:lnTo>
                  <a:lnTo>
                    <a:pt x="49" y="293"/>
                  </a:lnTo>
                  <a:lnTo>
                    <a:pt x="74" y="220"/>
                  </a:lnTo>
                  <a:lnTo>
                    <a:pt x="147" y="147"/>
                  </a:lnTo>
                  <a:lnTo>
                    <a:pt x="220" y="74"/>
                  </a:lnTo>
                  <a:lnTo>
                    <a:pt x="293" y="50"/>
                  </a:lnTo>
                  <a:lnTo>
                    <a:pt x="390" y="1"/>
                  </a:lnTo>
                  <a:lnTo>
                    <a:pt x="488" y="1"/>
                  </a:lnTo>
                  <a:lnTo>
                    <a:pt x="682" y="1"/>
                  </a:lnTo>
                  <a:lnTo>
                    <a:pt x="682" y="1"/>
                  </a:lnTo>
                  <a:lnTo>
                    <a:pt x="780" y="1"/>
                  </a:lnTo>
                  <a:lnTo>
                    <a:pt x="877" y="50"/>
                  </a:lnTo>
                  <a:lnTo>
                    <a:pt x="950" y="74"/>
                  </a:lnTo>
                  <a:lnTo>
                    <a:pt x="1023" y="147"/>
                  </a:lnTo>
                  <a:lnTo>
                    <a:pt x="1072" y="220"/>
                  </a:lnTo>
                  <a:lnTo>
                    <a:pt x="1121" y="293"/>
                  </a:lnTo>
                  <a:lnTo>
                    <a:pt x="1145" y="391"/>
                  </a:lnTo>
                  <a:lnTo>
                    <a:pt x="1145" y="488"/>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7" name="Google Shape;4287;p166"/>
            <p:cNvSpPr/>
            <p:nvPr/>
          </p:nvSpPr>
          <p:spPr>
            <a:xfrm>
              <a:off x="5973900" y="407375"/>
              <a:ext cx="401900" cy="272200"/>
            </a:xfrm>
            <a:custGeom>
              <a:rect b="b" l="l" r="r" t="t"/>
              <a:pathLst>
                <a:path extrusionOk="0" fill="none" h="10888" w="16076">
                  <a:moveTo>
                    <a:pt x="1" y="1"/>
                  </a:moveTo>
                  <a:lnTo>
                    <a:pt x="1" y="10303"/>
                  </a:lnTo>
                  <a:lnTo>
                    <a:pt x="1" y="10303"/>
                  </a:lnTo>
                  <a:lnTo>
                    <a:pt x="25" y="10400"/>
                  </a:lnTo>
                  <a:lnTo>
                    <a:pt x="74" y="10498"/>
                  </a:lnTo>
                  <a:lnTo>
                    <a:pt x="147" y="10595"/>
                  </a:lnTo>
                  <a:lnTo>
                    <a:pt x="220" y="10693"/>
                  </a:lnTo>
                  <a:lnTo>
                    <a:pt x="342" y="10766"/>
                  </a:lnTo>
                  <a:lnTo>
                    <a:pt x="488" y="10839"/>
                  </a:lnTo>
                  <a:lnTo>
                    <a:pt x="634" y="10887"/>
                  </a:lnTo>
                  <a:lnTo>
                    <a:pt x="780" y="10887"/>
                  </a:lnTo>
                  <a:lnTo>
                    <a:pt x="15296" y="10887"/>
                  </a:lnTo>
                  <a:lnTo>
                    <a:pt x="15296" y="10887"/>
                  </a:lnTo>
                  <a:lnTo>
                    <a:pt x="15442" y="10887"/>
                  </a:lnTo>
                  <a:lnTo>
                    <a:pt x="15588" y="10839"/>
                  </a:lnTo>
                  <a:lnTo>
                    <a:pt x="15734" y="10766"/>
                  </a:lnTo>
                  <a:lnTo>
                    <a:pt x="15856" y="10668"/>
                  </a:lnTo>
                  <a:lnTo>
                    <a:pt x="15929" y="10546"/>
                  </a:lnTo>
                  <a:lnTo>
                    <a:pt x="16002" y="10425"/>
                  </a:lnTo>
                  <a:lnTo>
                    <a:pt x="16051" y="10278"/>
                  </a:lnTo>
                  <a:lnTo>
                    <a:pt x="16075" y="10108"/>
                  </a:lnTo>
                  <a:lnTo>
                    <a:pt x="16075" y="1"/>
                  </a:lnTo>
                  <a:lnTo>
                    <a:pt x="1" y="1"/>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8" name="Google Shape;4288;p166"/>
            <p:cNvSpPr/>
            <p:nvPr/>
          </p:nvSpPr>
          <p:spPr>
            <a:xfrm>
              <a:off x="6024450" y="456100"/>
              <a:ext cx="300800" cy="175375"/>
            </a:xfrm>
            <a:custGeom>
              <a:rect b="b" l="l" r="r" t="t"/>
              <a:pathLst>
                <a:path extrusionOk="0" fill="none" h="7015" w="12032">
                  <a:moveTo>
                    <a:pt x="0" y="0"/>
                  </a:moveTo>
                  <a:lnTo>
                    <a:pt x="12032" y="0"/>
                  </a:lnTo>
                  <a:lnTo>
                    <a:pt x="12032" y="7014"/>
                  </a:lnTo>
                  <a:lnTo>
                    <a:pt x="0" y="7014"/>
                  </a:lnTo>
                  <a:lnTo>
                    <a:pt x="0" y="0"/>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9" name="Google Shape;4289;p166"/>
            <p:cNvSpPr/>
            <p:nvPr/>
          </p:nvSpPr>
          <p:spPr>
            <a:xfrm>
              <a:off x="6024450" y="573000"/>
              <a:ext cx="300800" cy="25"/>
            </a:xfrm>
            <a:custGeom>
              <a:rect b="b" l="l" r="r" t="t"/>
              <a:pathLst>
                <a:path extrusionOk="0" fill="none" h="1" w="12032">
                  <a:moveTo>
                    <a:pt x="0" y="0"/>
                  </a:moveTo>
                  <a:lnTo>
                    <a:pt x="12032"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0" name="Google Shape;4290;p166"/>
            <p:cNvSpPr/>
            <p:nvPr/>
          </p:nvSpPr>
          <p:spPr>
            <a:xfrm>
              <a:off x="6024450" y="514550"/>
              <a:ext cx="300800" cy="25"/>
            </a:xfrm>
            <a:custGeom>
              <a:rect b="b" l="l" r="r" t="t"/>
              <a:pathLst>
                <a:path extrusionOk="0" fill="none" h="1" w="12032">
                  <a:moveTo>
                    <a:pt x="0" y="0"/>
                  </a:moveTo>
                  <a:lnTo>
                    <a:pt x="12032"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1" name="Google Shape;4291;p166"/>
            <p:cNvSpPr/>
            <p:nvPr/>
          </p:nvSpPr>
          <p:spPr>
            <a:xfrm>
              <a:off x="6264950" y="456100"/>
              <a:ext cx="25" cy="175375"/>
            </a:xfrm>
            <a:custGeom>
              <a:rect b="b" l="l" r="r" t="t"/>
              <a:pathLst>
                <a:path extrusionOk="0" fill="none" h="7015" w="1">
                  <a:moveTo>
                    <a:pt x="1" y="0"/>
                  </a:moveTo>
                  <a:lnTo>
                    <a:pt x="1" y="7014"/>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2" name="Google Shape;4292;p166"/>
            <p:cNvSpPr/>
            <p:nvPr/>
          </p:nvSpPr>
          <p:spPr>
            <a:xfrm>
              <a:off x="6204675" y="456100"/>
              <a:ext cx="25" cy="175375"/>
            </a:xfrm>
            <a:custGeom>
              <a:rect b="b" l="l" r="r" t="t"/>
              <a:pathLst>
                <a:path extrusionOk="0" fill="none" h="7015" w="1">
                  <a:moveTo>
                    <a:pt x="0" y="0"/>
                  </a:moveTo>
                  <a:lnTo>
                    <a:pt x="0" y="7014"/>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3" name="Google Shape;4293;p166"/>
            <p:cNvSpPr/>
            <p:nvPr/>
          </p:nvSpPr>
          <p:spPr>
            <a:xfrm>
              <a:off x="6145000" y="456100"/>
              <a:ext cx="25" cy="175375"/>
            </a:xfrm>
            <a:custGeom>
              <a:rect b="b" l="l" r="r" t="t"/>
              <a:pathLst>
                <a:path extrusionOk="0" fill="none" h="7015" w="1">
                  <a:moveTo>
                    <a:pt x="1" y="0"/>
                  </a:moveTo>
                  <a:lnTo>
                    <a:pt x="1" y="7014"/>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4" name="Google Shape;4294;p166"/>
            <p:cNvSpPr/>
            <p:nvPr/>
          </p:nvSpPr>
          <p:spPr>
            <a:xfrm>
              <a:off x="6084725" y="456100"/>
              <a:ext cx="25" cy="175375"/>
            </a:xfrm>
            <a:custGeom>
              <a:rect b="b" l="l" r="r" t="t"/>
              <a:pathLst>
                <a:path extrusionOk="0" fill="none" h="7015" w="1">
                  <a:moveTo>
                    <a:pt x="1" y="0"/>
                  </a:moveTo>
                  <a:lnTo>
                    <a:pt x="1" y="7014"/>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95" name="Google Shape;4295;p166"/>
          <p:cNvGrpSpPr/>
          <p:nvPr/>
        </p:nvGrpSpPr>
        <p:grpSpPr>
          <a:xfrm>
            <a:off x="1097162" y="1799344"/>
            <a:ext cx="309022" cy="416586"/>
            <a:chOff x="1268550" y="929175"/>
            <a:chExt cx="407950" cy="497475"/>
          </a:xfrm>
        </p:grpSpPr>
        <p:sp>
          <p:nvSpPr>
            <p:cNvPr id="4296" name="Google Shape;4296;p166"/>
            <p:cNvSpPr/>
            <p:nvPr/>
          </p:nvSpPr>
          <p:spPr>
            <a:xfrm>
              <a:off x="1268550" y="953550"/>
              <a:ext cx="387250" cy="473100"/>
            </a:xfrm>
            <a:custGeom>
              <a:rect b="b" l="l" r="r" t="t"/>
              <a:pathLst>
                <a:path extrusionOk="0" fill="none" h="18924" w="15490">
                  <a:moveTo>
                    <a:pt x="15490" y="17828"/>
                  </a:moveTo>
                  <a:lnTo>
                    <a:pt x="15490" y="17828"/>
                  </a:lnTo>
                  <a:lnTo>
                    <a:pt x="15465" y="17998"/>
                  </a:lnTo>
                  <a:lnTo>
                    <a:pt x="15417" y="18169"/>
                  </a:lnTo>
                  <a:lnTo>
                    <a:pt x="15319" y="18364"/>
                  </a:lnTo>
                  <a:lnTo>
                    <a:pt x="15197" y="18534"/>
                  </a:lnTo>
                  <a:lnTo>
                    <a:pt x="15051" y="18680"/>
                  </a:lnTo>
                  <a:lnTo>
                    <a:pt x="14881" y="18802"/>
                  </a:lnTo>
                  <a:lnTo>
                    <a:pt x="14735" y="18900"/>
                  </a:lnTo>
                  <a:lnTo>
                    <a:pt x="14564" y="18924"/>
                  </a:lnTo>
                  <a:lnTo>
                    <a:pt x="1023" y="18924"/>
                  </a:lnTo>
                  <a:lnTo>
                    <a:pt x="1023" y="18924"/>
                  </a:lnTo>
                  <a:lnTo>
                    <a:pt x="852" y="18900"/>
                  </a:lnTo>
                  <a:lnTo>
                    <a:pt x="682" y="18802"/>
                  </a:lnTo>
                  <a:lnTo>
                    <a:pt x="511" y="18680"/>
                  </a:lnTo>
                  <a:lnTo>
                    <a:pt x="341" y="18534"/>
                  </a:lnTo>
                  <a:lnTo>
                    <a:pt x="219" y="18364"/>
                  </a:lnTo>
                  <a:lnTo>
                    <a:pt x="97" y="18169"/>
                  </a:lnTo>
                  <a:lnTo>
                    <a:pt x="24" y="17998"/>
                  </a:lnTo>
                  <a:lnTo>
                    <a:pt x="0" y="17828"/>
                  </a:lnTo>
                  <a:lnTo>
                    <a:pt x="0" y="877"/>
                  </a:lnTo>
                  <a:lnTo>
                    <a:pt x="0" y="877"/>
                  </a:lnTo>
                  <a:lnTo>
                    <a:pt x="24" y="706"/>
                  </a:lnTo>
                  <a:lnTo>
                    <a:pt x="97" y="560"/>
                  </a:lnTo>
                  <a:lnTo>
                    <a:pt x="195" y="414"/>
                  </a:lnTo>
                  <a:lnTo>
                    <a:pt x="341" y="268"/>
                  </a:lnTo>
                  <a:lnTo>
                    <a:pt x="487" y="171"/>
                  </a:lnTo>
                  <a:lnTo>
                    <a:pt x="658" y="73"/>
                  </a:lnTo>
                  <a:lnTo>
                    <a:pt x="828" y="24"/>
                  </a:lnTo>
                  <a:lnTo>
                    <a:pt x="974"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7" name="Google Shape;4297;p166"/>
            <p:cNvSpPr/>
            <p:nvPr/>
          </p:nvSpPr>
          <p:spPr>
            <a:xfrm>
              <a:off x="1298975" y="929175"/>
              <a:ext cx="377525" cy="462775"/>
            </a:xfrm>
            <a:custGeom>
              <a:rect b="b" l="l" r="r" t="t"/>
              <a:pathLst>
                <a:path extrusionOk="0" fill="none" h="18511" w="15101">
                  <a:moveTo>
                    <a:pt x="15101" y="3362"/>
                  </a:moveTo>
                  <a:lnTo>
                    <a:pt x="15101" y="17731"/>
                  </a:lnTo>
                  <a:lnTo>
                    <a:pt x="15101" y="17731"/>
                  </a:lnTo>
                  <a:lnTo>
                    <a:pt x="15076" y="17877"/>
                  </a:lnTo>
                  <a:lnTo>
                    <a:pt x="15028" y="18024"/>
                  </a:lnTo>
                  <a:lnTo>
                    <a:pt x="14979" y="18145"/>
                  </a:lnTo>
                  <a:lnTo>
                    <a:pt x="14882" y="18267"/>
                  </a:lnTo>
                  <a:lnTo>
                    <a:pt x="14760" y="18365"/>
                  </a:lnTo>
                  <a:lnTo>
                    <a:pt x="14614" y="18438"/>
                  </a:lnTo>
                  <a:lnTo>
                    <a:pt x="14468" y="18486"/>
                  </a:lnTo>
                  <a:lnTo>
                    <a:pt x="14321"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8" name="Google Shape;4298;p166"/>
            <p:cNvSpPr/>
            <p:nvPr/>
          </p:nvSpPr>
          <p:spPr>
            <a:xfrm>
              <a:off x="1592450" y="929175"/>
              <a:ext cx="84050" cy="84050"/>
            </a:xfrm>
            <a:custGeom>
              <a:rect b="b" l="l" r="r" t="t"/>
              <a:pathLst>
                <a:path extrusionOk="0" fill="none" h="3362" w="3362">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99" name="Google Shape;4299;p166"/>
          <p:cNvGrpSpPr/>
          <p:nvPr/>
        </p:nvGrpSpPr>
        <p:grpSpPr>
          <a:xfrm>
            <a:off x="5140224" y="1815150"/>
            <a:ext cx="365304" cy="387528"/>
            <a:chOff x="6605925" y="948050"/>
            <a:chExt cx="482250" cy="462775"/>
          </a:xfrm>
        </p:grpSpPr>
        <p:sp>
          <p:nvSpPr>
            <p:cNvPr id="4300" name="Google Shape;4300;p166"/>
            <p:cNvSpPr/>
            <p:nvPr/>
          </p:nvSpPr>
          <p:spPr>
            <a:xfrm>
              <a:off x="6847025" y="1209875"/>
              <a:ext cx="60325" cy="200950"/>
            </a:xfrm>
            <a:custGeom>
              <a:rect b="b" l="l" r="r" t="t"/>
              <a:pathLst>
                <a:path extrusionOk="0" fill="none" h="8038" w="2413">
                  <a:moveTo>
                    <a:pt x="2412" y="6820"/>
                  </a:moveTo>
                  <a:lnTo>
                    <a:pt x="2412" y="6820"/>
                  </a:lnTo>
                  <a:lnTo>
                    <a:pt x="2388" y="7063"/>
                  </a:lnTo>
                  <a:lnTo>
                    <a:pt x="2315" y="7283"/>
                  </a:lnTo>
                  <a:lnTo>
                    <a:pt x="2217" y="7502"/>
                  </a:lnTo>
                  <a:lnTo>
                    <a:pt x="2071" y="7672"/>
                  </a:lnTo>
                  <a:lnTo>
                    <a:pt x="1876" y="7818"/>
                  </a:lnTo>
                  <a:lnTo>
                    <a:pt x="1681" y="7940"/>
                  </a:lnTo>
                  <a:lnTo>
                    <a:pt x="1462" y="8013"/>
                  </a:lnTo>
                  <a:lnTo>
                    <a:pt x="1219" y="8038"/>
                  </a:lnTo>
                  <a:lnTo>
                    <a:pt x="1219" y="8038"/>
                  </a:lnTo>
                  <a:lnTo>
                    <a:pt x="975" y="8013"/>
                  </a:lnTo>
                  <a:lnTo>
                    <a:pt x="732" y="7940"/>
                  </a:lnTo>
                  <a:lnTo>
                    <a:pt x="537" y="7818"/>
                  </a:lnTo>
                  <a:lnTo>
                    <a:pt x="366" y="7672"/>
                  </a:lnTo>
                  <a:lnTo>
                    <a:pt x="196" y="7502"/>
                  </a:lnTo>
                  <a:lnTo>
                    <a:pt x="98" y="7283"/>
                  </a:lnTo>
                  <a:lnTo>
                    <a:pt x="25" y="7063"/>
                  </a:lnTo>
                  <a:lnTo>
                    <a:pt x="1" y="6820"/>
                  </a:lnTo>
                  <a:lnTo>
                    <a:pt x="1"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1" name="Google Shape;4301;p166"/>
            <p:cNvSpPr/>
            <p:nvPr/>
          </p:nvSpPr>
          <p:spPr>
            <a:xfrm>
              <a:off x="6605925" y="971800"/>
              <a:ext cx="482250" cy="228350"/>
            </a:xfrm>
            <a:custGeom>
              <a:rect b="b" l="l" r="r" t="t"/>
              <a:pathLst>
                <a:path extrusionOk="0" fill="none" h="9134" w="19290">
                  <a:moveTo>
                    <a:pt x="4993" y="8817"/>
                  </a:moveTo>
                  <a:lnTo>
                    <a:pt x="4993" y="8817"/>
                  </a:lnTo>
                  <a:lnTo>
                    <a:pt x="5212" y="8671"/>
                  </a:lnTo>
                  <a:lnTo>
                    <a:pt x="5456" y="8501"/>
                  </a:lnTo>
                  <a:lnTo>
                    <a:pt x="5748" y="8330"/>
                  </a:lnTo>
                  <a:lnTo>
                    <a:pt x="6040" y="8184"/>
                  </a:lnTo>
                  <a:lnTo>
                    <a:pt x="6357" y="8038"/>
                  </a:lnTo>
                  <a:lnTo>
                    <a:pt x="6674" y="7940"/>
                  </a:lnTo>
                  <a:lnTo>
                    <a:pt x="6990" y="7867"/>
                  </a:lnTo>
                  <a:lnTo>
                    <a:pt x="7307" y="7843"/>
                  </a:lnTo>
                  <a:lnTo>
                    <a:pt x="7307" y="7843"/>
                  </a:lnTo>
                  <a:lnTo>
                    <a:pt x="7623" y="7867"/>
                  </a:lnTo>
                  <a:lnTo>
                    <a:pt x="7916" y="7892"/>
                  </a:lnTo>
                  <a:lnTo>
                    <a:pt x="8184" y="7940"/>
                  </a:lnTo>
                  <a:lnTo>
                    <a:pt x="8452" y="8038"/>
                  </a:lnTo>
                  <a:lnTo>
                    <a:pt x="8719" y="8135"/>
                  </a:lnTo>
                  <a:lnTo>
                    <a:pt x="8963" y="8257"/>
                  </a:lnTo>
                  <a:lnTo>
                    <a:pt x="9182" y="8379"/>
                  </a:lnTo>
                  <a:lnTo>
                    <a:pt x="9401" y="8525"/>
                  </a:lnTo>
                  <a:lnTo>
                    <a:pt x="9888" y="8525"/>
                  </a:lnTo>
                  <a:lnTo>
                    <a:pt x="9888" y="8525"/>
                  </a:lnTo>
                  <a:lnTo>
                    <a:pt x="10108" y="8379"/>
                  </a:lnTo>
                  <a:lnTo>
                    <a:pt x="10327" y="8257"/>
                  </a:lnTo>
                  <a:lnTo>
                    <a:pt x="10570" y="8135"/>
                  </a:lnTo>
                  <a:lnTo>
                    <a:pt x="10838" y="8038"/>
                  </a:lnTo>
                  <a:lnTo>
                    <a:pt x="11106" y="7940"/>
                  </a:lnTo>
                  <a:lnTo>
                    <a:pt x="11374" y="7892"/>
                  </a:lnTo>
                  <a:lnTo>
                    <a:pt x="11666" y="7867"/>
                  </a:lnTo>
                  <a:lnTo>
                    <a:pt x="11983" y="7843"/>
                  </a:lnTo>
                  <a:lnTo>
                    <a:pt x="11983" y="7843"/>
                  </a:lnTo>
                  <a:lnTo>
                    <a:pt x="12300" y="7867"/>
                  </a:lnTo>
                  <a:lnTo>
                    <a:pt x="12616" y="7940"/>
                  </a:lnTo>
                  <a:lnTo>
                    <a:pt x="12933" y="8038"/>
                  </a:lnTo>
                  <a:lnTo>
                    <a:pt x="13249" y="8184"/>
                  </a:lnTo>
                  <a:lnTo>
                    <a:pt x="13542" y="8330"/>
                  </a:lnTo>
                  <a:lnTo>
                    <a:pt x="13834" y="8501"/>
                  </a:lnTo>
                  <a:lnTo>
                    <a:pt x="14078" y="8671"/>
                  </a:lnTo>
                  <a:lnTo>
                    <a:pt x="14297" y="8817"/>
                  </a:lnTo>
                  <a:lnTo>
                    <a:pt x="14297" y="8817"/>
                  </a:lnTo>
                  <a:lnTo>
                    <a:pt x="14516" y="8647"/>
                  </a:lnTo>
                  <a:lnTo>
                    <a:pt x="14784" y="8476"/>
                  </a:lnTo>
                  <a:lnTo>
                    <a:pt x="15052" y="8330"/>
                  </a:lnTo>
                  <a:lnTo>
                    <a:pt x="15368" y="8184"/>
                  </a:lnTo>
                  <a:lnTo>
                    <a:pt x="15685" y="8038"/>
                  </a:lnTo>
                  <a:lnTo>
                    <a:pt x="16002" y="7940"/>
                  </a:lnTo>
                  <a:lnTo>
                    <a:pt x="16343" y="7867"/>
                  </a:lnTo>
                  <a:lnTo>
                    <a:pt x="16659" y="7843"/>
                  </a:lnTo>
                  <a:lnTo>
                    <a:pt x="16659" y="7843"/>
                  </a:lnTo>
                  <a:lnTo>
                    <a:pt x="17073" y="7867"/>
                  </a:lnTo>
                  <a:lnTo>
                    <a:pt x="17487" y="7940"/>
                  </a:lnTo>
                  <a:lnTo>
                    <a:pt x="17853" y="8062"/>
                  </a:lnTo>
                  <a:lnTo>
                    <a:pt x="18218" y="8208"/>
                  </a:lnTo>
                  <a:lnTo>
                    <a:pt x="18534" y="8379"/>
                  </a:lnTo>
                  <a:lnTo>
                    <a:pt x="18827" y="8598"/>
                  </a:lnTo>
                  <a:lnTo>
                    <a:pt x="19095" y="8866"/>
                  </a:lnTo>
                  <a:lnTo>
                    <a:pt x="19289" y="9134"/>
                  </a:lnTo>
                  <a:lnTo>
                    <a:pt x="19289" y="9134"/>
                  </a:lnTo>
                  <a:lnTo>
                    <a:pt x="19265" y="8695"/>
                  </a:lnTo>
                  <a:lnTo>
                    <a:pt x="19192" y="8233"/>
                  </a:lnTo>
                  <a:lnTo>
                    <a:pt x="19119" y="7819"/>
                  </a:lnTo>
                  <a:lnTo>
                    <a:pt x="19046" y="7380"/>
                  </a:lnTo>
                  <a:lnTo>
                    <a:pt x="18924" y="6942"/>
                  </a:lnTo>
                  <a:lnTo>
                    <a:pt x="18802" y="6528"/>
                  </a:lnTo>
                  <a:lnTo>
                    <a:pt x="18632" y="6114"/>
                  </a:lnTo>
                  <a:lnTo>
                    <a:pt x="18486" y="5724"/>
                  </a:lnTo>
                  <a:lnTo>
                    <a:pt x="18291" y="5334"/>
                  </a:lnTo>
                  <a:lnTo>
                    <a:pt x="18072" y="4945"/>
                  </a:lnTo>
                  <a:lnTo>
                    <a:pt x="17853" y="4555"/>
                  </a:lnTo>
                  <a:lnTo>
                    <a:pt x="17609" y="4190"/>
                  </a:lnTo>
                  <a:lnTo>
                    <a:pt x="17365" y="3824"/>
                  </a:lnTo>
                  <a:lnTo>
                    <a:pt x="17073" y="3483"/>
                  </a:lnTo>
                  <a:lnTo>
                    <a:pt x="16781" y="3143"/>
                  </a:lnTo>
                  <a:lnTo>
                    <a:pt x="16464" y="2826"/>
                  </a:lnTo>
                  <a:lnTo>
                    <a:pt x="16464" y="2826"/>
                  </a:lnTo>
                  <a:lnTo>
                    <a:pt x="16148" y="2509"/>
                  </a:lnTo>
                  <a:lnTo>
                    <a:pt x="15831" y="2217"/>
                  </a:lnTo>
                  <a:lnTo>
                    <a:pt x="15490" y="1949"/>
                  </a:lnTo>
                  <a:lnTo>
                    <a:pt x="15125" y="1706"/>
                  </a:lnTo>
                  <a:lnTo>
                    <a:pt x="14759" y="1462"/>
                  </a:lnTo>
                  <a:lnTo>
                    <a:pt x="14394" y="1243"/>
                  </a:lnTo>
                  <a:lnTo>
                    <a:pt x="14004" y="1024"/>
                  </a:lnTo>
                  <a:lnTo>
                    <a:pt x="13615" y="853"/>
                  </a:lnTo>
                  <a:lnTo>
                    <a:pt x="13225" y="683"/>
                  </a:lnTo>
                  <a:lnTo>
                    <a:pt x="12811" y="512"/>
                  </a:lnTo>
                  <a:lnTo>
                    <a:pt x="12397" y="390"/>
                  </a:lnTo>
                  <a:lnTo>
                    <a:pt x="11983" y="269"/>
                  </a:lnTo>
                  <a:lnTo>
                    <a:pt x="11545" y="171"/>
                  </a:lnTo>
                  <a:lnTo>
                    <a:pt x="11131" y="98"/>
                  </a:lnTo>
                  <a:lnTo>
                    <a:pt x="10692" y="49"/>
                  </a:lnTo>
                  <a:lnTo>
                    <a:pt x="10254" y="1"/>
                  </a:lnTo>
                  <a:lnTo>
                    <a:pt x="9036" y="1"/>
                  </a:lnTo>
                  <a:lnTo>
                    <a:pt x="9036" y="1"/>
                  </a:lnTo>
                  <a:lnTo>
                    <a:pt x="8598" y="49"/>
                  </a:lnTo>
                  <a:lnTo>
                    <a:pt x="8159" y="98"/>
                  </a:lnTo>
                  <a:lnTo>
                    <a:pt x="7745" y="171"/>
                  </a:lnTo>
                  <a:lnTo>
                    <a:pt x="7307" y="269"/>
                  </a:lnTo>
                  <a:lnTo>
                    <a:pt x="6893" y="390"/>
                  </a:lnTo>
                  <a:lnTo>
                    <a:pt x="6479" y="512"/>
                  </a:lnTo>
                  <a:lnTo>
                    <a:pt x="6065" y="683"/>
                  </a:lnTo>
                  <a:lnTo>
                    <a:pt x="5675" y="853"/>
                  </a:lnTo>
                  <a:lnTo>
                    <a:pt x="5285" y="1024"/>
                  </a:lnTo>
                  <a:lnTo>
                    <a:pt x="4896" y="1243"/>
                  </a:lnTo>
                  <a:lnTo>
                    <a:pt x="4530" y="1462"/>
                  </a:lnTo>
                  <a:lnTo>
                    <a:pt x="4165" y="1706"/>
                  </a:lnTo>
                  <a:lnTo>
                    <a:pt x="3800" y="1949"/>
                  </a:lnTo>
                  <a:lnTo>
                    <a:pt x="3459" y="2217"/>
                  </a:lnTo>
                  <a:lnTo>
                    <a:pt x="3142" y="2509"/>
                  </a:lnTo>
                  <a:lnTo>
                    <a:pt x="2826" y="2826"/>
                  </a:lnTo>
                  <a:lnTo>
                    <a:pt x="2826" y="2826"/>
                  </a:lnTo>
                  <a:lnTo>
                    <a:pt x="2509" y="3143"/>
                  </a:lnTo>
                  <a:lnTo>
                    <a:pt x="2217" y="3483"/>
                  </a:lnTo>
                  <a:lnTo>
                    <a:pt x="1924" y="3824"/>
                  </a:lnTo>
                  <a:lnTo>
                    <a:pt x="1681" y="4190"/>
                  </a:lnTo>
                  <a:lnTo>
                    <a:pt x="1437" y="4555"/>
                  </a:lnTo>
                  <a:lnTo>
                    <a:pt x="1218" y="4945"/>
                  </a:lnTo>
                  <a:lnTo>
                    <a:pt x="999" y="5334"/>
                  </a:lnTo>
                  <a:lnTo>
                    <a:pt x="804" y="5724"/>
                  </a:lnTo>
                  <a:lnTo>
                    <a:pt x="658" y="6114"/>
                  </a:lnTo>
                  <a:lnTo>
                    <a:pt x="487" y="6528"/>
                  </a:lnTo>
                  <a:lnTo>
                    <a:pt x="366" y="6942"/>
                  </a:lnTo>
                  <a:lnTo>
                    <a:pt x="244" y="7380"/>
                  </a:lnTo>
                  <a:lnTo>
                    <a:pt x="171" y="7819"/>
                  </a:lnTo>
                  <a:lnTo>
                    <a:pt x="98" y="8233"/>
                  </a:lnTo>
                  <a:lnTo>
                    <a:pt x="25" y="8695"/>
                  </a:lnTo>
                  <a:lnTo>
                    <a:pt x="0" y="9134"/>
                  </a:lnTo>
                  <a:lnTo>
                    <a:pt x="0" y="9134"/>
                  </a:lnTo>
                  <a:lnTo>
                    <a:pt x="195" y="8866"/>
                  </a:lnTo>
                  <a:lnTo>
                    <a:pt x="463" y="8598"/>
                  </a:lnTo>
                  <a:lnTo>
                    <a:pt x="755" y="8379"/>
                  </a:lnTo>
                  <a:lnTo>
                    <a:pt x="1072" y="8208"/>
                  </a:lnTo>
                  <a:lnTo>
                    <a:pt x="1437" y="8062"/>
                  </a:lnTo>
                  <a:lnTo>
                    <a:pt x="1803" y="7940"/>
                  </a:lnTo>
                  <a:lnTo>
                    <a:pt x="2217" y="7867"/>
                  </a:lnTo>
                  <a:lnTo>
                    <a:pt x="2631" y="7843"/>
                  </a:lnTo>
                  <a:lnTo>
                    <a:pt x="2631" y="7843"/>
                  </a:lnTo>
                  <a:lnTo>
                    <a:pt x="2947" y="7867"/>
                  </a:lnTo>
                  <a:lnTo>
                    <a:pt x="3288" y="7940"/>
                  </a:lnTo>
                  <a:lnTo>
                    <a:pt x="3605" y="8038"/>
                  </a:lnTo>
                  <a:lnTo>
                    <a:pt x="3922" y="8184"/>
                  </a:lnTo>
                  <a:lnTo>
                    <a:pt x="4238" y="8330"/>
                  </a:lnTo>
                  <a:lnTo>
                    <a:pt x="4506" y="8476"/>
                  </a:lnTo>
                  <a:lnTo>
                    <a:pt x="4774" y="8647"/>
                  </a:lnTo>
                  <a:lnTo>
                    <a:pt x="4993" y="8817"/>
                  </a:lnTo>
                  <a:lnTo>
                    <a:pt x="4993" y="8817"/>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2" name="Google Shape;4302;p166"/>
            <p:cNvSpPr/>
            <p:nvPr/>
          </p:nvSpPr>
          <p:spPr>
            <a:xfrm>
              <a:off x="6847025" y="948050"/>
              <a:ext cx="25" cy="23775"/>
            </a:xfrm>
            <a:custGeom>
              <a:rect b="b" l="l" r="r" t="t"/>
              <a:pathLst>
                <a:path extrusionOk="0" fill="none" h="951" w="1">
                  <a:moveTo>
                    <a:pt x="1" y="951"/>
                  </a:moveTo>
                  <a:lnTo>
                    <a:pt x="1"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3" name="Google Shape;4303;p166"/>
            <p:cNvSpPr/>
            <p:nvPr/>
          </p:nvSpPr>
          <p:spPr>
            <a:xfrm>
              <a:off x="6847025" y="1001025"/>
              <a:ext cx="25" cy="183900"/>
            </a:xfrm>
            <a:custGeom>
              <a:rect b="b" l="l" r="r" t="t"/>
              <a:pathLst>
                <a:path extrusionOk="0" fill="none" h="7356" w="1">
                  <a:moveTo>
                    <a:pt x="1" y="1"/>
                  </a:moveTo>
                  <a:lnTo>
                    <a:pt x="1" y="7356"/>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4" name="Google Shape;4304;p166"/>
            <p:cNvSpPr/>
            <p:nvPr/>
          </p:nvSpPr>
          <p:spPr>
            <a:xfrm>
              <a:off x="6872000" y="994325"/>
              <a:ext cx="85275" cy="190600"/>
            </a:xfrm>
            <a:custGeom>
              <a:rect b="b" l="l" r="r" t="t"/>
              <a:pathLst>
                <a:path extrusionOk="0" fill="none" h="7624" w="3411">
                  <a:moveTo>
                    <a:pt x="3410" y="7624"/>
                  </a:moveTo>
                  <a:lnTo>
                    <a:pt x="3410" y="7624"/>
                  </a:lnTo>
                  <a:lnTo>
                    <a:pt x="3337" y="7112"/>
                  </a:lnTo>
                  <a:lnTo>
                    <a:pt x="3215" y="6406"/>
                  </a:lnTo>
                  <a:lnTo>
                    <a:pt x="3142" y="5968"/>
                  </a:lnTo>
                  <a:lnTo>
                    <a:pt x="3020" y="5505"/>
                  </a:lnTo>
                  <a:lnTo>
                    <a:pt x="2874" y="4994"/>
                  </a:lnTo>
                  <a:lnTo>
                    <a:pt x="2704" y="4482"/>
                  </a:lnTo>
                  <a:lnTo>
                    <a:pt x="2509" y="3922"/>
                  </a:lnTo>
                  <a:lnTo>
                    <a:pt x="2265" y="3362"/>
                  </a:lnTo>
                  <a:lnTo>
                    <a:pt x="1998" y="2802"/>
                  </a:lnTo>
                  <a:lnTo>
                    <a:pt x="1681" y="2217"/>
                  </a:lnTo>
                  <a:lnTo>
                    <a:pt x="1340" y="1633"/>
                  </a:lnTo>
                  <a:lnTo>
                    <a:pt x="950" y="1072"/>
                  </a:lnTo>
                  <a:lnTo>
                    <a:pt x="488" y="512"/>
                  </a:lnTo>
                  <a:lnTo>
                    <a:pt x="0"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5" name="Google Shape;4305;p166"/>
            <p:cNvSpPr/>
            <p:nvPr/>
          </p:nvSpPr>
          <p:spPr>
            <a:xfrm>
              <a:off x="6736825" y="994325"/>
              <a:ext cx="85275" cy="190600"/>
            </a:xfrm>
            <a:custGeom>
              <a:rect b="b" l="l" r="r" t="t"/>
              <a:pathLst>
                <a:path extrusionOk="0" fill="none" h="7624" w="3411">
                  <a:moveTo>
                    <a:pt x="3410" y="1"/>
                  </a:moveTo>
                  <a:lnTo>
                    <a:pt x="3410" y="1"/>
                  </a:lnTo>
                  <a:lnTo>
                    <a:pt x="2923" y="512"/>
                  </a:lnTo>
                  <a:lnTo>
                    <a:pt x="2461" y="1072"/>
                  </a:lnTo>
                  <a:lnTo>
                    <a:pt x="2071" y="1633"/>
                  </a:lnTo>
                  <a:lnTo>
                    <a:pt x="1706" y="2217"/>
                  </a:lnTo>
                  <a:lnTo>
                    <a:pt x="1413" y="2802"/>
                  </a:lnTo>
                  <a:lnTo>
                    <a:pt x="1121" y="3362"/>
                  </a:lnTo>
                  <a:lnTo>
                    <a:pt x="902" y="3922"/>
                  </a:lnTo>
                  <a:lnTo>
                    <a:pt x="707" y="4482"/>
                  </a:lnTo>
                  <a:lnTo>
                    <a:pt x="536" y="4994"/>
                  </a:lnTo>
                  <a:lnTo>
                    <a:pt x="390" y="5505"/>
                  </a:lnTo>
                  <a:lnTo>
                    <a:pt x="269" y="5968"/>
                  </a:lnTo>
                  <a:lnTo>
                    <a:pt x="171" y="6406"/>
                  </a:lnTo>
                  <a:lnTo>
                    <a:pt x="49" y="7112"/>
                  </a:lnTo>
                  <a:lnTo>
                    <a:pt x="1" y="7624"/>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06" name="Google Shape;4306;p166"/>
          <p:cNvGrpSpPr/>
          <p:nvPr/>
        </p:nvGrpSpPr>
        <p:grpSpPr>
          <a:xfrm>
            <a:off x="5225556" y="2962869"/>
            <a:ext cx="194640" cy="341136"/>
            <a:chOff x="6718575" y="2318625"/>
            <a:chExt cx="256950" cy="407375"/>
          </a:xfrm>
        </p:grpSpPr>
        <p:sp>
          <p:nvSpPr>
            <p:cNvPr id="4307" name="Google Shape;4307;p166"/>
            <p:cNvSpPr/>
            <p:nvPr/>
          </p:nvSpPr>
          <p:spPr>
            <a:xfrm>
              <a:off x="6795900" y="2673600"/>
              <a:ext cx="102300" cy="22550"/>
            </a:xfrm>
            <a:custGeom>
              <a:rect b="b" l="l" r="r" t="t"/>
              <a:pathLst>
                <a:path extrusionOk="0" fill="none" h="902" w="4092">
                  <a:moveTo>
                    <a:pt x="4092" y="902"/>
                  </a:moveTo>
                  <a:lnTo>
                    <a:pt x="4092" y="1"/>
                  </a:lnTo>
                  <a:lnTo>
                    <a:pt x="0" y="1"/>
                  </a:lnTo>
                  <a:lnTo>
                    <a:pt x="0" y="902"/>
                  </a:lnTo>
                  <a:lnTo>
                    <a:pt x="4092" y="902"/>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8" name="Google Shape;4308;p166"/>
            <p:cNvSpPr/>
            <p:nvPr/>
          </p:nvSpPr>
          <p:spPr>
            <a:xfrm>
              <a:off x="6795900" y="2650475"/>
              <a:ext cx="102300" cy="22550"/>
            </a:xfrm>
            <a:custGeom>
              <a:rect b="b" l="l" r="r" t="t"/>
              <a:pathLst>
                <a:path extrusionOk="0" fill="none" h="902" w="4092">
                  <a:moveTo>
                    <a:pt x="4092" y="901"/>
                  </a:moveTo>
                  <a:lnTo>
                    <a:pt x="4092" y="0"/>
                  </a:lnTo>
                  <a:lnTo>
                    <a:pt x="0" y="0"/>
                  </a:lnTo>
                  <a:lnTo>
                    <a:pt x="0" y="901"/>
                  </a:lnTo>
                  <a:lnTo>
                    <a:pt x="4092" y="901"/>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9" name="Google Shape;4309;p166"/>
            <p:cNvSpPr/>
            <p:nvPr/>
          </p:nvSpPr>
          <p:spPr>
            <a:xfrm>
              <a:off x="6795900" y="2696125"/>
              <a:ext cx="102300" cy="29875"/>
            </a:xfrm>
            <a:custGeom>
              <a:rect b="b" l="l" r="r" t="t"/>
              <a:pathLst>
                <a:path extrusionOk="0" fill="none" h="1195" w="4092">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0" name="Google Shape;4310;p166"/>
            <p:cNvSpPr/>
            <p:nvPr/>
          </p:nvSpPr>
          <p:spPr>
            <a:xfrm>
              <a:off x="6784925" y="2459275"/>
              <a:ext cx="35350" cy="166875"/>
            </a:xfrm>
            <a:custGeom>
              <a:rect b="b" l="l" r="r" t="t"/>
              <a:pathLst>
                <a:path extrusionOk="0" fill="none" h="6675" w="1414">
                  <a:moveTo>
                    <a:pt x="1413" y="6674"/>
                  </a:moveTo>
                  <a:lnTo>
                    <a:pt x="1413" y="6674"/>
                  </a:lnTo>
                  <a:lnTo>
                    <a:pt x="585" y="2850"/>
                  </a:lnTo>
                  <a:lnTo>
                    <a:pt x="1"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1" name="Google Shape;4311;p166"/>
            <p:cNvSpPr/>
            <p:nvPr/>
          </p:nvSpPr>
          <p:spPr>
            <a:xfrm>
              <a:off x="6718575" y="2318625"/>
              <a:ext cx="256950" cy="307525"/>
            </a:xfrm>
            <a:custGeom>
              <a:rect b="b" l="l" r="r" t="t"/>
              <a:pathLst>
                <a:path extrusionOk="0" fill="none" h="12301" w="10278">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2" name="Google Shape;4312;p166"/>
            <p:cNvSpPr/>
            <p:nvPr/>
          </p:nvSpPr>
          <p:spPr>
            <a:xfrm>
              <a:off x="6873825" y="2459275"/>
              <a:ext cx="35350" cy="166875"/>
            </a:xfrm>
            <a:custGeom>
              <a:rect b="b" l="l" r="r" t="t"/>
              <a:pathLst>
                <a:path extrusionOk="0" fill="none" h="6675" w="1414">
                  <a:moveTo>
                    <a:pt x="1413" y="1"/>
                  </a:moveTo>
                  <a:lnTo>
                    <a:pt x="1413" y="1"/>
                  </a:lnTo>
                  <a:lnTo>
                    <a:pt x="829" y="2850"/>
                  </a:lnTo>
                  <a:lnTo>
                    <a:pt x="1" y="6674"/>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3" name="Google Shape;4313;p166"/>
            <p:cNvSpPr/>
            <p:nvPr/>
          </p:nvSpPr>
          <p:spPr>
            <a:xfrm>
              <a:off x="6801975" y="2453200"/>
              <a:ext cx="90150" cy="19500"/>
            </a:xfrm>
            <a:custGeom>
              <a:rect b="b" l="l" r="r" t="t"/>
              <a:pathLst>
                <a:path extrusionOk="0" fill="none" h="780" w="3606">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4" name="Google Shape;4314;p166"/>
            <p:cNvSpPr/>
            <p:nvPr/>
          </p:nvSpPr>
          <p:spPr>
            <a:xfrm>
              <a:off x="6795900" y="2628550"/>
              <a:ext cx="102300" cy="25"/>
            </a:xfrm>
            <a:custGeom>
              <a:rect b="b" l="l" r="r" t="t"/>
              <a:pathLst>
                <a:path extrusionOk="0" fill="none" h="1" w="4092">
                  <a:moveTo>
                    <a:pt x="0" y="1"/>
                  </a:moveTo>
                  <a:lnTo>
                    <a:pt x="4092"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15" name="Google Shape;4315;p166"/>
          <p:cNvGrpSpPr/>
          <p:nvPr/>
        </p:nvGrpSpPr>
        <p:grpSpPr>
          <a:xfrm>
            <a:off x="2613185" y="3587465"/>
            <a:ext cx="327486" cy="220299"/>
            <a:chOff x="3269900" y="3064500"/>
            <a:chExt cx="432325" cy="263075"/>
          </a:xfrm>
        </p:grpSpPr>
        <p:sp>
          <p:nvSpPr>
            <p:cNvPr id="4316" name="Google Shape;4316;p166"/>
            <p:cNvSpPr/>
            <p:nvPr/>
          </p:nvSpPr>
          <p:spPr>
            <a:xfrm>
              <a:off x="3269900" y="3064500"/>
              <a:ext cx="432325" cy="263075"/>
            </a:xfrm>
            <a:custGeom>
              <a:rect b="b" l="l" r="r" t="t"/>
              <a:pathLst>
                <a:path extrusionOk="0" fill="none" h="10523" w="17293">
                  <a:moveTo>
                    <a:pt x="14711" y="7916"/>
                  </a:moveTo>
                  <a:lnTo>
                    <a:pt x="14711" y="7916"/>
                  </a:lnTo>
                  <a:lnTo>
                    <a:pt x="14151" y="8379"/>
                  </a:lnTo>
                  <a:lnTo>
                    <a:pt x="13493" y="8842"/>
                  </a:lnTo>
                  <a:lnTo>
                    <a:pt x="12811" y="9280"/>
                  </a:lnTo>
                  <a:lnTo>
                    <a:pt x="12446" y="9475"/>
                  </a:lnTo>
                  <a:lnTo>
                    <a:pt x="12056" y="9670"/>
                  </a:lnTo>
                  <a:lnTo>
                    <a:pt x="11667" y="9840"/>
                  </a:lnTo>
                  <a:lnTo>
                    <a:pt x="11253" y="10011"/>
                  </a:lnTo>
                  <a:lnTo>
                    <a:pt x="10839" y="10157"/>
                  </a:lnTo>
                  <a:lnTo>
                    <a:pt x="10425" y="10278"/>
                  </a:lnTo>
                  <a:lnTo>
                    <a:pt x="9986" y="10376"/>
                  </a:lnTo>
                  <a:lnTo>
                    <a:pt x="9548" y="10449"/>
                  </a:lnTo>
                  <a:lnTo>
                    <a:pt x="9109" y="10498"/>
                  </a:lnTo>
                  <a:lnTo>
                    <a:pt x="8647" y="10522"/>
                  </a:lnTo>
                  <a:lnTo>
                    <a:pt x="8647" y="10522"/>
                  </a:lnTo>
                  <a:lnTo>
                    <a:pt x="8233" y="10522"/>
                  </a:lnTo>
                  <a:lnTo>
                    <a:pt x="7843" y="10473"/>
                  </a:lnTo>
                  <a:lnTo>
                    <a:pt x="7453" y="10425"/>
                  </a:lnTo>
                  <a:lnTo>
                    <a:pt x="7064" y="10327"/>
                  </a:lnTo>
                  <a:lnTo>
                    <a:pt x="6674" y="10230"/>
                  </a:lnTo>
                  <a:lnTo>
                    <a:pt x="6284" y="10108"/>
                  </a:lnTo>
                  <a:lnTo>
                    <a:pt x="5919" y="9986"/>
                  </a:lnTo>
                  <a:lnTo>
                    <a:pt x="5554" y="9840"/>
                  </a:lnTo>
                  <a:lnTo>
                    <a:pt x="5213" y="9670"/>
                  </a:lnTo>
                  <a:lnTo>
                    <a:pt x="4847" y="9499"/>
                  </a:lnTo>
                  <a:lnTo>
                    <a:pt x="4190" y="9109"/>
                  </a:lnTo>
                  <a:lnTo>
                    <a:pt x="3557" y="8695"/>
                  </a:lnTo>
                  <a:lnTo>
                    <a:pt x="2972" y="8233"/>
                  </a:lnTo>
                  <a:lnTo>
                    <a:pt x="2412" y="7794"/>
                  </a:lnTo>
                  <a:lnTo>
                    <a:pt x="1900" y="7332"/>
                  </a:lnTo>
                  <a:lnTo>
                    <a:pt x="1438" y="6893"/>
                  </a:lnTo>
                  <a:lnTo>
                    <a:pt x="1048" y="6479"/>
                  </a:lnTo>
                  <a:lnTo>
                    <a:pt x="390" y="5748"/>
                  </a:lnTo>
                  <a:lnTo>
                    <a:pt x="1" y="5261"/>
                  </a:lnTo>
                  <a:lnTo>
                    <a:pt x="1" y="5261"/>
                  </a:lnTo>
                  <a:lnTo>
                    <a:pt x="390" y="4774"/>
                  </a:lnTo>
                  <a:lnTo>
                    <a:pt x="1048" y="4044"/>
                  </a:lnTo>
                  <a:lnTo>
                    <a:pt x="1438" y="3630"/>
                  </a:lnTo>
                  <a:lnTo>
                    <a:pt x="1900" y="3191"/>
                  </a:lnTo>
                  <a:lnTo>
                    <a:pt x="2412" y="2728"/>
                  </a:lnTo>
                  <a:lnTo>
                    <a:pt x="2972" y="2290"/>
                  </a:lnTo>
                  <a:lnTo>
                    <a:pt x="3557" y="1852"/>
                  </a:lnTo>
                  <a:lnTo>
                    <a:pt x="4190" y="1413"/>
                  </a:lnTo>
                  <a:lnTo>
                    <a:pt x="4847" y="1024"/>
                  </a:lnTo>
                  <a:lnTo>
                    <a:pt x="5213" y="853"/>
                  </a:lnTo>
                  <a:lnTo>
                    <a:pt x="5554" y="683"/>
                  </a:lnTo>
                  <a:lnTo>
                    <a:pt x="5919" y="536"/>
                  </a:lnTo>
                  <a:lnTo>
                    <a:pt x="6284" y="415"/>
                  </a:lnTo>
                  <a:lnTo>
                    <a:pt x="6674" y="293"/>
                  </a:lnTo>
                  <a:lnTo>
                    <a:pt x="7064" y="196"/>
                  </a:lnTo>
                  <a:lnTo>
                    <a:pt x="7453" y="98"/>
                  </a:lnTo>
                  <a:lnTo>
                    <a:pt x="7843" y="49"/>
                  </a:lnTo>
                  <a:lnTo>
                    <a:pt x="8233" y="1"/>
                  </a:lnTo>
                  <a:lnTo>
                    <a:pt x="8647" y="1"/>
                  </a:lnTo>
                  <a:lnTo>
                    <a:pt x="8647" y="1"/>
                  </a:lnTo>
                  <a:lnTo>
                    <a:pt x="9109" y="25"/>
                  </a:lnTo>
                  <a:lnTo>
                    <a:pt x="9548" y="74"/>
                  </a:lnTo>
                  <a:lnTo>
                    <a:pt x="9986" y="147"/>
                  </a:lnTo>
                  <a:lnTo>
                    <a:pt x="10425" y="244"/>
                  </a:lnTo>
                  <a:lnTo>
                    <a:pt x="10839" y="366"/>
                  </a:lnTo>
                  <a:lnTo>
                    <a:pt x="11253" y="512"/>
                  </a:lnTo>
                  <a:lnTo>
                    <a:pt x="11667" y="683"/>
                  </a:lnTo>
                  <a:lnTo>
                    <a:pt x="12056" y="853"/>
                  </a:lnTo>
                  <a:lnTo>
                    <a:pt x="12446" y="1048"/>
                  </a:lnTo>
                  <a:lnTo>
                    <a:pt x="12811" y="1243"/>
                  </a:lnTo>
                  <a:lnTo>
                    <a:pt x="13493" y="1681"/>
                  </a:lnTo>
                  <a:lnTo>
                    <a:pt x="14151" y="2144"/>
                  </a:lnTo>
                  <a:lnTo>
                    <a:pt x="14711" y="2607"/>
                  </a:lnTo>
                  <a:lnTo>
                    <a:pt x="14711" y="2607"/>
                  </a:lnTo>
                  <a:lnTo>
                    <a:pt x="15198" y="3021"/>
                  </a:lnTo>
                  <a:lnTo>
                    <a:pt x="15637" y="3435"/>
                  </a:lnTo>
                  <a:lnTo>
                    <a:pt x="16026" y="3824"/>
                  </a:lnTo>
                  <a:lnTo>
                    <a:pt x="16367" y="4190"/>
                  </a:lnTo>
                  <a:lnTo>
                    <a:pt x="16927" y="4823"/>
                  </a:lnTo>
                  <a:lnTo>
                    <a:pt x="17293" y="5261"/>
                  </a:lnTo>
                  <a:lnTo>
                    <a:pt x="17293" y="5261"/>
                  </a:lnTo>
                  <a:lnTo>
                    <a:pt x="16927" y="5700"/>
                  </a:lnTo>
                  <a:lnTo>
                    <a:pt x="16367" y="6333"/>
                  </a:lnTo>
                  <a:lnTo>
                    <a:pt x="16026" y="6698"/>
                  </a:lnTo>
                  <a:lnTo>
                    <a:pt x="15637" y="7088"/>
                  </a:lnTo>
                  <a:lnTo>
                    <a:pt x="15198" y="7502"/>
                  </a:lnTo>
                  <a:lnTo>
                    <a:pt x="14711" y="7916"/>
                  </a:lnTo>
                  <a:lnTo>
                    <a:pt x="14711" y="7916"/>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7" name="Google Shape;4317;p166"/>
            <p:cNvSpPr/>
            <p:nvPr/>
          </p:nvSpPr>
          <p:spPr>
            <a:xfrm>
              <a:off x="3445875" y="3155825"/>
              <a:ext cx="80400" cy="80400"/>
            </a:xfrm>
            <a:custGeom>
              <a:rect b="b" l="l" r="r" t="t"/>
              <a:pathLst>
                <a:path extrusionOk="0" fill="none" h="3216" w="3216">
                  <a:moveTo>
                    <a:pt x="0" y="1608"/>
                  </a:moveTo>
                  <a:lnTo>
                    <a:pt x="0" y="1608"/>
                  </a:lnTo>
                  <a:lnTo>
                    <a:pt x="25" y="1438"/>
                  </a:lnTo>
                  <a:lnTo>
                    <a:pt x="49" y="1292"/>
                  </a:lnTo>
                  <a:lnTo>
                    <a:pt x="73" y="1121"/>
                  </a:lnTo>
                  <a:lnTo>
                    <a:pt x="146" y="975"/>
                  </a:lnTo>
                  <a:lnTo>
                    <a:pt x="195" y="853"/>
                  </a:lnTo>
                  <a:lnTo>
                    <a:pt x="293" y="707"/>
                  </a:lnTo>
                  <a:lnTo>
                    <a:pt x="366" y="585"/>
                  </a:lnTo>
                  <a:lnTo>
                    <a:pt x="487" y="488"/>
                  </a:lnTo>
                  <a:lnTo>
                    <a:pt x="585" y="366"/>
                  </a:lnTo>
                  <a:lnTo>
                    <a:pt x="707" y="293"/>
                  </a:lnTo>
                  <a:lnTo>
                    <a:pt x="853" y="196"/>
                  </a:lnTo>
                  <a:lnTo>
                    <a:pt x="974" y="147"/>
                  </a:lnTo>
                  <a:lnTo>
                    <a:pt x="1121" y="74"/>
                  </a:lnTo>
                  <a:lnTo>
                    <a:pt x="1291" y="50"/>
                  </a:lnTo>
                  <a:lnTo>
                    <a:pt x="1437" y="25"/>
                  </a:lnTo>
                  <a:lnTo>
                    <a:pt x="1608" y="1"/>
                  </a:lnTo>
                  <a:lnTo>
                    <a:pt x="1608" y="1"/>
                  </a:lnTo>
                  <a:lnTo>
                    <a:pt x="1778" y="25"/>
                  </a:lnTo>
                  <a:lnTo>
                    <a:pt x="1924" y="50"/>
                  </a:lnTo>
                  <a:lnTo>
                    <a:pt x="2095" y="74"/>
                  </a:lnTo>
                  <a:lnTo>
                    <a:pt x="2241" y="147"/>
                  </a:lnTo>
                  <a:lnTo>
                    <a:pt x="2363" y="196"/>
                  </a:lnTo>
                  <a:lnTo>
                    <a:pt x="2509" y="293"/>
                  </a:lnTo>
                  <a:lnTo>
                    <a:pt x="2631" y="366"/>
                  </a:lnTo>
                  <a:lnTo>
                    <a:pt x="2728" y="488"/>
                  </a:lnTo>
                  <a:lnTo>
                    <a:pt x="2850" y="585"/>
                  </a:lnTo>
                  <a:lnTo>
                    <a:pt x="2923" y="707"/>
                  </a:lnTo>
                  <a:lnTo>
                    <a:pt x="3020" y="853"/>
                  </a:lnTo>
                  <a:lnTo>
                    <a:pt x="3069" y="975"/>
                  </a:lnTo>
                  <a:lnTo>
                    <a:pt x="3142" y="1121"/>
                  </a:lnTo>
                  <a:lnTo>
                    <a:pt x="3166" y="1292"/>
                  </a:lnTo>
                  <a:lnTo>
                    <a:pt x="3191" y="1438"/>
                  </a:lnTo>
                  <a:lnTo>
                    <a:pt x="3215" y="1608"/>
                  </a:lnTo>
                  <a:lnTo>
                    <a:pt x="3215" y="1608"/>
                  </a:lnTo>
                  <a:lnTo>
                    <a:pt x="3191" y="1779"/>
                  </a:lnTo>
                  <a:lnTo>
                    <a:pt x="3166" y="1925"/>
                  </a:lnTo>
                  <a:lnTo>
                    <a:pt x="3142" y="2095"/>
                  </a:lnTo>
                  <a:lnTo>
                    <a:pt x="3069" y="2242"/>
                  </a:lnTo>
                  <a:lnTo>
                    <a:pt x="3020" y="2363"/>
                  </a:lnTo>
                  <a:lnTo>
                    <a:pt x="2923" y="2509"/>
                  </a:lnTo>
                  <a:lnTo>
                    <a:pt x="2850" y="2631"/>
                  </a:lnTo>
                  <a:lnTo>
                    <a:pt x="2728" y="2729"/>
                  </a:lnTo>
                  <a:lnTo>
                    <a:pt x="2631" y="2850"/>
                  </a:lnTo>
                  <a:lnTo>
                    <a:pt x="2509" y="2924"/>
                  </a:lnTo>
                  <a:lnTo>
                    <a:pt x="2363" y="3021"/>
                  </a:lnTo>
                  <a:lnTo>
                    <a:pt x="2241" y="3070"/>
                  </a:lnTo>
                  <a:lnTo>
                    <a:pt x="2095" y="3143"/>
                  </a:lnTo>
                  <a:lnTo>
                    <a:pt x="1924" y="3167"/>
                  </a:lnTo>
                  <a:lnTo>
                    <a:pt x="1778" y="3191"/>
                  </a:lnTo>
                  <a:lnTo>
                    <a:pt x="1608" y="3216"/>
                  </a:lnTo>
                  <a:lnTo>
                    <a:pt x="1608" y="3216"/>
                  </a:lnTo>
                  <a:lnTo>
                    <a:pt x="1437" y="3191"/>
                  </a:lnTo>
                  <a:lnTo>
                    <a:pt x="1291" y="3167"/>
                  </a:lnTo>
                  <a:lnTo>
                    <a:pt x="1121" y="3143"/>
                  </a:lnTo>
                  <a:lnTo>
                    <a:pt x="974" y="3070"/>
                  </a:lnTo>
                  <a:lnTo>
                    <a:pt x="853" y="3021"/>
                  </a:lnTo>
                  <a:lnTo>
                    <a:pt x="707" y="2924"/>
                  </a:lnTo>
                  <a:lnTo>
                    <a:pt x="585" y="2850"/>
                  </a:lnTo>
                  <a:lnTo>
                    <a:pt x="487" y="2729"/>
                  </a:lnTo>
                  <a:lnTo>
                    <a:pt x="366" y="2631"/>
                  </a:lnTo>
                  <a:lnTo>
                    <a:pt x="293" y="2509"/>
                  </a:lnTo>
                  <a:lnTo>
                    <a:pt x="195" y="2363"/>
                  </a:lnTo>
                  <a:lnTo>
                    <a:pt x="146" y="2242"/>
                  </a:lnTo>
                  <a:lnTo>
                    <a:pt x="73" y="2095"/>
                  </a:lnTo>
                  <a:lnTo>
                    <a:pt x="49" y="1925"/>
                  </a:lnTo>
                  <a:lnTo>
                    <a:pt x="25" y="1779"/>
                  </a:lnTo>
                  <a:lnTo>
                    <a:pt x="0" y="1608"/>
                  </a:lnTo>
                  <a:lnTo>
                    <a:pt x="0" y="1608"/>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8" name="Google Shape;4318;p166"/>
            <p:cNvSpPr/>
            <p:nvPr/>
          </p:nvSpPr>
          <p:spPr>
            <a:xfrm>
              <a:off x="3381925" y="3091900"/>
              <a:ext cx="208275" cy="208275"/>
            </a:xfrm>
            <a:custGeom>
              <a:rect b="b" l="l" r="r" t="t"/>
              <a:pathLst>
                <a:path extrusionOk="0" fill="none" h="8331" w="8331">
                  <a:moveTo>
                    <a:pt x="1" y="4165"/>
                  </a:moveTo>
                  <a:lnTo>
                    <a:pt x="1" y="4165"/>
                  </a:lnTo>
                  <a:lnTo>
                    <a:pt x="25" y="3751"/>
                  </a:lnTo>
                  <a:lnTo>
                    <a:pt x="74" y="3337"/>
                  </a:lnTo>
                  <a:lnTo>
                    <a:pt x="196" y="2923"/>
                  </a:lnTo>
                  <a:lnTo>
                    <a:pt x="318" y="2534"/>
                  </a:lnTo>
                  <a:lnTo>
                    <a:pt x="512" y="2168"/>
                  </a:lnTo>
                  <a:lnTo>
                    <a:pt x="707" y="1827"/>
                  </a:lnTo>
                  <a:lnTo>
                    <a:pt x="951" y="1511"/>
                  </a:lnTo>
                  <a:lnTo>
                    <a:pt x="1219" y="1218"/>
                  </a:lnTo>
                  <a:lnTo>
                    <a:pt x="1511" y="951"/>
                  </a:lnTo>
                  <a:lnTo>
                    <a:pt x="1828" y="707"/>
                  </a:lnTo>
                  <a:lnTo>
                    <a:pt x="2169" y="512"/>
                  </a:lnTo>
                  <a:lnTo>
                    <a:pt x="2534" y="317"/>
                  </a:lnTo>
                  <a:lnTo>
                    <a:pt x="2924" y="195"/>
                  </a:lnTo>
                  <a:lnTo>
                    <a:pt x="3313" y="74"/>
                  </a:lnTo>
                  <a:lnTo>
                    <a:pt x="3727" y="25"/>
                  </a:lnTo>
                  <a:lnTo>
                    <a:pt x="4166" y="1"/>
                  </a:lnTo>
                  <a:lnTo>
                    <a:pt x="4166" y="1"/>
                  </a:lnTo>
                  <a:lnTo>
                    <a:pt x="4580" y="25"/>
                  </a:lnTo>
                  <a:lnTo>
                    <a:pt x="4994" y="74"/>
                  </a:lnTo>
                  <a:lnTo>
                    <a:pt x="5408" y="195"/>
                  </a:lnTo>
                  <a:lnTo>
                    <a:pt x="5797" y="317"/>
                  </a:lnTo>
                  <a:lnTo>
                    <a:pt x="6163" y="512"/>
                  </a:lnTo>
                  <a:lnTo>
                    <a:pt x="6504" y="707"/>
                  </a:lnTo>
                  <a:lnTo>
                    <a:pt x="6820" y="951"/>
                  </a:lnTo>
                  <a:lnTo>
                    <a:pt x="7113" y="1218"/>
                  </a:lnTo>
                  <a:lnTo>
                    <a:pt x="7381" y="1511"/>
                  </a:lnTo>
                  <a:lnTo>
                    <a:pt x="7624" y="1827"/>
                  </a:lnTo>
                  <a:lnTo>
                    <a:pt x="7819" y="2168"/>
                  </a:lnTo>
                  <a:lnTo>
                    <a:pt x="8014" y="2534"/>
                  </a:lnTo>
                  <a:lnTo>
                    <a:pt x="8136" y="2923"/>
                  </a:lnTo>
                  <a:lnTo>
                    <a:pt x="8257" y="3337"/>
                  </a:lnTo>
                  <a:lnTo>
                    <a:pt x="8306" y="3751"/>
                  </a:lnTo>
                  <a:lnTo>
                    <a:pt x="8330" y="4165"/>
                  </a:lnTo>
                  <a:lnTo>
                    <a:pt x="8330" y="4165"/>
                  </a:lnTo>
                  <a:lnTo>
                    <a:pt x="8306" y="4579"/>
                  </a:lnTo>
                  <a:lnTo>
                    <a:pt x="8257" y="4993"/>
                  </a:lnTo>
                  <a:lnTo>
                    <a:pt x="8136" y="5407"/>
                  </a:lnTo>
                  <a:lnTo>
                    <a:pt x="8014" y="5797"/>
                  </a:lnTo>
                  <a:lnTo>
                    <a:pt x="7819" y="6162"/>
                  </a:lnTo>
                  <a:lnTo>
                    <a:pt x="7624" y="6503"/>
                  </a:lnTo>
                  <a:lnTo>
                    <a:pt x="7381" y="6820"/>
                  </a:lnTo>
                  <a:lnTo>
                    <a:pt x="7113" y="7112"/>
                  </a:lnTo>
                  <a:lnTo>
                    <a:pt x="6820" y="7380"/>
                  </a:lnTo>
                  <a:lnTo>
                    <a:pt x="6504" y="7624"/>
                  </a:lnTo>
                  <a:lnTo>
                    <a:pt x="6163" y="7819"/>
                  </a:lnTo>
                  <a:lnTo>
                    <a:pt x="5797" y="8013"/>
                  </a:lnTo>
                  <a:lnTo>
                    <a:pt x="5408" y="8135"/>
                  </a:lnTo>
                  <a:lnTo>
                    <a:pt x="4994" y="8257"/>
                  </a:lnTo>
                  <a:lnTo>
                    <a:pt x="4580" y="8306"/>
                  </a:lnTo>
                  <a:lnTo>
                    <a:pt x="4166" y="8330"/>
                  </a:lnTo>
                  <a:lnTo>
                    <a:pt x="4166" y="8330"/>
                  </a:lnTo>
                  <a:lnTo>
                    <a:pt x="3727" y="8306"/>
                  </a:lnTo>
                  <a:lnTo>
                    <a:pt x="3313" y="8257"/>
                  </a:lnTo>
                  <a:lnTo>
                    <a:pt x="2924" y="8135"/>
                  </a:lnTo>
                  <a:lnTo>
                    <a:pt x="2534" y="8013"/>
                  </a:lnTo>
                  <a:lnTo>
                    <a:pt x="2169" y="7819"/>
                  </a:lnTo>
                  <a:lnTo>
                    <a:pt x="1828" y="7624"/>
                  </a:lnTo>
                  <a:lnTo>
                    <a:pt x="1511" y="7380"/>
                  </a:lnTo>
                  <a:lnTo>
                    <a:pt x="1219" y="7112"/>
                  </a:lnTo>
                  <a:lnTo>
                    <a:pt x="951" y="6820"/>
                  </a:lnTo>
                  <a:lnTo>
                    <a:pt x="707" y="6503"/>
                  </a:lnTo>
                  <a:lnTo>
                    <a:pt x="512" y="6162"/>
                  </a:lnTo>
                  <a:lnTo>
                    <a:pt x="318" y="5797"/>
                  </a:lnTo>
                  <a:lnTo>
                    <a:pt x="196" y="5407"/>
                  </a:lnTo>
                  <a:lnTo>
                    <a:pt x="74" y="4993"/>
                  </a:lnTo>
                  <a:lnTo>
                    <a:pt x="25" y="4579"/>
                  </a:lnTo>
                  <a:lnTo>
                    <a:pt x="1" y="4165"/>
                  </a:lnTo>
                  <a:lnTo>
                    <a:pt x="1" y="4165"/>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19" name="Google Shape;4319;p166"/>
          <p:cNvGrpSpPr/>
          <p:nvPr/>
        </p:nvGrpSpPr>
        <p:grpSpPr>
          <a:xfrm>
            <a:off x="5203399" y="3520159"/>
            <a:ext cx="238934" cy="371219"/>
            <a:chOff x="6689325" y="2984125"/>
            <a:chExt cx="315425" cy="443300"/>
          </a:xfrm>
        </p:grpSpPr>
        <p:sp>
          <p:nvSpPr>
            <p:cNvPr id="4320" name="Google Shape;4320;p166"/>
            <p:cNvSpPr/>
            <p:nvPr/>
          </p:nvSpPr>
          <p:spPr>
            <a:xfrm>
              <a:off x="6689325" y="2984125"/>
              <a:ext cx="315425" cy="77975"/>
            </a:xfrm>
            <a:custGeom>
              <a:rect b="b" l="l" r="r" t="t"/>
              <a:pathLst>
                <a:path extrusionOk="0" fill="none" h="3119" w="12617">
                  <a:moveTo>
                    <a:pt x="12130" y="1413"/>
                  </a:moveTo>
                  <a:lnTo>
                    <a:pt x="8647" y="1413"/>
                  </a:lnTo>
                  <a:lnTo>
                    <a:pt x="8647" y="878"/>
                  </a:lnTo>
                  <a:lnTo>
                    <a:pt x="8647" y="878"/>
                  </a:lnTo>
                  <a:lnTo>
                    <a:pt x="8623" y="707"/>
                  </a:lnTo>
                  <a:lnTo>
                    <a:pt x="8574" y="537"/>
                  </a:lnTo>
                  <a:lnTo>
                    <a:pt x="8501" y="391"/>
                  </a:lnTo>
                  <a:lnTo>
                    <a:pt x="8379" y="269"/>
                  </a:lnTo>
                  <a:lnTo>
                    <a:pt x="8257" y="147"/>
                  </a:lnTo>
                  <a:lnTo>
                    <a:pt x="8111" y="74"/>
                  </a:lnTo>
                  <a:lnTo>
                    <a:pt x="7941" y="25"/>
                  </a:lnTo>
                  <a:lnTo>
                    <a:pt x="7770" y="1"/>
                  </a:lnTo>
                  <a:lnTo>
                    <a:pt x="4848" y="1"/>
                  </a:lnTo>
                  <a:lnTo>
                    <a:pt x="4848" y="1"/>
                  </a:lnTo>
                  <a:lnTo>
                    <a:pt x="4677" y="25"/>
                  </a:lnTo>
                  <a:lnTo>
                    <a:pt x="4507" y="74"/>
                  </a:lnTo>
                  <a:lnTo>
                    <a:pt x="4361" y="147"/>
                  </a:lnTo>
                  <a:lnTo>
                    <a:pt x="4239" y="269"/>
                  </a:lnTo>
                  <a:lnTo>
                    <a:pt x="4117" y="391"/>
                  </a:lnTo>
                  <a:lnTo>
                    <a:pt x="4044" y="537"/>
                  </a:lnTo>
                  <a:lnTo>
                    <a:pt x="3995" y="707"/>
                  </a:lnTo>
                  <a:lnTo>
                    <a:pt x="3971" y="878"/>
                  </a:lnTo>
                  <a:lnTo>
                    <a:pt x="3971" y="1413"/>
                  </a:lnTo>
                  <a:lnTo>
                    <a:pt x="488" y="1413"/>
                  </a:lnTo>
                  <a:lnTo>
                    <a:pt x="488" y="1413"/>
                  </a:lnTo>
                  <a:lnTo>
                    <a:pt x="391" y="1413"/>
                  </a:lnTo>
                  <a:lnTo>
                    <a:pt x="293" y="1462"/>
                  </a:lnTo>
                  <a:lnTo>
                    <a:pt x="220" y="1486"/>
                  </a:lnTo>
                  <a:lnTo>
                    <a:pt x="147" y="1560"/>
                  </a:lnTo>
                  <a:lnTo>
                    <a:pt x="74" y="1633"/>
                  </a:lnTo>
                  <a:lnTo>
                    <a:pt x="50" y="1706"/>
                  </a:lnTo>
                  <a:lnTo>
                    <a:pt x="1" y="1803"/>
                  </a:lnTo>
                  <a:lnTo>
                    <a:pt x="1" y="1901"/>
                  </a:lnTo>
                  <a:lnTo>
                    <a:pt x="1" y="3118"/>
                  </a:lnTo>
                  <a:lnTo>
                    <a:pt x="12617" y="3118"/>
                  </a:lnTo>
                  <a:lnTo>
                    <a:pt x="12617" y="1901"/>
                  </a:lnTo>
                  <a:lnTo>
                    <a:pt x="12617" y="1901"/>
                  </a:lnTo>
                  <a:lnTo>
                    <a:pt x="12617" y="1803"/>
                  </a:lnTo>
                  <a:lnTo>
                    <a:pt x="12568" y="1706"/>
                  </a:lnTo>
                  <a:lnTo>
                    <a:pt x="12544" y="1633"/>
                  </a:lnTo>
                  <a:lnTo>
                    <a:pt x="12471" y="1560"/>
                  </a:lnTo>
                  <a:lnTo>
                    <a:pt x="12398" y="1486"/>
                  </a:lnTo>
                  <a:lnTo>
                    <a:pt x="12325" y="1462"/>
                  </a:lnTo>
                  <a:lnTo>
                    <a:pt x="12227" y="1413"/>
                  </a:lnTo>
                  <a:lnTo>
                    <a:pt x="12130" y="1413"/>
                  </a:lnTo>
                  <a:lnTo>
                    <a:pt x="12130" y="1413"/>
                  </a:lnTo>
                  <a:close/>
                  <a:moveTo>
                    <a:pt x="4750" y="878"/>
                  </a:moveTo>
                  <a:lnTo>
                    <a:pt x="4750" y="878"/>
                  </a:lnTo>
                  <a:lnTo>
                    <a:pt x="4750" y="829"/>
                  </a:lnTo>
                  <a:lnTo>
                    <a:pt x="4775" y="805"/>
                  </a:lnTo>
                  <a:lnTo>
                    <a:pt x="4799" y="780"/>
                  </a:lnTo>
                  <a:lnTo>
                    <a:pt x="4848" y="780"/>
                  </a:lnTo>
                  <a:lnTo>
                    <a:pt x="7770" y="780"/>
                  </a:lnTo>
                  <a:lnTo>
                    <a:pt x="7770" y="780"/>
                  </a:lnTo>
                  <a:lnTo>
                    <a:pt x="7819" y="780"/>
                  </a:lnTo>
                  <a:lnTo>
                    <a:pt x="7843" y="805"/>
                  </a:lnTo>
                  <a:lnTo>
                    <a:pt x="7868" y="829"/>
                  </a:lnTo>
                  <a:lnTo>
                    <a:pt x="7868" y="878"/>
                  </a:lnTo>
                  <a:lnTo>
                    <a:pt x="7868" y="1413"/>
                  </a:lnTo>
                  <a:lnTo>
                    <a:pt x="4750" y="1413"/>
                  </a:lnTo>
                  <a:lnTo>
                    <a:pt x="4750" y="878"/>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1" name="Google Shape;4321;p166"/>
            <p:cNvSpPr/>
            <p:nvPr/>
          </p:nvSpPr>
          <p:spPr>
            <a:xfrm>
              <a:off x="6702125" y="3069375"/>
              <a:ext cx="289850" cy="358050"/>
            </a:xfrm>
            <a:custGeom>
              <a:rect b="b" l="l" r="r" t="t"/>
              <a:pathLst>
                <a:path extrusionOk="0" fill="none" h="14322" w="11594">
                  <a:moveTo>
                    <a:pt x="0" y="1"/>
                  </a:moveTo>
                  <a:lnTo>
                    <a:pt x="0" y="13834"/>
                  </a:lnTo>
                  <a:lnTo>
                    <a:pt x="0" y="13834"/>
                  </a:lnTo>
                  <a:lnTo>
                    <a:pt x="0" y="13932"/>
                  </a:lnTo>
                  <a:lnTo>
                    <a:pt x="49" y="14029"/>
                  </a:lnTo>
                  <a:lnTo>
                    <a:pt x="74" y="14102"/>
                  </a:lnTo>
                  <a:lnTo>
                    <a:pt x="147" y="14175"/>
                  </a:lnTo>
                  <a:lnTo>
                    <a:pt x="220" y="14224"/>
                  </a:lnTo>
                  <a:lnTo>
                    <a:pt x="293" y="14273"/>
                  </a:lnTo>
                  <a:lnTo>
                    <a:pt x="390" y="14297"/>
                  </a:lnTo>
                  <a:lnTo>
                    <a:pt x="488" y="14321"/>
                  </a:lnTo>
                  <a:lnTo>
                    <a:pt x="11106" y="14321"/>
                  </a:lnTo>
                  <a:lnTo>
                    <a:pt x="11106" y="14321"/>
                  </a:lnTo>
                  <a:lnTo>
                    <a:pt x="11204" y="14297"/>
                  </a:lnTo>
                  <a:lnTo>
                    <a:pt x="11301" y="14273"/>
                  </a:lnTo>
                  <a:lnTo>
                    <a:pt x="11374" y="14224"/>
                  </a:lnTo>
                  <a:lnTo>
                    <a:pt x="11447" y="14175"/>
                  </a:lnTo>
                  <a:lnTo>
                    <a:pt x="11520" y="14102"/>
                  </a:lnTo>
                  <a:lnTo>
                    <a:pt x="11545" y="14029"/>
                  </a:lnTo>
                  <a:lnTo>
                    <a:pt x="11593" y="13932"/>
                  </a:lnTo>
                  <a:lnTo>
                    <a:pt x="11593" y="13834"/>
                  </a:lnTo>
                  <a:lnTo>
                    <a:pt x="11593"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2" name="Google Shape;4322;p166"/>
            <p:cNvSpPr/>
            <p:nvPr/>
          </p:nvSpPr>
          <p:spPr>
            <a:xfrm>
              <a:off x="6761175" y="3117475"/>
              <a:ext cx="25" cy="261850"/>
            </a:xfrm>
            <a:custGeom>
              <a:rect b="b" l="l" r="r" t="t"/>
              <a:pathLst>
                <a:path extrusionOk="0" fill="none" h="10474" w="1">
                  <a:moveTo>
                    <a:pt x="1" y="10473"/>
                  </a:moveTo>
                  <a:lnTo>
                    <a:pt x="1"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3" name="Google Shape;4323;p166"/>
            <p:cNvSpPr/>
            <p:nvPr/>
          </p:nvSpPr>
          <p:spPr>
            <a:xfrm>
              <a:off x="6847025" y="3117475"/>
              <a:ext cx="25" cy="261850"/>
            </a:xfrm>
            <a:custGeom>
              <a:rect b="b" l="l" r="r" t="t"/>
              <a:pathLst>
                <a:path extrusionOk="0" fill="none" h="10474" w="1">
                  <a:moveTo>
                    <a:pt x="1" y="1"/>
                  </a:moveTo>
                  <a:lnTo>
                    <a:pt x="1" y="10473"/>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4" name="Google Shape;4324;p166"/>
            <p:cNvSpPr/>
            <p:nvPr/>
          </p:nvSpPr>
          <p:spPr>
            <a:xfrm>
              <a:off x="6932875" y="3117475"/>
              <a:ext cx="25" cy="261850"/>
            </a:xfrm>
            <a:custGeom>
              <a:rect b="b" l="l" r="r" t="t"/>
              <a:pathLst>
                <a:path extrusionOk="0" fill="none" h="10474" w="1">
                  <a:moveTo>
                    <a:pt x="1" y="1"/>
                  </a:moveTo>
                  <a:lnTo>
                    <a:pt x="1" y="10473"/>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25" name="Google Shape;4325;p166"/>
          <p:cNvGrpSpPr/>
          <p:nvPr/>
        </p:nvGrpSpPr>
        <p:grpSpPr>
          <a:xfrm>
            <a:off x="1642316" y="4610789"/>
            <a:ext cx="231094" cy="413006"/>
            <a:chOff x="1988225" y="4286525"/>
            <a:chExt cx="305075" cy="493200"/>
          </a:xfrm>
        </p:grpSpPr>
        <p:sp>
          <p:nvSpPr>
            <p:cNvPr id="4326" name="Google Shape;4326;p166"/>
            <p:cNvSpPr/>
            <p:nvPr/>
          </p:nvSpPr>
          <p:spPr>
            <a:xfrm>
              <a:off x="2178800" y="4519725"/>
              <a:ext cx="114500" cy="114475"/>
            </a:xfrm>
            <a:custGeom>
              <a:rect b="b" l="l" r="r" t="t"/>
              <a:pathLst>
                <a:path extrusionOk="0" fill="none" h="4579" w="4580">
                  <a:moveTo>
                    <a:pt x="731" y="4189"/>
                  </a:moveTo>
                  <a:lnTo>
                    <a:pt x="731" y="4189"/>
                  </a:lnTo>
                  <a:lnTo>
                    <a:pt x="853" y="4286"/>
                  </a:lnTo>
                  <a:lnTo>
                    <a:pt x="999" y="4384"/>
                  </a:lnTo>
                  <a:lnTo>
                    <a:pt x="1170" y="4457"/>
                  </a:lnTo>
                  <a:lnTo>
                    <a:pt x="1316" y="4506"/>
                  </a:lnTo>
                  <a:lnTo>
                    <a:pt x="1486" y="4554"/>
                  </a:lnTo>
                  <a:lnTo>
                    <a:pt x="1657" y="4579"/>
                  </a:lnTo>
                  <a:lnTo>
                    <a:pt x="1827" y="4579"/>
                  </a:lnTo>
                  <a:lnTo>
                    <a:pt x="1973" y="4579"/>
                  </a:lnTo>
                  <a:lnTo>
                    <a:pt x="2144" y="4579"/>
                  </a:lnTo>
                  <a:lnTo>
                    <a:pt x="2314" y="4530"/>
                  </a:lnTo>
                  <a:lnTo>
                    <a:pt x="2485" y="4481"/>
                  </a:lnTo>
                  <a:lnTo>
                    <a:pt x="2631" y="4433"/>
                  </a:lnTo>
                  <a:lnTo>
                    <a:pt x="2777" y="4360"/>
                  </a:lnTo>
                  <a:lnTo>
                    <a:pt x="2923" y="4262"/>
                  </a:lnTo>
                  <a:lnTo>
                    <a:pt x="3069" y="4165"/>
                  </a:lnTo>
                  <a:lnTo>
                    <a:pt x="3191" y="4043"/>
                  </a:lnTo>
                  <a:lnTo>
                    <a:pt x="3191" y="4043"/>
                  </a:lnTo>
                  <a:lnTo>
                    <a:pt x="3337" y="3872"/>
                  </a:lnTo>
                  <a:lnTo>
                    <a:pt x="3483" y="3653"/>
                  </a:lnTo>
                  <a:lnTo>
                    <a:pt x="3605" y="3410"/>
                  </a:lnTo>
                  <a:lnTo>
                    <a:pt x="3751" y="3117"/>
                  </a:lnTo>
                  <a:lnTo>
                    <a:pt x="3995" y="2484"/>
                  </a:lnTo>
                  <a:lnTo>
                    <a:pt x="4214" y="1827"/>
                  </a:lnTo>
                  <a:lnTo>
                    <a:pt x="4409" y="1169"/>
                  </a:lnTo>
                  <a:lnTo>
                    <a:pt x="4531" y="609"/>
                  </a:lnTo>
                  <a:lnTo>
                    <a:pt x="4579" y="219"/>
                  </a:lnTo>
                  <a:lnTo>
                    <a:pt x="4579" y="97"/>
                  </a:lnTo>
                  <a:lnTo>
                    <a:pt x="4579" y="24"/>
                  </a:lnTo>
                  <a:lnTo>
                    <a:pt x="4579" y="24"/>
                  </a:lnTo>
                  <a:lnTo>
                    <a:pt x="4506" y="0"/>
                  </a:lnTo>
                  <a:lnTo>
                    <a:pt x="4385" y="0"/>
                  </a:lnTo>
                  <a:lnTo>
                    <a:pt x="3970" y="73"/>
                  </a:lnTo>
                  <a:lnTo>
                    <a:pt x="3410" y="195"/>
                  </a:lnTo>
                  <a:lnTo>
                    <a:pt x="2777" y="365"/>
                  </a:lnTo>
                  <a:lnTo>
                    <a:pt x="2095" y="609"/>
                  </a:lnTo>
                  <a:lnTo>
                    <a:pt x="1462" y="852"/>
                  </a:lnTo>
                  <a:lnTo>
                    <a:pt x="1194" y="974"/>
                  </a:lnTo>
                  <a:lnTo>
                    <a:pt x="926" y="1120"/>
                  </a:lnTo>
                  <a:lnTo>
                    <a:pt x="707" y="1266"/>
                  </a:lnTo>
                  <a:lnTo>
                    <a:pt x="561" y="1388"/>
                  </a:lnTo>
                  <a:lnTo>
                    <a:pt x="561" y="1388"/>
                  </a:lnTo>
                  <a:lnTo>
                    <a:pt x="439" y="1534"/>
                  </a:lnTo>
                  <a:lnTo>
                    <a:pt x="342" y="1656"/>
                  </a:lnTo>
                  <a:lnTo>
                    <a:pt x="244" y="1802"/>
                  </a:lnTo>
                  <a:lnTo>
                    <a:pt x="171" y="1973"/>
                  </a:lnTo>
                  <a:lnTo>
                    <a:pt x="98" y="2119"/>
                  </a:lnTo>
                  <a:lnTo>
                    <a:pt x="49" y="2289"/>
                  </a:lnTo>
                  <a:lnTo>
                    <a:pt x="25" y="2436"/>
                  </a:lnTo>
                  <a:lnTo>
                    <a:pt x="1" y="2606"/>
                  </a:lnTo>
                  <a:lnTo>
                    <a:pt x="1" y="2776"/>
                  </a:lnTo>
                  <a:lnTo>
                    <a:pt x="25" y="2947"/>
                  </a:lnTo>
                  <a:lnTo>
                    <a:pt x="49" y="3117"/>
                  </a:lnTo>
                  <a:lnTo>
                    <a:pt x="98" y="3264"/>
                  </a:lnTo>
                  <a:lnTo>
                    <a:pt x="147" y="3434"/>
                  </a:lnTo>
                  <a:lnTo>
                    <a:pt x="220" y="3580"/>
                  </a:lnTo>
                  <a:lnTo>
                    <a:pt x="317" y="3726"/>
                  </a:lnTo>
                  <a:lnTo>
                    <a:pt x="415" y="3872"/>
                  </a:lnTo>
                  <a:lnTo>
                    <a:pt x="731" y="4189"/>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7" name="Google Shape;4327;p166"/>
            <p:cNvSpPr/>
            <p:nvPr/>
          </p:nvSpPr>
          <p:spPr>
            <a:xfrm>
              <a:off x="1988225" y="4539200"/>
              <a:ext cx="156500" cy="156500"/>
            </a:xfrm>
            <a:custGeom>
              <a:rect b="b" l="l" r="r" t="t"/>
              <a:pathLst>
                <a:path extrusionOk="0" fill="none" h="6260" w="6260">
                  <a:moveTo>
                    <a:pt x="5675" y="5334"/>
                  </a:moveTo>
                  <a:lnTo>
                    <a:pt x="5675" y="5334"/>
                  </a:lnTo>
                  <a:lnTo>
                    <a:pt x="5821" y="5139"/>
                  </a:lnTo>
                  <a:lnTo>
                    <a:pt x="5943" y="4944"/>
                  </a:lnTo>
                  <a:lnTo>
                    <a:pt x="6041" y="4725"/>
                  </a:lnTo>
                  <a:lnTo>
                    <a:pt x="6138" y="4506"/>
                  </a:lnTo>
                  <a:lnTo>
                    <a:pt x="6187" y="4287"/>
                  </a:lnTo>
                  <a:lnTo>
                    <a:pt x="6235" y="4043"/>
                  </a:lnTo>
                  <a:lnTo>
                    <a:pt x="6260" y="3824"/>
                  </a:lnTo>
                  <a:lnTo>
                    <a:pt x="6260" y="3581"/>
                  </a:lnTo>
                  <a:lnTo>
                    <a:pt x="6235" y="3361"/>
                  </a:lnTo>
                  <a:lnTo>
                    <a:pt x="6187" y="3118"/>
                  </a:lnTo>
                  <a:lnTo>
                    <a:pt x="6138" y="2899"/>
                  </a:lnTo>
                  <a:lnTo>
                    <a:pt x="6041" y="2679"/>
                  </a:lnTo>
                  <a:lnTo>
                    <a:pt x="5943" y="2460"/>
                  </a:lnTo>
                  <a:lnTo>
                    <a:pt x="5821" y="2265"/>
                  </a:lnTo>
                  <a:lnTo>
                    <a:pt x="5675" y="2071"/>
                  </a:lnTo>
                  <a:lnTo>
                    <a:pt x="5505" y="1900"/>
                  </a:lnTo>
                  <a:lnTo>
                    <a:pt x="5505" y="1900"/>
                  </a:lnTo>
                  <a:lnTo>
                    <a:pt x="5286" y="1705"/>
                  </a:lnTo>
                  <a:lnTo>
                    <a:pt x="4993" y="1510"/>
                  </a:lnTo>
                  <a:lnTo>
                    <a:pt x="4652" y="1316"/>
                  </a:lnTo>
                  <a:lnTo>
                    <a:pt x="4263" y="1145"/>
                  </a:lnTo>
                  <a:lnTo>
                    <a:pt x="3849" y="975"/>
                  </a:lnTo>
                  <a:lnTo>
                    <a:pt x="3410" y="804"/>
                  </a:lnTo>
                  <a:lnTo>
                    <a:pt x="2485" y="487"/>
                  </a:lnTo>
                  <a:lnTo>
                    <a:pt x="1608" y="244"/>
                  </a:lnTo>
                  <a:lnTo>
                    <a:pt x="853" y="73"/>
                  </a:lnTo>
                  <a:lnTo>
                    <a:pt x="536" y="25"/>
                  </a:lnTo>
                  <a:lnTo>
                    <a:pt x="293" y="0"/>
                  </a:lnTo>
                  <a:lnTo>
                    <a:pt x="122" y="0"/>
                  </a:lnTo>
                  <a:lnTo>
                    <a:pt x="25" y="25"/>
                  </a:lnTo>
                  <a:lnTo>
                    <a:pt x="25" y="25"/>
                  </a:lnTo>
                  <a:lnTo>
                    <a:pt x="1" y="122"/>
                  </a:lnTo>
                  <a:lnTo>
                    <a:pt x="1" y="293"/>
                  </a:lnTo>
                  <a:lnTo>
                    <a:pt x="25" y="536"/>
                  </a:lnTo>
                  <a:lnTo>
                    <a:pt x="74" y="853"/>
                  </a:lnTo>
                  <a:lnTo>
                    <a:pt x="244" y="1608"/>
                  </a:lnTo>
                  <a:lnTo>
                    <a:pt x="488" y="2485"/>
                  </a:lnTo>
                  <a:lnTo>
                    <a:pt x="804" y="3410"/>
                  </a:lnTo>
                  <a:lnTo>
                    <a:pt x="975" y="3848"/>
                  </a:lnTo>
                  <a:lnTo>
                    <a:pt x="1145" y="4262"/>
                  </a:lnTo>
                  <a:lnTo>
                    <a:pt x="1316" y="4652"/>
                  </a:lnTo>
                  <a:lnTo>
                    <a:pt x="1511" y="4993"/>
                  </a:lnTo>
                  <a:lnTo>
                    <a:pt x="1705" y="5285"/>
                  </a:lnTo>
                  <a:lnTo>
                    <a:pt x="1900" y="5505"/>
                  </a:lnTo>
                  <a:lnTo>
                    <a:pt x="1900" y="5505"/>
                  </a:lnTo>
                  <a:lnTo>
                    <a:pt x="2071" y="5675"/>
                  </a:lnTo>
                  <a:lnTo>
                    <a:pt x="2266" y="5821"/>
                  </a:lnTo>
                  <a:lnTo>
                    <a:pt x="2460" y="5943"/>
                  </a:lnTo>
                  <a:lnTo>
                    <a:pt x="2680" y="6040"/>
                  </a:lnTo>
                  <a:lnTo>
                    <a:pt x="2899" y="6138"/>
                  </a:lnTo>
                  <a:lnTo>
                    <a:pt x="3118" y="6187"/>
                  </a:lnTo>
                  <a:lnTo>
                    <a:pt x="3362" y="6235"/>
                  </a:lnTo>
                  <a:lnTo>
                    <a:pt x="3581" y="6260"/>
                  </a:lnTo>
                  <a:lnTo>
                    <a:pt x="3824" y="6260"/>
                  </a:lnTo>
                  <a:lnTo>
                    <a:pt x="4043" y="6235"/>
                  </a:lnTo>
                  <a:lnTo>
                    <a:pt x="4287" y="6187"/>
                  </a:lnTo>
                  <a:lnTo>
                    <a:pt x="4506" y="6138"/>
                  </a:lnTo>
                  <a:lnTo>
                    <a:pt x="4725" y="6040"/>
                  </a:lnTo>
                  <a:lnTo>
                    <a:pt x="4945" y="5943"/>
                  </a:lnTo>
                  <a:lnTo>
                    <a:pt x="5139" y="5821"/>
                  </a:lnTo>
                  <a:lnTo>
                    <a:pt x="5334" y="5675"/>
                  </a:lnTo>
                  <a:lnTo>
                    <a:pt x="5675" y="5334"/>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8" name="Google Shape;4328;p166"/>
            <p:cNvSpPr/>
            <p:nvPr/>
          </p:nvSpPr>
          <p:spPr>
            <a:xfrm>
              <a:off x="2042425" y="4286525"/>
              <a:ext cx="239300" cy="236250"/>
            </a:xfrm>
            <a:custGeom>
              <a:rect b="b" l="l" r="r" t="t"/>
              <a:pathLst>
                <a:path extrusionOk="0" fill="none" h="9450" w="9572">
                  <a:moveTo>
                    <a:pt x="5358" y="9450"/>
                  </a:moveTo>
                  <a:lnTo>
                    <a:pt x="5358" y="9450"/>
                  </a:lnTo>
                  <a:lnTo>
                    <a:pt x="5650" y="9328"/>
                  </a:lnTo>
                  <a:lnTo>
                    <a:pt x="5918" y="9133"/>
                  </a:lnTo>
                  <a:lnTo>
                    <a:pt x="6162" y="8914"/>
                  </a:lnTo>
                  <a:lnTo>
                    <a:pt x="6381" y="8646"/>
                  </a:lnTo>
                  <a:lnTo>
                    <a:pt x="6381" y="8646"/>
                  </a:lnTo>
                  <a:lnTo>
                    <a:pt x="6649" y="8670"/>
                  </a:lnTo>
                  <a:lnTo>
                    <a:pt x="6917" y="8670"/>
                  </a:lnTo>
                  <a:lnTo>
                    <a:pt x="7160" y="8646"/>
                  </a:lnTo>
                  <a:lnTo>
                    <a:pt x="7404" y="8597"/>
                  </a:lnTo>
                  <a:lnTo>
                    <a:pt x="7623" y="8524"/>
                  </a:lnTo>
                  <a:lnTo>
                    <a:pt x="7818" y="8427"/>
                  </a:lnTo>
                  <a:lnTo>
                    <a:pt x="7989" y="8305"/>
                  </a:lnTo>
                  <a:lnTo>
                    <a:pt x="8159" y="8159"/>
                  </a:lnTo>
                  <a:lnTo>
                    <a:pt x="8305" y="7989"/>
                  </a:lnTo>
                  <a:lnTo>
                    <a:pt x="8427" y="7794"/>
                  </a:lnTo>
                  <a:lnTo>
                    <a:pt x="8524" y="7599"/>
                  </a:lnTo>
                  <a:lnTo>
                    <a:pt x="8597" y="7380"/>
                  </a:lnTo>
                  <a:lnTo>
                    <a:pt x="8670" y="7160"/>
                  </a:lnTo>
                  <a:lnTo>
                    <a:pt x="8695" y="6917"/>
                  </a:lnTo>
                  <a:lnTo>
                    <a:pt x="8695" y="6649"/>
                  </a:lnTo>
                  <a:lnTo>
                    <a:pt x="8670" y="6381"/>
                  </a:lnTo>
                  <a:lnTo>
                    <a:pt x="8670" y="6381"/>
                  </a:lnTo>
                  <a:lnTo>
                    <a:pt x="8865" y="6211"/>
                  </a:lnTo>
                  <a:lnTo>
                    <a:pt x="9060" y="6016"/>
                  </a:lnTo>
                  <a:lnTo>
                    <a:pt x="9206" y="5821"/>
                  </a:lnTo>
                  <a:lnTo>
                    <a:pt x="9328" y="5626"/>
                  </a:lnTo>
                  <a:lnTo>
                    <a:pt x="9425" y="5407"/>
                  </a:lnTo>
                  <a:lnTo>
                    <a:pt x="9499" y="5212"/>
                  </a:lnTo>
                  <a:lnTo>
                    <a:pt x="9547" y="4993"/>
                  </a:lnTo>
                  <a:lnTo>
                    <a:pt x="9572" y="4774"/>
                  </a:lnTo>
                  <a:lnTo>
                    <a:pt x="9547" y="4554"/>
                  </a:lnTo>
                  <a:lnTo>
                    <a:pt x="9499" y="4335"/>
                  </a:lnTo>
                  <a:lnTo>
                    <a:pt x="9425" y="4116"/>
                  </a:lnTo>
                  <a:lnTo>
                    <a:pt x="9328" y="3921"/>
                  </a:lnTo>
                  <a:lnTo>
                    <a:pt x="9206" y="3702"/>
                  </a:lnTo>
                  <a:lnTo>
                    <a:pt x="9060" y="3507"/>
                  </a:lnTo>
                  <a:lnTo>
                    <a:pt x="8865" y="3337"/>
                  </a:lnTo>
                  <a:lnTo>
                    <a:pt x="8670" y="3166"/>
                  </a:lnTo>
                  <a:lnTo>
                    <a:pt x="8670" y="3166"/>
                  </a:lnTo>
                  <a:lnTo>
                    <a:pt x="8695" y="2898"/>
                  </a:lnTo>
                  <a:lnTo>
                    <a:pt x="8695" y="2630"/>
                  </a:lnTo>
                  <a:lnTo>
                    <a:pt x="8670" y="2387"/>
                  </a:lnTo>
                  <a:lnTo>
                    <a:pt x="8597" y="2143"/>
                  </a:lnTo>
                  <a:lnTo>
                    <a:pt x="8524" y="1924"/>
                  </a:lnTo>
                  <a:lnTo>
                    <a:pt x="8427" y="1729"/>
                  </a:lnTo>
                  <a:lnTo>
                    <a:pt x="8305" y="1559"/>
                  </a:lnTo>
                  <a:lnTo>
                    <a:pt x="8159" y="1388"/>
                  </a:lnTo>
                  <a:lnTo>
                    <a:pt x="7989" y="1242"/>
                  </a:lnTo>
                  <a:lnTo>
                    <a:pt x="7818" y="1120"/>
                  </a:lnTo>
                  <a:lnTo>
                    <a:pt x="7623" y="1023"/>
                  </a:lnTo>
                  <a:lnTo>
                    <a:pt x="7404" y="950"/>
                  </a:lnTo>
                  <a:lnTo>
                    <a:pt x="7160" y="901"/>
                  </a:lnTo>
                  <a:lnTo>
                    <a:pt x="6917" y="853"/>
                  </a:lnTo>
                  <a:lnTo>
                    <a:pt x="6649" y="853"/>
                  </a:lnTo>
                  <a:lnTo>
                    <a:pt x="6381" y="901"/>
                  </a:lnTo>
                  <a:lnTo>
                    <a:pt x="6381" y="901"/>
                  </a:lnTo>
                  <a:lnTo>
                    <a:pt x="6211" y="682"/>
                  </a:lnTo>
                  <a:lnTo>
                    <a:pt x="6040" y="487"/>
                  </a:lnTo>
                  <a:lnTo>
                    <a:pt x="5845" y="341"/>
                  </a:lnTo>
                  <a:lnTo>
                    <a:pt x="5626" y="219"/>
                  </a:lnTo>
                  <a:lnTo>
                    <a:pt x="5431" y="122"/>
                  </a:lnTo>
                  <a:lnTo>
                    <a:pt x="5212" y="49"/>
                  </a:lnTo>
                  <a:lnTo>
                    <a:pt x="4993" y="0"/>
                  </a:lnTo>
                  <a:lnTo>
                    <a:pt x="4774" y="0"/>
                  </a:lnTo>
                  <a:lnTo>
                    <a:pt x="4555" y="0"/>
                  </a:lnTo>
                  <a:lnTo>
                    <a:pt x="4335" y="49"/>
                  </a:lnTo>
                  <a:lnTo>
                    <a:pt x="4140" y="122"/>
                  </a:lnTo>
                  <a:lnTo>
                    <a:pt x="3921" y="219"/>
                  </a:lnTo>
                  <a:lnTo>
                    <a:pt x="3726" y="341"/>
                  </a:lnTo>
                  <a:lnTo>
                    <a:pt x="3532" y="487"/>
                  </a:lnTo>
                  <a:lnTo>
                    <a:pt x="3337" y="682"/>
                  </a:lnTo>
                  <a:lnTo>
                    <a:pt x="3166" y="901"/>
                  </a:lnTo>
                  <a:lnTo>
                    <a:pt x="3166" y="901"/>
                  </a:lnTo>
                  <a:lnTo>
                    <a:pt x="2898" y="853"/>
                  </a:lnTo>
                  <a:lnTo>
                    <a:pt x="2655" y="853"/>
                  </a:lnTo>
                  <a:lnTo>
                    <a:pt x="2387" y="901"/>
                  </a:lnTo>
                  <a:lnTo>
                    <a:pt x="2168" y="950"/>
                  </a:lnTo>
                  <a:lnTo>
                    <a:pt x="1949" y="1023"/>
                  </a:lnTo>
                  <a:lnTo>
                    <a:pt x="1754" y="1120"/>
                  </a:lnTo>
                  <a:lnTo>
                    <a:pt x="1559" y="1242"/>
                  </a:lnTo>
                  <a:lnTo>
                    <a:pt x="1388" y="1388"/>
                  </a:lnTo>
                  <a:lnTo>
                    <a:pt x="1267" y="1559"/>
                  </a:lnTo>
                  <a:lnTo>
                    <a:pt x="1120" y="1729"/>
                  </a:lnTo>
                  <a:lnTo>
                    <a:pt x="1023" y="1924"/>
                  </a:lnTo>
                  <a:lnTo>
                    <a:pt x="950" y="2143"/>
                  </a:lnTo>
                  <a:lnTo>
                    <a:pt x="901" y="2387"/>
                  </a:lnTo>
                  <a:lnTo>
                    <a:pt x="877" y="2630"/>
                  </a:lnTo>
                  <a:lnTo>
                    <a:pt x="877" y="2898"/>
                  </a:lnTo>
                  <a:lnTo>
                    <a:pt x="901" y="3166"/>
                  </a:lnTo>
                  <a:lnTo>
                    <a:pt x="901" y="3166"/>
                  </a:lnTo>
                  <a:lnTo>
                    <a:pt x="682" y="3337"/>
                  </a:lnTo>
                  <a:lnTo>
                    <a:pt x="512" y="3507"/>
                  </a:lnTo>
                  <a:lnTo>
                    <a:pt x="341" y="3702"/>
                  </a:lnTo>
                  <a:lnTo>
                    <a:pt x="219" y="3921"/>
                  </a:lnTo>
                  <a:lnTo>
                    <a:pt x="122" y="4116"/>
                  </a:lnTo>
                  <a:lnTo>
                    <a:pt x="49" y="4335"/>
                  </a:lnTo>
                  <a:lnTo>
                    <a:pt x="24" y="4554"/>
                  </a:lnTo>
                  <a:lnTo>
                    <a:pt x="0" y="4774"/>
                  </a:lnTo>
                  <a:lnTo>
                    <a:pt x="24" y="4993"/>
                  </a:lnTo>
                  <a:lnTo>
                    <a:pt x="49" y="5212"/>
                  </a:lnTo>
                  <a:lnTo>
                    <a:pt x="122" y="5407"/>
                  </a:lnTo>
                  <a:lnTo>
                    <a:pt x="219" y="5626"/>
                  </a:lnTo>
                  <a:lnTo>
                    <a:pt x="341" y="5821"/>
                  </a:lnTo>
                  <a:lnTo>
                    <a:pt x="512" y="6016"/>
                  </a:lnTo>
                  <a:lnTo>
                    <a:pt x="682" y="6211"/>
                  </a:lnTo>
                  <a:lnTo>
                    <a:pt x="901" y="6381"/>
                  </a:lnTo>
                  <a:lnTo>
                    <a:pt x="901" y="6381"/>
                  </a:lnTo>
                  <a:lnTo>
                    <a:pt x="877" y="6649"/>
                  </a:lnTo>
                  <a:lnTo>
                    <a:pt x="877" y="6917"/>
                  </a:lnTo>
                  <a:lnTo>
                    <a:pt x="901" y="7160"/>
                  </a:lnTo>
                  <a:lnTo>
                    <a:pt x="950" y="7380"/>
                  </a:lnTo>
                  <a:lnTo>
                    <a:pt x="1023" y="7599"/>
                  </a:lnTo>
                  <a:lnTo>
                    <a:pt x="1120" y="7794"/>
                  </a:lnTo>
                  <a:lnTo>
                    <a:pt x="1267" y="7989"/>
                  </a:lnTo>
                  <a:lnTo>
                    <a:pt x="1388" y="8159"/>
                  </a:lnTo>
                  <a:lnTo>
                    <a:pt x="1559" y="8305"/>
                  </a:lnTo>
                  <a:lnTo>
                    <a:pt x="1754" y="8427"/>
                  </a:lnTo>
                  <a:lnTo>
                    <a:pt x="1949" y="8524"/>
                  </a:lnTo>
                  <a:lnTo>
                    <a:pt x="2168" y="8597"/>
                  </a:lnTo>
                  <a:lnTo>
                    <a:pt x="2387" y="8646"/>
                  </a:lnTo>
                  <a:lnTo>
                    <a:pt x="2655" y="8670"/>
                  </a:lnTo>
                  <a:lnTo>
                    <a:pt x="2898" y="8670"/>
                  </a:lnTo>
                  <a:lnTo>
                    <a:pt x="3166" y="8646"/>
                  </a:lnTo>
                  <a:lnTo>
                    <a:pt x="3166" y="8646"/>
                  </a:lnTo>
                  <a:lnTo>
                    <a:pt x="3410" y="8914"/>
                  </a:lnTo>
                  <a:lnTo>
                    <a:pt x="3653" y="9133"/>
                  </a:lnTo>
                  <a:lnTo>
                    <a:pt x="3921" y="9328"/>
                  </a:lnTo>
                  <a:lnTo>
                    <a:pt x="4189" y="945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9" name="Google Shape;4329;p166"/>
            <p:cNvSpPr/>
            <p:nvPr/>
          </p:nvSpPr>
          <p:spPr>
            <a:xfrm>
              <a:off x="2161750" y="4522750"/>
              <a:ext cx="25" cy="256975"/>
            </a:xfrm>
            <a:custGeom>
              <a:rect b="b" l="l" r="r" t="t"/>
              <a:pathLst>
                <a:path extrusionOk="0" fill="none" h="10279" w="1">
                  <a:moveTo>
                    <a:pt x="1" y="10279"/>
                  </a:moveTo>
                  <a:lnTo>
                    <a:pt x="1"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0" name="Google Shape;4330;p166"/>
            <p:cNvSpPr/>
            <p:nvPr/>
          </p:nvSpPr>
          <p:spPr>
            <a:xfrm>
              <a:off x="2133750" y="4377850"/>
              <a:ext cx="56050" cy="56025"/>
            </a:xfrm>
            <a:custGeom>
              <a:rect b="b" l="l" r="r" t="t"/>
              <a:pathLst>
                <a:path extrusionOk="0" fill="none" h="2241" w="2242">
                  <a:moveTo>
                    <a:pt x="1121" y="2241"/>
                  </a:moveTo>
                  <a:lnTo>
                    <a:pt x="1121" y="2241"/>
                  </a:lnTo>
                  <a:lnTo>
                    <a:pt x="902" y="2217"/>
                  </a:lnTo>
                  <a:lnTo>
                    <a:pt x="682" y="2144"/>
                  </a:lnTo>
                  <a:lnTo>
                    <a:pt x="512" y="2046"/>
                  </a:lnTo>
                  <a:lnTo>
                    <a:pt x="341" y="1900"/>
                  </a:lnTo>
                  <a:lnTo>
                    <a:pt x="195" y="1754"/>
                  </a:lnTo>
                  <a:lnTo>
                    <a:pt x="98" y="1559"/>
                  </a:lnTo>
                  <a:lnTo>
                    <a:pt x="25" y="1340"/>
                  </a:lnTo>
                  <a:lnTo>
                    <a:pt x="0" y="1121"/>
                  </a:lnTo>
                  <a:lnTo>
                    <a:pt x="0" y="1121"/>
                  </a:lnTo>
                  <a:lnTo>
                    <a:pt x="25" y="901"/>
                  </a:lnTo>
                  <a:lnTo>
                    <a:pt x="98" y="682"/>
                  </a:lnTo>
                  <a:lnTo>
                    <a:pt x="195" y="487"/>
                  </a:lnTo>
                  <a:lnTo>
                    <a:pt x="341" y="317"/>
                  </a:lnTo>
                  <a:lnTo>
                    <a:pt x="512" y="195"/>
                  </a:lnTo>
                  <a:lnTo>
                    <a:pt x="682" y="98"/>
                  </a:lnTo>
                  <a:lnTo>
                    <a:pt x="902" y="25"/>
                  </a:lnTo>
                  <a:lnTo>
                    <a:pt x="1121" y="0"/>
                  </a:lnTo>
                  <a:lnTo>
                    <a:pt x="1121" y="0"/>
                  </a:lnTo>
                  <a:lnTo>
                    <a:pt x="1364" y="25"/>
                  </a:lnTo>
                  <a:lnTo>
                    <a:pt x="1559" y="98"/>
                  </a:lnTo>
                  <a:lnTo>
                    <a:pt x="1754" y="195"/>
                  </a:lnTo>
                  <a:lnTo>
                    <a:pt x="1924" y="317"/>
                  </a:lnTo>
                  <a:lnTo>
                    <a:pt x="2046" y="487"/>
                  </a:lnTo>
                  <a:lnTo>
                    <a:pt x="2168" y="682"/>
                  </a:lnTo>
                  <a:lnTo>
                    <a:pt x="2217" y="901"/>
                  </a:lnTo>
                  <a:lnTo>
                    <a:pt x="2241" y="1121"/>
                  </a:lnTo>
                  <a:lnTo>
                    <a:pt x="2241" y="1121"/>
                  </a:lnTo>
                  <a:lnTo>
                    <a:pt x="2217" y="1340"/>
                  </a:lnTo>
                  <a:lnTo>
                    <a:pt x="2168" y="1559"/>
                  </a:lnTo>
                  <a:lnTo>
                    <a:pt x="2046" y="1754"/>
                  </a:lnTo>
                  <a:lnTo>
                    <a:pt x="1924" y="1900"/>
                  </a:lnTo>
                  <a:lnTo>
                    <a:pt x="1754" y="2046"/>
                  </a:lnTo>
                  <a:lnTo>
                    <a:pt x="1559" y="2144"/>
                  </a:lnTo>
                  <a:lnTo>
                    <a:pt x="1364" y="2217"/>
                  </a:lnTo>
                  <a:lnTo>
                    <a:pt x="1121" y="2241"/>
                  </a:lnTo>
                  <a:lnTo>
                    <a:pt x="1121" y="224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1" name="Google Shape;4331;p166"/>
            <p:cNvSpPr/>
            <p:nvPr/>
          </p:nvSpPr>
          <p:spPr>
            <a:xfrm>
              <a:off x="2038150" y="4589125"/>
              <a:ext cx="87100" cy="87100"/>
            </a:xfrm>
            <a:custGeom>
              <a:rect b="b" l="l" r="r" t="t"/>
              <a:pathLst>
                <a:path extrusionOk="0" fill="none" h="3484" w="3484">
                  <a:moveTo>
                    <a:pt x="1" y="0"/>
                  </a:moveTo>
                  <a:lnTo>
                    <a:pt x="3483" y="3483"/>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2" name="Google Shape;4332;p166"/>
            <p:cNvSpPr/>
            <p:nvPr/>
          </p:nvSpPr>
          <p:spPr>
            <a:xfrm>
              <a:off x="2194025" y="4564150"/>
              <a:ext cx="54825" cy="54825"/>
            </a:xfrm>
            <a:custGeom>
              <a:rect b="b" l="l" r="r" t="t"/>
              <a:pathLst>
                <a:path extrusionOk="0" fill="none" h="2193" w="2193">
                  <a:moveTo>
                    <a:pt x="2192" y="1"/>
                  </a:moveTo>
                  <a:lnTo>
                    <a:pt x="1" y="2193"/>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33" name="Google Shape;4333;p166"/>
          <p:cNvGrpSpPr/>
          <p:nvPr/>
        </p:nvGrpSpPr>
        <p:grpSpPr>
          <a:xfrm>
            <a:off x="2132589" y="4639847"/>
            <a:ext cx="279063" cy="390584"/>
            <a:chOff x="2635450" y="4321225"/>
            <a:chExt cx="368400" cy="466425"/>
          </a:xfrm>
        </p:grpSpPr>
        <p:sp>
          <p:nvSpPr>
            <p:cNvPr id="4334" name="Google Shape;4334;p166"/>
            <p:cNvSpPr/>
            <p:nvPr/>
          </p:nvSpPr>
          <p:spPr>
            <a:xfrm>
              <a:off x="2635450" y="4653050"/>
              <a:ext cx="368400" cy="134600"/>
            </a:xfrm>
            <a:custGeom>
              <a:rect b="b" l="l" r="r" t="t"/>
              <a:pathLst>
                <a:path extrusionOk="0" fill="none" h="5384" w="14736">
                  <a:moveTo>
                    <a:pt x="6723" y="1"/>
                  </a:moveTo>
                  <a:lnTo>
                    <a:pt x="6723" y="1"/>
                  </a:lnTo>
                  <a:lnTo>
                    <a:pt x="6187" y="49"/>
                  </a:lnTo>
                  <a:lnTo>
                    <a:pt x="5651" y="147"/>
                  </a:lnTo>
                  <a:lnTo>
                    <a:pt x="5140" y="269"/>
                  </a:lnTo>
                  <a:lnTo>
                    <a:pt x="4628" y="415"/>
                  </a:lnTo>
                  <a:lnTo>
                    <a:pt x="4141" y="610"/>
                  </a:lnTo>
                  <a:lnTo>
                    <a:pt x="3678" y="829"/>
                  </a:lnTo>
                  <a:lnTo>
                    <a:pt x="3216" y="1072"/>
                  </a:lnTo>
                  <a:lnTo>
                    <a:pt x="2777" y="1340"/>
                  </a:lnTo>
                  <a:lnTo>
                    <a:pt x="2363" y="1633"/>
                  </a:lnTo>
                  <a:lnTo>
                    <a:pt x="1949" y="1949"/>
                  </a:lnTo>
                  <a:lnTo>
                    <a:pt x="1584" y="2290"/>
                  </a:lnTo>
                  <a:lnTo>
                    <a:pt x="1219" y="2655"/>
                  </a:lnTo>
                  <a:lnTo>
                    <a:pt x="878" y="3045"/>
                  </a:lnTo>
                  <a:lnTo>
                    <a:pt x="561" y="3459"/>
                  </a:lnTo>
                  <a:lnTo>
                    <a:pt x="269" y="3873"/>
                  </a:lnTo>
                  <a:lnTo>
                    <a:pt x="1" y="4312"/>
                  </a:lnTo>
                  <a:lnTo>
                    <a:pt x="1" y="4312"/>
                  </a:lnTo>
                  <a:lnTo>
                    <a:pt x="293" y="4433"/>
                  </a:lnTo>
                  <a:lnTo>
                    <a:pt x="610" y="4555"/>
                  </a:lnTo>
                  <a:lnTo>
                    <a:pt x="1316" y="4750"/>
                  </a:lnTo>
                  <a:lnTo>
                    <a:pt x="2120" y="4945"/>
                  </a:lnTo>
                  <a:lnTo>
                    <a:pt x="3045" y="5091"/>
                  </a:lnTo>
                  <a:lnTo>
                    <a:pt x="4019" y="5213"/>
                  </a:lnTo>
                  <a:lnTo>
                    <a:pt x="5091" y="5310"/>
                  </a:lnTo>
                  <a:lnTo>
                    <a:pt x="6211" y="5359"/>
                  </a:lnTo>
                  <a:lnTo>
                    <a:pt x="7356" y="5383"/>
                  </a:lnTo>
                  <a:lnTo>
                    <a:pt x="7356" y="5383"/>
                  </a:lnTo>
                  <a:lnTo>
                    <a:pt x="8525" y="5359"/>
                  </a:lnTo>
                  <a:lnTo>
                    <a:pt x="9645" y="5310"/>
                  </a:lnTo>
                  <a:lnTo>
                    <a:pt x="10717" y="5213"/>
                  </a:lnTo>
                  <a:lnTo>
                    <a:pt x="11691" y="5091"/>
                  </a:lnTo>
                  <a:lnTo>
                    <a:pt x="12617" y="4945"/>
                  </a:lnTo>
                  <a:lnTo>
                    <a:pt x="13420" y="4750"/>
                  </a:lnTo>
                  <a:lnTo>
                    <a:pt x="14127" y="4555"/>
                  </a:lnTo>
                  <a:lnTo>
                    <a:pt x="14443" y="4433"/>
                  </a:lnTo>
                  <a:lnTo>
                    <a:pt x="14736" y="4312"/>
                  </a:lnTo>
                  <a:lnTo>
                    <a:pt x="14736" y="4312"/>
                  </a:lnTo>
                  <a:lnTo>
                    <a:pt x="14468" y="3873"/>
                  </a:lnTo>
                  <a:lnTo>
                    <a:pt x="14175" y="3459"/>
                  </a:lnTo>
                  <a:lnTo>
                    <a:pt x="13859" y="3045"/>
                  </a:lnTo>
                  <a:lnTo>
                    <a:pt x="13518" y="2655"/>
                  </a:lnTo>
                  <a:lnTo>
                    <a:pt x="13153" y="2290"/>
                  </a:lnTo>
                  <a:lnTo>
                    <a:pt x="12787" y="1949"/>
                  </a:lnTo>
                  <a:lnTo>
                    <a:pt x="12373" y="1633"/>
                  </a:lnTo>
                  <a:lnTo>
                    <a:pt x="11959" y="1340"/>
                  </a:lnTo>
                  <a:lnTo>
                    <a:pt x="11521" y="1072"/>
                  </a:lnTo>
                  <a:lnTo>
                    <a:pt x="11058" y="829"/>
                  </a:lnTo>
                  <a:lnTo>
                    <a:pt x="10595" y="610"/>
                  </a:lnTo>
                  <a:lnTo>
                    <a:pt x="10108" y="415"/>
                  </a:lnTo>
                  <a:lnTo>
                    <a:pt x="9597" y="269"/>
                  </a:lnTo>
                  <a:lnTo>
                    <a:pt x="9085" y="147"/>
                  </a:lnTo>
                  <a:lnTo>
                    <a:pt x="8549" y="49"/>
                  </a:lnTo>
                  <a:lnTo>
                    <a:pt x="8014"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5" name="Google Shape;4335;p166"/>
            <p:cNvSpPr/>
            <p:nvPr/>
          </p:nvSpPr>
          <p:spPr>
            <a:xfrm>
              <a:off x="2819350" y="4321225"/>
              <a:ext cx="25" cy="347075"/>
            </a:xfrm>
            <a:custGeom>
              <a:rect b="b" l="l" r="r" t="t"/>
              <a:pathLst>
                <a:path extrusionOk="0" fill="none" h="13883" w="1">
                  <a:moveTo>
                    <a:pt x="0" y="13883"/>
                  </a:moveTo>
                  <a:lnTo>
                    <a:pt x="0"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6" name="Google Shape;4336;p166"/>
            <p:cNvSpPr/>
            <p:nvPr/>
          </p:nvSpPr>
          <p:spPr>
            <a:xfrm>
              <a:off x="2835175" y="4328525"/>
              <a:ext cx="114475" cy="114500"/>
            </a:xfrm>
            <a:custGeom>
              <a:rect b="b" l="l" r="r" t="t"/>
              <a:pathLst>
                <a:path extrusionOk="0" fill="none" h="4580" w="4579">
                  <a:moveTo>
                    <a:pt x="707" y="4190"/>
                  </a:moveTo>
                  <a:lnTo>
                    <a:pt x="707" y="4190"/>
                  </a:lnTo>
                  <a:lnTo>
                    <a:pt x="853" y="4287"/>
                  </a:lnTo>
                  <a:lnTo>
                    <a:pt x="999" y="4384"/>
                  </a:lnTo>
                  <a:lnTo>
                    <a:pt x="1145" y="4458"/>
                  </a:lnTo>
                  <a:lnTo>
                    <a:pt x="1315" y="4506"/>
                  </a:lnTo>
                  <a:lnTo>
                    <a:pt x="1462" y="4555"/>
                  </a:lnTo>
                  <a:lnTo>
                    <a:pt x="1632" y="4579"/>
                  </a:lnTo>
                  <a:lnTo>
                    <a:pt x="1803" y="4579"/>
                  </a:lnTo>
                  <a:lnTo>
                    <a:pt x="1973" y="4579"/>
                  </a:lnTo>
                  <a:lnTo>
                    <a:pt x="2143" y="4579"/>
                  </a:lnTo>
                  <a:lnTo>
                    <a:pt x="2290" y="4531"/>
                  </a:lnTo>
                  <a:lnTo>
                    <a:pt x="2460" y="4506"/>
                  </a:lnTo>
                  <a:lnTo>
                    <a:pt x="2606" y="4433"/>
                  </a:lnTo>
                  <a:lnTo>
                    <a:pt x="2777" y="4360"/>
                  </a:lnTo>
                  <a:lnTo>
                    <a:pt x="2923" y="4263"/>
                  </a:lnTo>
                  <a:lnTo>
                    <a:pt x="3069" y="4165"/>
                  </a:lnTo>
                  <a:lnTo>
                    <a:pt x="3191" y="4043"/>
                  </a:lnTo>
                  <a:lnTo>
                    <a:pt x="3191" y="4043"/>
                  </a:lnTo>
                  <a:lnTo>
                    <a:pt x="3337" y="3873"/>
                  </a:lnTo>
                  <a:lnTo>
                    <a:pt x="3459" y="3678"/>
                  </a:lnTo>
                  <a:lnTo>
                    <a:pt x="3605" y="3410"/>
                  </a:lnTo>
                  <a:lnTo>
                    <a:pt x="3727" y="3142"/>
                  </a:lnTo>
                  <a:lnTo>
                    <a:pt x="3994" y="2485"/>
                  </a:lnTo>
                  <a:lnTo>
                    <a:pt x="4214" y="1827"/>
                  </a:lnTo>
                  <a:lnTo>
                    <a:pt x="4384" y="1170"/>
                  </a:lnTo>
                  <a:lnTo>
                    <a:pt x="4506" y="634"/>
                  </a:lnTo>
                  <a:lnTo>
                    <a:pt x="4579" y="220"/>
                  </a:lnTo>
                  <a:lnTo>
                    <a:pt x="4579" y="98"/>
                  </a:lnTo>
                  <a:lnTo>
                    <a:pt x="4555" y="25"/>
                  </a:lnTo>
                  <a:lnTo>
                    <a:pt x="4555" y="25"/>
                  </a:lnTo>
                  <a:lnTo>
                    <a:pt x="4482" y="1"/>
                  </a:lnTo>
                  <a:lnTo>
                    <a:pt x="4360" y="25"/>
                  </a:lnTo>
                  <a:lnTo>
                    <a:pt x="3970" y="74"/>
                  </a:lnTo>
                  <a:lnTo>
                    <a:pt x="3410" y="195"/>
                  </a:lnTo>
                  <a:lnTo>
                    <a:pt x="2752" y="390"/>
                  </a:lnTo>
                  <a:lnTo>
                    <a:pt x="2095" y="609"/>
                  </a:lnTo>
                  <a:lnTo>
                    <a:pt x="1462" y="853"/>
                  </a:lnTo>
                  <a:lnTo>
                    <a:pt x="1169" y="975"/>
                  </a:lnTo>
                  <a:lnTo>
                    <a:pt x="926" y="1121"/>
                  </a:lnTo>
                  <a:lnTo>
                    <a:pt x="707" y="1267"/>
                  </a:lnTo>
                  <a:lnTo>
                    <a:pt x="536" y="1389"/>
                  </a:lnTo>
                  <a:lnTo>
                    <a:pt x="536" y="1389"/>
                  </a:lnTo>
                  <a:lnTo>
                    <a:pt x="414" y="1535"/>
                  </a:lnTo>
                  <a:lnTo>
                    <a:pt x="317" y="1657"/>
                  </a:lnTo>
                  <a:lnTo>
                    <a:pt x="219" y="1803"/>
                  </a:lnTo>
                  <a:lnTo>
                    <a:pt x="146" y="1973"/>
                  </a:lnTo>
                  <a:lnTo>
                    <a:pt x="98" y="2119"/>
                  </a:lnTo>
                  <a:lnTo>
                    <a:pt x="49" y="2290"/>
                  </a:lnTo>
                  <a:lnTo>
                    <a:pt x="0" y="2460"/>
                  </a:lnTo>
                  <a:lnTo>
                    <a:pt x="0" y="2607"/>
                  </a:lnTo>
                  <a:lnTo>
                    <a:pt x="0" y="2777"/>
                  </a:lnTo>
                  <a:lnTo>
                    <a:pt x="0" y="2948"/>
                  </a:lnTo>
                  <a:lnTo>
                    <a:pt x="25" y="3118"/>
                  </a:lnTo>
                  <a:lnTo>
                    <a:pt x="73" y="3264"/>
                  </a:lnTo>
                  <a:lnTo>
                    <a:pt x="146" y="3435"/>
                  </a:lnTo>
                  <a:lnTo>
                    <a:pt x="195" y="3581"/>
                  </a:lnTo>
                  <a:lnTo>
                    <a:pt x="293" y="3727"/>
                  </a:lnTo>
                  <a:lnTo>
                    <a:pt x="390" y="3873"/>
                  </a:lnTo>
                  <a:lnTo>
                    <a:pt x="707" y="4190"/>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7" name="Google Shape;4337;p166"/>
            <p:cNvSpPr/>
            <p:nvPr/>
          </p:nvSpPr>
          <p:spPr>
            <a:xfrm>
              <a:off x="2850400" y="4372975"/>
              <a:ext cx="54825" cy="54825"/>
            </a:xfrm>
            <a:custGeom>
              <a:rect b="b" l="l" r="r" t="t"/>
              <a:pathLst>
                <a:path extrusionOk="0" fill="none" h="2193" w="2193">
                  <a:moveTo>
                    <a:pt x="2192" y="0"/>
                  </a:moveTo>
                  <a:lnTo>
                    <a:pt x="0" y="2192"/>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8" name="Google Shape;4338;p166"/>
            <p:cNvSpPr/>
            <p:nvPr/>
          </p:nvSpPr>
          <p:spPr>
            <a:xfrm>
              <a:off x="2646425" y="4429600"/>
              <a:ext cx="156500" cy="156500"/>
            </a:xfrm>
            <a:custGeom>
              <a:rect b="b" l="l" r="r" t="t"/>
              <a:pathLst>
                <a:path extrusionOk="0" fill="none" h="6260" w="6260">
                  <a:moveTo>
                    <a:pt x="5675" y="5334"/>
                  </a:moveTo>
                  <a:lnTo>
                    <a:pt x="5675" y="5334"/>
                  </a:lnTo>
                  <a:lnTo>
                    <a:pt x="5821" y="5139"/>
                  </a:lnTo>
                  <a:lnTo>
                    <a:pt x="5943" y="4945"/>
                  </a:lnTo>
                  <a:lnTo>
                    <a:pt x="6040" y="4725"/>
                  </a:lnTo>
                  <a:lnTo>
                    <a:pt x="6138" y="4506"/>
                  </a:lnTo>
                  <a:lnTo>
                    <a:pt x="6186" y="4287"/>
                  </a:lnTo>
                  <a:lnTo>
                    <a:pt x="6235" y="4043"/>
                  </a:lnTo>
                  <a:lnTo>
                    <a:pt x="6259" y="3824"/>
                  </a:lnTo>
                  <a:lnTo>
                    <a:pt x="6259" y="3581"/>
                  </a:lnTo>
                  <a:lnTo>
                    <a:pt x="6235" y="3361"/>
                  </a:lnTo>
                  <a:lnTo>
                    <a:pt x="6186" y="3118"/>
                  </a:lnTo>
                  <a:lnTo>
                    <a:pt x="6138" y="2899"/>
                  </a:lnTo>
                  <a:lnTo>
                    <a:pt x="6040" y="2680"/>
                  </a:lnTo>
                  <a:lnTo>
                    <a:pt x="5943" y="2460"/>
                  </a:lnTo>
                  <a:lnTo>
                    <a:pt x="5821" y="2266"/>
                  </a:lnTo>
                  <a:lnTo>
                    <a:pt x="5675" y="2071"/>
                  </a:lnTo>
                  <a:lnTo>
                    <a:pt x="5504" y="1900"/>
                  </a:lnTo>
                  <a:lnTo>
                    <a:pt x="5504" y="1900"/>
                  </a:lnTo>
                  <a:lnTo>
                    <a:pt x="5285" y="1705"/>
                  </a:lnTo>
                  <a:lnTo>
                    <a:pt x="4993" y="1510"/>
                  </a:lnTo>
                  <a:lnTo>
                    <a:pt x="4652" y="1316"/>
                  </a:lnTo>
                  <a:lnTo>
                    <a:pt x="4262" y="1145"/>
                  </a:lnTo>
                  <a:lnTo>
                    <a:pt x="3848" y="975"/>
                  </a:lnTo>
                  <a:lnTo>
                    <a:pt x="3410" y="804"/>
                  </a:lnTo>
                  <a:lnTo>
                    <a:pt x="2484" y="488"/>
                  </a:lnTo>
                  <a:lnTo>
                    <a:pt x="1608" y="244"/>
                  </a:lnTo>
                  <a:lnTo>
                    <a:pt x="853" y="74"/>
                  </a:lnTo>
                  <a:lnTo>
                    <a:pt x="536" y="25"/>
                  </a:lnTo>
                  <a:lnTo>
                    <a:pt x="292" y="0"/>
                  </a:lnTo>
                  <a:lnTo>
                    <a:pt x="122" y="0"/>
                  </a:lnTo>
                  <a:lnTo>
                    <a:pt x="25" y="25"/>
                  </a:lnTo>
                  <a:lnTo>
                    <a:pt x="25" y="25"/>
                  </a:lnTo>
                  <a:lnTo>
                    <a:pt x="0" y="122"/>
                  </a:lnTo>
                  <a:lnTo>
                    <a:pt x="0" y="293"/>
                  </a:lnTo>
                  <a:lnTo>
                    <a:pt x="25" y="536"/>
                  </a:lnTo>
                  <a:lnTo>
                    <a:pt x="73" y="853"/>
                  </a:lnTo>
                  <a:lnTo>
                    <a:pt x="244" y="1608"/>
                  </a:lnTo>
                  <a:lnTo>
                    <a:pt x="487" y="2485"/>
                  </a:lnTo>
                  <a:lnTo>
                    <a:pt x="804" y="3410"/>
                  </a:lnTo>
                  <a:lnTo>
                    <a:pt x="974" y="3849"/>
                  </a:lnTo>
                  <a:lnTo>
                    <a:pt x="1145" y="4263"/>
                  </a:lnTo>
                  <a:lnTo>
                    <a:pt x="1315" y="4652"/>
                  </a:lnTo>
                  <a:lnTo>
                    <a:pt x="1510" y="4993"/>
                  </a:lnTo>
                  <a:lnTo>
                    <a:pt x="1705" y="5286"/>
                  </a:lnTo>
                  <a:lnTo>
                    <a:pt x="1900" y="5505"/>
                  </a:lnTo>
                  <a:lnTo>
                    <a:pt x="1900" y="5505"/>
                  </a:lnTo>
                  <a:lnTo>
                    <a:pt x="2070" y="5675"/>
                  </a:lnTo>
                  <a:lnTo>
                    <a:pt x="2265" y="5821"/>
                  </a:lnTo>
                  <a:lnTo>
                    <a:pt x="2460" y="5943"/>
                  </a:lnTo>
                  <a:lnTo>
                    <a:pt x="2679" y="6041"/>
                  </a:lnTo>
                  <a:lnTo>
                    <a:pt x="2898" y="6138"/>
                  </a:lnTo>
                  <a:lnTo>
                    <a:pt x="3118" y="6187"/>
                  </a:lnTo>
                  <a:lnTo>
                    <a:pt x="3361" y="6235"/>
                  </a:lnTo>
                  <a:lnTo>
                    <a:pt x="3580" y="6260"/>
                  </a:lnTo>
                  <a:lnTo>
                    <a:pt x="3824" y="6260"/>
                  </a:lnTo>
                  <a:lnTo>
                    <a:pt x="4043" y="6235"/>
                  </a:lnTo>
                  <a:lnTo>
                    <a:pt x="4287" y="6187"/>
                  </a:lnTo>
                  <a:lnTo>
                    <a:pt x="4506" y="6138"/>
                  </a:lnTo>
                  <a:lnTo>
                    <a:pt x="4725" y="6041"/>
                  </a:lnTo>
                  <a:lnTo>
                    <a:pt x="4944" y="5943"/>
                  </a:lnTo>
                  <a:lnTo>
                    <a:pt x="5139" y="5821"/>
                  </a:lnTo>
                  <a:lnTo>
                    <a:pt x="5334" y="5675"/>
                  </a:lnTo>
                  <a:lnTo>
                    <a:pt x="5675" y="5334"/>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9" name="Google Shape;4339;p166"/>
            <p:cNvSpPr/>
            <p:nvPr/>
          </p:nvSpPr>
          <p:spPr>
            <a:xfrm>
              <a:off x="2696350" y="4479525"/>
              <a:ext cx="87100" cy="87100"/>
            </a:xfrm>
            <a:custGeom>
              <a:rect b="b" l="l" r="r" t="t"/>
              <a:pathLst>
                <a:path extrusionOk="0" fill="none" h="3484" w="3484">
                  <a:moveTo>
                    <a:pt x="0" y="1"/>
                  </a:moveTo>
                  <a:lnTo>
                    <a:pt x="3483" y="3483"/>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40" name="Google Shape;4340;p166"/>
          <p:cNvGrpSpPr/>
          <p:nvPr/>
        </p:nvGrpSpPr>
        <p:grpSpPr>
          <a:xfrm>
            <a:off x="5168365" y="4630154"/>
            <a:ext cx="309022" cy="382420"/>
            <a:chOff x="6643075" y="4309650"/>
            <a:chExt cx="407950" cy="456675"/>
          </a:xfrm>
        </p:grpSpPr>
        <p:sp>
          <p:nvSpPr>
            <p:cNvPr id="4341" name="Google Shape;4341;p166"/>
            <p:cNvSpPr/>
            <p:nvPr/>
          </p:nvSpPr>
          <p:spPr>
            <a:xfrm>
              <a:off x="6643075" y="4698125"/>
              <a:ext cx="407950" cy="14625"/>
            </a:xfrm>
            <a:custGeom>
              <a:rect b="b" l="l" r="r" t="t"/>
              <a:pathLst>
                <a:path extrusionOk="0" fill="none" h="585" w="16318">
                  <a:moveTo>
                    <a:pt x="16318" y="0"/>
                  </a:moveTo>
                  <a:lnTo>
                    <a:pt x="16318" y="0"/>
                  </a:lnTo>
                  <a:lnTo>
                    <a:pt x="16074" y="24"/>
                  </a:lnTo>
                  <a:lnTo>
                    <a:pt x="15879" y="73"/>
                  </a:lnTo>
                  <a:lnTo>
                    <a:pt x="15709" y="146"/>
                  </a:lnTo>
                  <a:lnTo>
                    <a:pt x="15538" y="244"/>
                  </a:lnTo>
                  <a:lnTo>
                    <a:pt x="15538" y="244"/>
                  </a:lnTo>
                  <a:lnTo>
                    <a:pt x="15319" y="365"/>
                  </a:lnTo>
                  <a:lnTo>
                    <a:pt x="15051" y="487"/>
                  </a:lnTo>
                  <a:lnTo>
                    <a:pt x="14881" y="536"/>
                  </a:lnTo>
                  <a:lnTo>
                    <a:pt x="14710" y="560"/>
                  </a:lnTo>
                  <a:lnTo>
                    <a:pt x="14516" y="585"/>
                  </a:lnTo>
                  <a:lnTo>
                    <a:pt x="14272" y="585"/>
                  </a:lnTo>
                  <a:lnTo>
                    <a:pt x="14272" y="585"/>
                  </a:lnTo>
                  <a:lnTo>
                    <a:pt x="14053" y="585"/>
                  </a:lnTo>
                  <a:lnTo>
                    <a:pt x="13858" y="560"/>
                  </a:lnTo>
                  <a:lnTo>
                    <a:pt x="13687" y="536"/>
                  </a:lnTo>
                  <a:lnTo>
                    <a:pt x="13517" y="487"/>
                  </a:lnTo>
                  <a:lnTo>
                    <a:pt x="13249" y="365"/>
                  </a:lnTo>
                  <a:lnTo>
                    <a:pt x="13030" y="244"/>
                  </a:lnTo>
                  <a:lnTo>
                    <a:pt x="13030" y="244"/>
                  </a:lnTo>
                  <a:lnTo>
                    <a:pt x="12859" y="146"/>
                  </a:lnTo>
                  <a:lnTo>
                    <a:pt x="12689" y="73"/>
                  </a:lnTo>
                  <a:lnTo>
                    <a:pt x="12494" y="24"/>
                  </a:lnTo>
                  <a:lnTo>
                    <a:pt x="12251" y="0"/>
                  </a:lnTo>
                  <a:lnTo>
                    <a:pt x="12251" y="0"/>
                  </a:lnTo>
                  <a:lnTo>
                    <a:pt x="11983" y="24"/>
                  </a:lnTo>
                  <a:lnTo>
                    <a:pt x="11788" y="73"/>
                  </a:lnTo>
                  <a:lnTo>
                    <a:pt x="11617" y="146"/>
                  </a:lnTo>
                  <a:lnTo>
                    <a:pt x="11471" y="244"/>
                  </a:lnTo>
                  <a:lnTo>
                    <a:pt x="11471" y="244"/>
                  </a:lnTo>
                  <a:lnTo>
                    <a:pt x="11228" y="365"/>
                  </a:lnTo>
                  <a:lnTo>
                    <a:pt x="10960" y="487"/>
                  </a:lnTo>
                  <a:lnTo>
                    <a:pt x="10814" y="536"/>
                  </a:lnTo>
                  <a:lnTo>
                    <a:pt x="10619" y="560"/>
                  </a:lnTo>
                  <a:lnTo>
                    <a:pt x="10424" y="585"/>
                  </a:lnTo>
                  <a:lnTo>
                    <a:pt x="10205" y="585"/>
                  </a:lnTo>
                  <a:lnTo>
                    <a:pt x="10205" y="585"/>
                  </a:lnTo>
                  <a:lnTo>
                    <a:pt x="9961" y="585"/>
                  </a:lnTo>
                  <a:lnTo>
                    <a:pt x="9766" y="560"/>
                  </a:lnTo>
                  <a:lnTo>
                    <a:pt x="9596" y="536"/>
                  </a:lnTo>
                  <a:lnTo>
                    <a:pt x="9425" y="487"/>
                  </a:lnTo>
                  <a:lnTo>
                    <a:pt x="9157" y="365"/>
                  </a:lnTo>
                  <a:lnTo>
                    <a:pt x="8938" y="244"/>
                  </a:lnTo>
                  <a:lnTo>
                    <a:pt x="8938" y="244"/>
                  </a:lnTo>
                  <a:lnTo>
                    <a:pt x="8768" y="146"/>
                  </a:lnTo>
                  <a:lnTo>
                    <a:pt x="8597" y="73"/>
                  </a:lnTo>
                  <a:lnTo>
                    <a:pt x="8402" y="24"/>
                  </a:lnTo>
                  <a:lnTo>
                    <a:pt x="8159" y="0"/>
                  </a:lnTo>
                  <a:lnTo>
                    <a:pt x="8159" y="0"/>
                  </a:lnTo>
                  <a:lnTo>
                    <a:pt x="7915" y="24"/>
                  </a:lnTo>
                  <a:lnTo>
                    <a:pt x="7721" y="73"/>
                  </a:lnTo>
                  <a:lnTo>
                    <a:pt x="7550" y="146"/>
                  </a:lnTo>
                  <a:lnTo>
                    <a:pt x="7380" y="244"/>
                  </a:lnTo>
                  <a:lnTo>
                    <a:pt x="7380" y="244"/>
                  </a:lnTo>
                  <a:lnTo>
                    <a:pt x="7160" y="365"/>
                  </a:lnTo>
                  <a:lnTo>
                    <a:pt x="6892" y="487"/>
                  </a:lnTo>
                  <a:lnTo>
                    <a:pt x="6722" y="536"/>
                  </a:lnTo>
                  <a:lnTo>
                    <a:pt x="6551" y="560"/>
                  </a:lnTo>
                  <a:lnTo>
                    <a:pt x="6332" y="585"/>
                  </a:lnTo>
                  <a:lnTo>
                    <a:pt x="6113" y="585"/>
                  </a:lnTo>
                  <a:lnTo>
                    <a:pt x="6113" y="585"/>
                  </a:lnTo>
                  <a:lnTo>
                    <a:pt x="5894" y="585"/>
                  </a:lnTo>
                  <a:lnTo>
                    <a:pt x="5699" y="560"/>
                  </a:lnTo>
                  <a:lnTo>
                    <a:pt x="5504" y="536"/>
                  </a:lnTo>
                  <a:lnTo>
                    <a:pt x="5358" y="487"/>
                  </a:lnTo>
                  <a:lnTo>
                    <a:pt x="5090" y="365"/>
                  </a:lnTo>
                  <a:lnTo>
                    <a:pt x="4847" y="244"/>
                  </a:lnTo>
                  <a:lnTo>
                    <a:pt x="4847" y="244"/>
                  </a:lnTo>
                  <a:lnTo>
                    <a:pt x="4676" y="146"/>
                  </a:lnTo>
                  <a:lnTo>
                    <a:pt x="4530" y="73"/>
                  </a:lnTo>
                  <a:lnTo>
                    <a:pt x="4335" y="24"/>
                  </a:lnTo>
                  <a:lnTo>
                    <a:pt x="4067" y="0"/>
                  </a:lnTo>
                  <a:lnTo>
                    <a:pt x="4067" y="0"/>
                  </a:lnTo>
                  <a:lnTo>
                    <a:pt x="3824" y="24"/>
                  </a:lnTo>
                  <a:lnTo>
                    <a:pt x="3629" y="73"/>
                  </a:lnTo>
                  <a:lnTo>
                    <a:pt x="3458" y="146"/>
                  </a:lnTo>
                  <a:lnTo>
                    <a:pt x="3288" y="244"/>
                  </a:lnTo>
                  <a:lnTo>
                    <a:pt x="3288" y="244"/>
                  </a:lnTo>
                  <a:lnTo>
                    <a:pt x="3069" y="365"/>
                  </a:lnTo>
                  <a:lnTo>
                    <a:pt x="2801" y="487"/>
                  </a:lnTo>
                  <a:lnTo>
                    <a:pt x="2630" y="536"/>
                  </a:lnTo>
                  <a:lnTo>
                    <a:pt x="2460" y="560"/>
                  </a:lnTo>
                  <a:lnTo>
                    <a:pt x="2265" y="585"/>
                  </a:lnTo>
                  <a:lnTo>
                    <a:pt x="2046" y="585"/>
                  </a:lnTo>
                  <a:lnTo>
                    <a:pt x="2046" y="585"/>
                  </a:lnTo>
                  <a:lnTo>
                    <a:pt x="1802" y="585"/>
                  </a:lnTo>
                  <a:lnTo>
                    <a:pt x="1607" y="560"/>
                  </a:lnTo>
                  <a:lnTo>
                    <a:pt x="1437" y="536"/>
                  </a:lnTo>
                  <a:lnTo>
                    <a:pt x="1266" y="487"/>
                  </a:lnTo>
                  <a:lnTo>
                    <a:pt x="999" y="365"/>
                  </a:lnTo>
                  <a:lnTo>
                    <a:pt x="779" y="244"/>
                  </a:lnTo>
                  <a:lnTo>
                    <a:pt x="779" y="244"/>
                  </a:lnTo>
                  <a:lnTo>
                    <a:pt x="609" y="146"/>
                  </a:lnTo>
                  <a:lnTo>
                    <a:pt x="438" y="73"/>
                  </a:lnTo>
                  <a:lnTo>
                    <a:pt x="244" y="24"/>
                  </a:lnTo>
                  <a:lnTo>
                    <a:pt x="0"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2" name="Google Shape;4342;p166"/>
            <p:cNvSpPr/>
            <p:nvPr/>
          </p:nvSpPr>
          <p:spPr>
            <a:xfrm>
              <a:off x="6643075" y="4727350"/>
              <a:ext cx="407950" cy="14625"/>
            </a:xfrm>
            <a:custGeom>
              <a:rect b="b" l="l" r="r" t="t"/>
              <a:pathLst>
                <a:path extrusionOk="0" fill="none" h="585" w="16318">
                  <a:moveTo>
                    <a:pt x="0" y="0"/>
                  </a:moveTo>
                  <a:lnTo>
                    <a:pt x="0" y="0"/>
                  </a:lnTo>
                  <a:lnTo>
                    <a:pt x="219" y="24"/>
                  </a:lnTo>
                  <a:lnTo>
                    <a:pt x="414" y="49"/>
                  </a:lnTo>
                  <a:lnTo>
                    <a:pt x="609" y="73"/>
                  </a:lnTo>
                  <a:lnTo>
                    <a:pt x="755" y="122"/>
                  </a:lnTo>
                  <a:lnTo>
                    <a:pt x="1023" y="244"/>
                  </a:lnTo>
                  <a:lnTo>
                    <a:pt x="1266" y="365"/>
                  </a:lnTo>
                  <a:lnTo>
                    <a:pt x="1266" y="365"/>
                  </a:lnTo>
                  <a:lnTo>
                    <a:pt x="1413" y="463"/>
                  </a:lnTo>
                  <a:lnTo>
                    <a:pt x="1583" y="536"/>
                  </a:lnTo>
                  <a:lnTo>
                    <a:pt x="1778" y="585"/>
                  </a:lnTo>
                  <a:lnTo>
                    <a:pt x="2046" y="585"/>
                  </a:lnTo>
                  <a:lnTo>
                    <a:pt x="2046" y="585"/>
                  </a:lnTo>
                  <a:lnTo>
                    <a:pt x="2289" y="585"/>
                  </a:lnTo>
                  <a:lnTo>
                    <a:pt x="2484" y="536"/>
                  </a:lnTo>
                  <a:lnTo>
                    <a:pt x="2655" y="463"/>
                  </a:lnTo>
                  <a:lnTo>
                    <a:pt x="2801" y="365"/>
                  </a:lnTo>
                  <a:lnTo>
                    <a:pt x="2801" y="365"/>
                  </a:lnTo>
                  <a:lnTo>
                    <a:pt x="3044" y="244"/>
                  </a:lnTo>
                  <a:lnTo>
                    <a:pt x="3312" y="122"/>
                  </a:lnTo>
                  <a:lnTo>
                    <a:pt x="3458" y="73"/>
                  </a:lnTo>
                  <a:lnTo>
                    <a:pt x="3653" y="49"/>
                  </a:lnTo>
                  <a:lnTo>
                    <a:pt x="3848" y="24"/>
                  </a:lnTo>
                  <a:lnTo>
                    <a:pt x="4067" y="0"/>
                  </a:lnTo>
                  <a:lnTo>
                    <a:pt x="4067" y="0"/>
                  </a:lnTo>
                  <a:lnTo>
                    <a:pt x="4311" y="24"/>
                  </a:lnTo>
                  <a:lnTo>
                    <a:pt x="4506" y="49"/>
                  </a:lnTo>
                  <a:lnTo>
                    <a:pt x="4676" y="73"/>
                  </a:lnTo>
                  <a:lnTo>
                    <a:pt x="4847" y="122"/>
                  </a:lnTo>
                  <a:lnTo>
                    <a:pt x="5115" y="244"/>
                  </a:lnTo>
                  <a:lnTo>
                    <a:pt x="5334" y="365"/>
                  </a:lnTo>
                  <a:lnTo>
                    <a:pt x="5334" y="365"/>
                  </a:lnTo>
                  <a:lnTo>
                    <a:pt x="5504" y="463"/>
                  </a:lnTo>
                  <a:lnTo>
                    <a:pt x="5675" y="536"/>
                  </a:lnTo>
                  <a:lnTo>
                    <a:pt x="5870" y="585"/>
                  </a:lnTo>
                  <a:lnTo>
                    <a:pt x="6113" y="585"/>
                  </a:lnTo>
                  <a:lnTo>
                    <a:pt x="6113" y="585"/>
                  </a:lnTo>
                  <a:lnTo>
                    <a:pt x="6357" y="585"/>
                  </a:lnTo>
                  <a:lnTo>
                    <a:pt x="6551" y="536"/>
                  </a:lnTo>
                  <a:lnTo>
                    <a:pt x="6722" y="463"/>
                  </a:lnTo>
                  <a:lnTo>
                    <a:pt x="6892" y="365"/>
                  </a:lnTo>
                  <a:lnTo>
                    <a:pt x="6892" y="365"/>
                  </a:lnTo>
                  <a:lnTo>
                    <a:pt x="7112" y="244"/>
                  </a:lnTo>
                  <a:lnTo>
                    <a:pt x="7380" y="122"/>
                  </a:lnTo>
                  <a:lnTo>
                    <a:pt x="7550" y="73"/>
                  </a:lnTo>
                  <a:lnTo>
                    <a:pt x="7721" y="49"/>
                  </a:lnTo>
                  <a:lnTo>
                    <a:pt x="7940" y="24"/>
                  </a:lnTo>
                  <a:lnTo>
                    <a:pt x="8159" y="0"/>
                  </a:lnTo>
                  <a:lnTo>
                    <a:pt x="8159" y="0"/>
                  </a:lnTo>
                  <a:lnTo>
                    <a:pt x="8378" y="24"/>
                  </a:lnTo>
                  <a:lnTo>
                    <a:pt x="8597" y="49"/>
                  </a:lnTo>
                  <a:lnTo>
                    <a:pt x="8768" y="73"/>
                  </a:lnTo>
                  <a:lnTo>
                    <a:pt x="8914" y="122"/>
                  </a:lnTo>
                  <a:lnTo>
                    <a:pt x="9206" y="244"/>
                  </a:lnTo>
                  <a:lnTo>
                    <a:pt x="9425" y="365"/>
                  </a:lnTo>
                  <a:lnTo>
                    <a:pt x="9425" y="365"/>
                  </a:lnTo>
                  <a:lnTo>
                    <a:pt x="9596" y="463"/>
                  </a:lnTo>
                  <a:lnTo>
                    <a:pt x="9766" y="536"/>
                  </a:lnTo>
                  <a:lnTo>
                    <a:pt x="9961" y="585"/>
                  </a:lnTo>
                  <a:lnTo>
                    <a:pt x="10205" y="585"/>
                  </a:lnTo>
                  <a:lnTo>
                    <a:pt x="10205" y="585"/>
                  </a:lnTo>
                  <a:lnTo>
                    <a:pt x="10448" y="585"/>
                  </a:lnTo>
                  <a:lnTo>
                    <a:pt x="10643" y="536"/>
                  </a:lnTo>
                  <a:lnTo>
                    <a:pt x="10814" y="463"/>
                  </a:lnTo>
                  <a:lnTo>
                    <a:pt x="10984" y="365"/>
                  </a:lnTo>
                  <a:lnTo>
                    <a:pt x="10984" y="365"/>
                  </a:lnTo>
                  <a:lnTo>
                    <a:pt x="11203" y="244"/>
                  </a:lnTo>
                  <a:lnTo>
                    <a:pt x="11471" y="122"/>
                  </a:lnTo>
                  <a:lnTo>
                    <a:pt x="11642" y="73"/>
                  </a:lnTo>
                  <a:lnTo>
                    <a:pt x="11812" y="49"/>
                  </a:lnTo>
                  <a:lnTo>
                    <a:pt x="12007" y="24"/>
                  </a:lnTo>
                  <a:lnTo>
                    <a:pt x="12251" y="0"/>
                  </a:lnTo>
                  <a:lnTo>
                    <a:pt x="12251" y="0"/>
                  </a:lnTo>
                  <a:lnTo>
                    <a:pt x="12470" y="24"/>
                  </a:lnTo>
                  <a:lnTo>
                    <a:pt x="12665" y="49"/>
                  </a:lnTo>
                  <a:lnTo>
                    <a:pt x="12859" y="73"/>
                  </a:lnTo>
                  <a:lnTo>
                    <a:pt x="13006" y="122"/>
                  </a:lnTo>
                  <a:lnTo>
                    <a:pt x="13273" y="244"/>
                  </a:lnTo>
                  <a:lnTo>
                    <a:pt x="13493" y="365"/>
                  </a:lnTo>
                  <a:lnTo>
                    <a:pt x="13493" y="365"/>
                  </a:lnTo>
                  <a:lnTo>
                    <a:pt x="13663" y="463"/>
                  </a:lnTo>
                  <a:lnTo>
                    <a:pt x="13834" y="536"/>
                  </a:lnTo>
                  <a:lnTo>
                    <a:pt x="14028" y="585"/>
                  </a:lnTo>
                  <a:lnTo>
                    <a:pt x="14272" y="585"/>
                  </a:lnTo>
                  <a:lnTo>
                    <a:pt x="14272" y="585"/>
                  </a:lnTo>
                  <a:lnTo>
                    <a:pt x="14540" y="585"/>
                  </a:lnTo>
                  <a:lnTo>
                    <a:pt x="14735" y="536"/>
                  </a:lnTo>
                  <a:lnTo>
                    <a:pt x="14905" y="463"/>
                  </a:lnTo>
                  <a:lnTo>
                    <a:pt x="15051" y="365"/>
                  </a:lnTo>
                  <a:lnTo>
                    <a:pt x="15051" y="365"/>
                  </a:lnTo>
                  <a:lnTo>
                    <a:pt x="15295" y="244"/>
                  </a:lnTo>
                  <a:lnTo>
                    <a:pt x="15563" y="122"/>
                  </a:lnTo>
                  <a:lnTo>
                    <a:pt x="15709" y="73"/>
                  </a:lnTo>
                  <a:lnTo>
                    <a:pt x="15904" y="49"/>
                  </a:lnTo>
                  <a:lnTo>
                    <a:pt x="16099" y="24"/>
                  </a:lnTo>
                  <a:lnTo>
                    <a:pt x="16318"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3" name="Google Shape;4343;p166"/>
            <p:cNvSpPr/>
            <p:nvPr/>
          </p:nvSpPr>
          <p:spPr>
            <a:xfrm>
              <a:off x="6643075" y="4751700"/>
              <a:ext cx="407950" cy="14625"/>
            </a:xfrm>
            <a:custGeom>
              <a:rect b="b" l="l" r="r" t="t"/>
              <a:pathLst>
                <a:path extrusionOk="0" fill="none" h="585" w="16318">
                  <a:moveTo>
                    <a:pt x="16318" y="0"/>
                  </a:moveTo>
                  <a:lnTo>
                    <a:pt x="16318" y="0"/>
                  </a:lnTo>
                  <a:lnTo>
                    <a:pt x="16074" y="25"/>
                  </a:lnTo>
                  <a:lnTo>
                    <a:pt x="15879" y="73"/>
                  </a:lnTo>
                  <a:lnTo>
                    <a:pt x="15709" y="146"/>
                  </a:lnTo>
                  <a:lnTo>
                    <a:pt x="15538" y="244"/>
                  </a:lnTo>
                  <a:lnTo>
                    <a:pt x="15538" y="244"/>
                  </a:lnTo>
                  <a:lnTo>
                    <a:pt x="15319" y="366"/>
                  </a:lnTo>
                  <a:lnTo>
                    <a:pt x="15051" y="487"/>
                  </a:lnTo>
                  <a:lnTo>
                    <a:pt x="14881" y="536"/>
                  </a:lnTo>
                  <a:lnTo>
                    <a:pt x="14710" y="560"/>
                  </a:lnTo>
                  <a:lnTo>
                    <a:pt x="14516" y="585"/>
                  </a:lnTo>
                  <a:lnTo>
                    <a:pt x="14272" y="585"/>
                  </a:lnTo>
                  <a:lnTo>
                    <a:pt x="14272" y="585"/>
                  </a:lnTo>
                  <a:lnTo>
                    <a:pt x="14053" y="585"/>
                  </a:lnTo>
                  <a:lnTo>
                    <a:pt x="13858" y="560"/>
                  </a:lnTo>
                  <a:lnTo>
                    <a:pt x="13687" y="536"/>
                  </a:lnTo>
                  <a:lnTo>
                    <a:pt x="13517" y="487"/>
                  </a:lnTo>
                  <a:lnTo>
                    <a:pt x="13249" y="366"/>
                  </a:lnTo>
                  <a:lnTo>
                    <a:pt x="13030" y="244"/>
                  </a:lnTo>
                  <a:lnTo>
                    <a:pt x="13030" y="244"/>
                  </a:lnTo>
                  <a:lnTo>
                    <a:pt x="12859" y="146"/>
                  </a:lnTo>
                  <a:lnTo>
                    <a:pt x="12689" y="73"/>
                  </a:lnTo>
                  <a:lnTo>
                    <a:pt x="12494" y="25"/>
                  </a:lnTo>
                  <a:lnTo>
                    <a:pt x="12251" y="0"/>
                  </a:lnTo>
                  <a:lnTo>
                    <a:pt x="12251" y="0"/>
                  </a:lnTo>
                  <a:lnTo>
                    <a:pt x="11983" y="25"/>
                  </a:lnTo>
                  <a:lnTo>
                    <a:pt x="11788" y="73"/>
                  </a:lnTo>
                  <a:lnTo>
                    <a:pt x="11617" y="146"/>
                  </a:lnTo>
                  <a:lnTo>
                    <a:pt x="11471" y="244"/>
                  </a:lnTo>
                  <a:lnTo>
                    <a:pt x="11471" y="244"/>
                  </a:lnTo>
                  <a:lnTo>
                    <a:pt x="11228" y="366"/>
                  </a:lnTo>
                  <a:lnTo>
                    <a:pt x="10960" y="487"/>
                  </a:lnTo>
                  <a:lnTo>
                    <a:pt x="10814" y="536"/>
                  </a:lnTo>
                  <a:lnTo>
                    <a:pt x="10619" y="560"/>
                  </a:lnTo>
                  <a:lnTo>
                    <a:pt x="10424" y="585"/>
                  </a:lnTo>
                  <a:lnTo>
                    <a:pt x="10205" y="585"/>
                  </a:lnTo>
                  <a:lnTo>
                    <a:pt x="10205" y="585"/>
                  </a:lnTo>
                  <a:lnTo>
                    <a:pt x="9961" y="585"/>
                  </a:lnTo>
                  <a:lnTo>
                    <a:pt x="9766" y="560"/>
                  </a:lnTo>
                  <a:lnTo>
                    <a:pt x="9596" y="536"/>
                  </a:lnTo>
                  <a:lnTo>
                    <a:pt x="9425" y="487"/>
                  </a:lnTo>
                  <a:lnTo>
                    <a:pt x="9157" y="366"/>
                  </a:lnTo>
                  <a:lnTo>
                    <a:pt x="8938" y="244"/>
                  </a:lnTo>
                  <a:lnTo>
                    <a:pt x="8938" y="244"/>
                  </a:lnTo>
                  <a:lnTo>
                    <a:pt x="8768" y="146"/>
                  </a:lnTo>
                  <a:lnTo>
                    <a:pt x="8597" y="73"/>
                  </a:lnTo>
                  <a:lnTo>
                    <a:pt x="8402" y="25"/>
                  </a:lnTo>
                  <a:lnTo>
                    <a:pt x="8159" y="0"/>
                  </a:lnTo>
                  <a:lnTo>
                    <a:pt x="8159" y="0"/>
                  </a:lnTo>
                  <a:lnTo>
                    <a:pt x="7915" y="25"/>
                  </a:lnTo>
                  <a:lnTo>
                    <a:pt x="7721" y="73"/>
                  </a:lnTo>
                  <a:lnTo>
                    <a:pt x="7550" y="146"/>
                  </a:lnTo>
                  <a:lnTo>
                    <a:pt x="7380" y="244"/>
                  </a:lnTo>
                  <a:lnTo>
                    <a:pt x="7380" y="244"/>
                  </a:lnTo>
                  <a:lnTo>
                    <a:pt x="7160" y="366"/>
                  </a:lnTo>
                  <a:lnTo>
                    <a:pt x="6892" y="487"/>
                  </a:lnTo>
                  <a:lnTo>
                    <a:pt x="6722" y="536"/>
                  </a:lnTo>
                  <a:lnTo>
                    <a:pt x="6551" y="560"/>
                  </a:lnTo>
                  <a:lnTo>
                    <a:pt x="6332" y="585"/>
                  </a:lnTo>
                  <a:lnTo>
                    <a:pt x="6113" y="585"/>
                  </a:lnTo>
                  <a:lnTo>
                    <a:pt x="6113" y="585"/>
                  </a:lnTo>
                  <a:lnTo>
                    <a:pt x="5894" y="585"/>
                  </a:lnTo>
                  <a:lnTo>
                    <a:pt x="5699" y="560"/>
                  </a:lnTo>
                  <a:lnTo>
                    <a:pt x="5504" y="536"/>
                  </a:lnTo>
                  <a:lnTo>
                    <a:pt x="5358" y="487"/>
                  </a:lnTo>
                  <a:lnTo>
                    <a:pt x="5090" y="366"/>
                  </a:lnTo>
                  <a:lnTo>
                    <a:pt x="4847" y="244"/>
                  </a:lnTo>
                  <a:lnTo>
                    <a:pt x="4847" y="244"/>
                  </a:lnTo>
                  <a:lnTo>
                    <a:pt x="4676" y="146"/>
                  </a:lnTo>
                  <a:lnTo>
                    <a:pt x="4530" y="73"/>
                  </a:lnTo>
                  <a:lnTo>
                    <a:pt x="4335" y="25"/>
                  </a:lnTo>
                  <a:lnTo>
                    <a:pt x="4067" y="0"/>
                  </a:lnTo>
                  <a:lnTo>
                    <a:pt x="4067" y="0"/>
                  </a:lnTo>
                  <a:lnTo>
                    <a:pt x="3824" y="25"/>
                  </a:lnTo>
                  <a:lnTo>
                    <a:pt x="3629" y="73"/>
                  </a:lnTo>
                  <a:lnTo>
                    <a:pt x="3458" y="146"/>
                  </a:lnTo>
                  <a:lnTo>
                    <a:pt x="3288" y="244"/>
                  </a:lnTo>
                  <a:lnTo>
                    <a:pt x="3288" y="244"/>
                  </a:lnTo>
                  <a:lnTo>
                    <a:pt x="3069" y="366"/>
                  </a:lnTo>
                  <a:lnTo>
                    <a:pt x="2801" y="487"/>
                  </a:lnTo>
                  <a:lnTo>
                    <a:pt x="2630" y="536"/>
                  </a:lnTo>
                  <a:lnTo>
                    <a:pt x="2460" y="560"/>
                  </a:lnTo>
                  <a:lnTo>
                    <a:pt x="2265" y="585"/>
                  </a:lnTo>
                  <a:lnTo>
                    <a:pt x="2046" y="585"/>
                  </a:lnTo>
                  <a:lnTo>
                    <a:pt x="2046" y="585"/>
                  </a:lnTo>
                  <a:lnTo>
                    <a:pt x="1802" y="585"/>
                  </a:lnTo>
                  <a:lnTo>
                    <a:pt x="1607" y="560"/>
                  </a:lnTo>
                  <a:lnTo>
                    <a:pt x="1437" y="536"/>
                  </a:lnTo>
                  <a:lnTo>
                    <a:pt x="1266" y="487"/>
                  </a:lnTo>
                  <a:lnTo>
                    <a:pt x="999" y="366"/>
                  </a:lnTo>
                  <a:lnTo>
                    <a:pt x="779" y="244"/>
                  </a:lnTo>
                  <a:lnTo>
                    <a:pt x="779" y="244"/>
                  </a:lnTo>
                  <a:lnTo>
                    <a:pt x="609" y="146"/>
                  </a:lnTo>
                  <a:lnTo>
                    <a:pt x="438" y="73"/>
                  </a:lnTo>
                  <a:lnTo>
                    <a:pt x="244" y="25"/>
                  </a:lnTo>
                  <a:lnTo>
                    <a:pt x="0" y="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4" name="Google Shape;4344;p166"/>
            <p:cNvSpPr/>
            <p:nvPr/>
          </p:nvSpPr>
          <p:spPr>
            <a:xfrm>
              <a:off x="6672900" y="4309650"/>
              <a:ext cx="348900" cy="376300"/>
            </a:xfrm>
            <a:custGeom>
              <a:rect b="b" l="l" r="r" t="t"/>
              <a:pathLst>
                <a:path extrusionOk="0" fill="none" h="15052" w="13956">
                  <a:moveTo>
                    <a:pt x="13347" y="6747"/>
                  </a:moveTo>
                  <a:lnTo>
                    <a:pt x="12470" y="6406"/>
                  </a:lnTo>
                  <a:lnTo>
                    <a:pt x="12470" y="3532"/>
                  </a:lnTo>
                  <a:lnTo>
                    <a:pt x="10790" y="3532"/>
                  </a:lnTo>
                  <a:lnTo>
                    <a:pt x="10790" y="2022"/>
                  </a:lnTo>
                  <a:lnTo>
                    <a:pt x="8427" y="2022"/>
                  </a:lnTo>
                  <a:lnTo>
                    <a:pt x="8427" y="1"/>
                  </a:lnTo>
                  <a:lnTo>
                    <a:pt x="6966" y="1"/>
                  </a:lnTo>
                  <a:lnTo>
                    <a:pt x="5505" y="1"/>
                  </a:lnTo>
                  <a:lnTo>
                    <a:pt x="5505" y="2022"/>
                  </a:lnTo>
                  <a:lnTo>
                    <a:pt x="3142" y="2022"/>
                  </a:lnTo>
                  <a:lnTo>
                    <a:pt x="3142" y="3532"/>
                  </a:lnTo>
                  <a:lnTo>
                    <a:pt x="1462" y="3532"/>
                  </a:lnTo>
                  <a:lnTo>
                    <a:pt x="1462" y="6406"/>
                  </a:lnTo>
                  <a:lnTo>
                    <a:pt x="585" y="6747"/>
                  </a:lnTo>
                  <a:lnTo>
                    <a:pt x="585" y="6747"/>
                  </a:lnTo>
                  <a:lnTo>
                    <a:pt x="414" y="6844"/>
                  </a:lnTo>
                  <a:lnTo>
                    <a:pt x="268" y="6966"/>
                  </a:lnTo>
                  <a:lnTo>
                    <a:pt x="147" y="7112"/>
                  </a:lnTo>
                  <a:lnTo>
                    <a:pt x="49" y="7258"/>
                  </a:lnTo>
                  <a:lnTo>
                    <a:pt x="0" y="7404"/>
                  </a:lnTo>
                  <a:lnTo>
                    <a:pt x="0" y="7575"/>
                  </a:lnTo>
                  <a:lnTo>
                    <a:pt x="0" y="7770"/>
                  </a:lnTo>
                  <a:lnTo>
                    <a:pt x="73" y="7965"/>
                  </a:lnTo>
                  <a:lnTo>
                    <a:pt x="1510" y="11277"/>
                  </a:lnTo>
                  <a:lnTo>
                    <a:pt x="1510" y="14833"/>
                  </a:lnTo>
                  <a:lnTo>
                    <a:pt x="1510" y="14833"/>
                  </a:lnTo>
                  <a:lnTo>
                    <a:pt x="1754" y="14711"/>
                  </a:lnTo>
                  <a:lnTo>
                    <a:pt x="2046" y="14589"/>
                  </a:lnTo>
                  <a:lnTo>
                    <a:pt x="2241" y="14540"/>
                  </a:lnTo>
                  <a:lnTo>
                    <a:pt x="2436" y="14516"/>
                  </a:lnTo>
                  <a:lnTo>
                    <a:pt x="2655" y="14492"/>
                  </a:lnTo>
                  <a:lnTo>
                    <a:pt x="2874" y="14467"/>
                  </a:lnTo>
                  <a:lnTo>
                    <a:pt x="2874" y="14467"/>
                  </a:lnTo>
                  <a:lnTo>
                    <a:pt x="3167" y="14492"/>
                  </a:lnTo>
                  <a:lnTo>
                    <a:pt x="3410" y="14516"/>
                  </a:lnTo>
                  <a:lnTo>
                    <a:pt x="3629" y="14565"/>
                  </a:lnTo>
                  <a:lnTo>
                    <a:pt x="3824" y="14638"/>
                  </a:lnTo>
                  <a:lnTo>
                    <a:pt x="4141" y="14760"/>
                  </a:lnTo>
                  <a:lnTo>
                    <a:pt x="4384" y="14906"/>
                  </a:lnTo>
                  <a:lnTo>
                    <a:pt x="4384" y="14906"/>
                  </a:lnTo>
                  <a:lnTo>
                    <a:pt x="4530" y="14979"/>
                  </a:lnTo>
                  <a:lnTo>
                    <a:pt x="4628" y="15028"/>
                  </a:lnTo>
                  <a:lnTo>
                    <a:pt x="4774" y="15052"/>
                  </a:lnTo>
                  <a:lnTo>
                    <a:pt x="4920" y="15052"/>
                  </a:lnTo>
                  <a:lnTo>
                    <a:pt x="4920" y="15052"/>
                  </a:lnTo>
                  <a:lnTo>
                    <a:pt x="5091" y="15052"/>
                  </a:lnTo>
                  <a:lnTo>
                    <a:pt x="5212" y="15028"/>
                  </a:lnTo>
                  <a:lnTo>
                    <a:pt x="5334" y="14979"/>
                  </a:lnTo>
                  <a:lnTo>
                    <a:pt x="5456" y="14906"/>
                  </a:lnTo>
                  <a:lnTo>
                    <a:pt x="5456" y="14906"/>
                  </a:lnTo>
                  <a:lnTo>
                    <a:pt x="5724" y="14760"/>
                  </a:lnTo>
                  <a:lnTo>
                    <a:pt x="6040" y="14638"/>
                  </a:lnTo>
                  <a:lnTo>
                    <a:pt x="6235" y="14565"/>
                  </a:lnTo>
                  <a:lnTo>
                    <a:pt x="6454" y="14516"/>
                  </a:lnTo>
                  <a:lnTo>
                    <a:pt x="6698" y="14492"/>
                  </a:lnTo>
                  <a:lnTo>
                    <a:pt x="6966" y="14467"/>
                  </a:lnTo>
                  <a:lnTo>
                    <a:pt x="6966" y="14467"/>
                  </a:lnTo>
                  <a:lnTo>
                    <a:pt x="7234" y="14492"/>
                  </a:lnTo>
                  <a:lnTo>
                    <a:pt x="7477" y="14516"/>
                  </a:lnTo>
                  <a:lnTo>
                    <a:pt x="7697" y="14565"/>
                  </a:lnTo>
                  <a:lnTo>
                    <a:pt x="7891" y="14638"/>
                  </a:lnTo>
                  <a:lnTo>
                    <a:pt x="8232" y="14760"/>
                  </a:lnTo>
                  <a:lnTo>
                    <a:pt x="8476" y="14906"/>
                  </a:lnTo>
                  <a:lnTo>
                    <a:pt x="8476" y="14906"/>
                  </a:lnTo>
                  <a:lnTo>
                    <a:pt x="8598" y="14979"/>
                  </a:lnTo>
                  <a:lnTo>
                    <a:pt x="8719" y="15028"/>
                  </a:lnTo>
                  <a:lnTo>
                    <a:pt x="8841" y="15052"/>
                  </a:lnTo>
                  <a:lnTo>
                    <a:pt x="9012" y="15052"/>
                  </a:lnTo>
                  <a:lnTo>
                    <a:pt x="9012" y="15052"/>
                  </a:lnTo>
                  <a:lnTo>
                    <a:pt x="9158" y="15052"/>
                  </a:lnTo>
                  <a:lnTo>
                    <a:pt x="9304" y="15028"/>
                  </a:lnTo>
                  <a:lnTo>
                    <a:pt x="9401" y="14979"/>
                  </a:lnTo>
                  <a:lnTo>
                    <a:pt x="9548" y="14906"/>
                  </a:lnTo>
                  <a:lnTo>
                    <a:pt x="9548" y="14906"/>
                  </a:lnTo>
                  <a:lnTo>
                    <a:pt x="9791" y="14760"/>
                  </a:lnTo>
                  <a:lnTo>
                    <a:pt x="10108" y="14638"/>
                  </a:lnTo>
                  <a:lnTo>
                    <a:pt x="10303" y="14565"/>
                  </a:lnTo>
                  <a:lnTo>
                    <a:pt x="10522" y="14516"/>
                  </a:lnTo>
                  <a:lnTo>
                    <a:pt x="10765" y="14492"/>
                  </a:lnTo>
                  <a:lnTo>
                    <a:pt x="11058" y="14467"/>
                  </a:lnTo>
                  <a:lnTo>
                    <a:pt x="11058" y="14467"/>
                  </a:lnTo>
                  <a:lnTo>
                    <a:pt x="11277" y="14492"/>
                  </a:lnTo>
                  <a:lnTo>
                    <a:pt x="11496" y="14516"/>
                  </a:lnTo>
                  <a:lnTo>
                    <a:pt x="11691" y="14540"/>
                  </a:lnTo>
                  <a:lnTo>
                    <a:pt x="11886" y="14589"/>
                  </a:lnTo>
                  <a:lnTo>
                    <a:pt x="12178" y="14711"/>
                  </a:lnTo>
                  <a:lnTo>
                    <a:pt x="12421" y="14833"/>
                  </a:lnTo>
                  <a:lnTo>
                    <a:pt x="12421" y="11277"/>
                  </a:lnTo>
                  <a:lnTo>
                    <a:pt x="13858" y="7965"/>
                  </a:lnTo>
                  <a:lnTo>
                    <a:pt x="13858" y="7965"/>
                  </a:lnTo>
                  <a:lnTo>
                    <a:pt x="13931" y="7770"/>
                  </a:lnTo>
                  <a:lnTo>
                    <a:pt x="13956" y="7575"/>
                  </a:lnTo>
                  <a:lnTo>
                    <a:pt x="13931" y="7404"/>
                  </a:lnTo>
                  <a:lnTo>
                    <a:pt x="13883" y="7258"/>
                  </a:lnTo>
                  <a:lnTo>
                    <a:pt x="13785" y="7112"/>
                  </a:lnTo>
                  <a:lnTo>
                    <a:pt x="13664" y="6966"/>
                  </a:lnTo>
                  <a:lnTo>
                    <a:pt x="13517" y="6844"/>
                  </a:lnTo>
                  <a:lnTo>
                    <a:pt x="13347" y="6747"/>
                  </a:lnTo>
                  <a:lnTo>
                    <a:pt x="13347" y="6747"/>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5" name="Google Shape;4345;p166"/>
            <p:cNvSpPr/>
            <p:nvPr/>
          </p:nvSpPr>
          <p:spPr>
            <a:xfrm>
              <a:off x="6805625" y="4452725"/>
              <a:ext cx="15850" cy="28050"/>
            </a:xfrm>
            <a:custGeom>
              <a:rect b="b" l="l" r="r" t="t"/>
              <a:pathLst>
                <a:path extrusionOk="0" fill="none" h="1122" w="634">
                  <a:moveTo>
                    <a:pt x="317" y="1121"/>
                  </a:moveTo>
                  <a:lnTo>
                    <a:pt x="317" y="1121"/>
                  </a:lnTo>
                  <a:lnTo>
                    <a:pt x="244" y="1097"/>
                  </a:lnTo>
                  <a:lnTo>
                    <a:pt x="196" y="1073"/>
                  </a:lnTo>
                  <a:lnTo>
                    <a:pt x="123" y="1024"/>
                  </a:lnTo>
                  <a:lnTo>
                    <a:pt x="74" y="951"/>
                  </a:lnTo>
                  <a:lnTo>
                    <a:pt x="25" y="780"/>
                  </a:lnTo>
                  <a:lnTo>
                    <a:pt x="1" y="561"/>
                  </a:lnTo>
                  <a:lnTo>
                    <a:pt x="1" y="561"/>
                  </a:lnTo>
                  <a:lnTo>
                    <a:pt x="25" y="342"/>
                  </a:lnTo>
                  <a:lnTo>
                    <a:pt x="74" y="147"/>
                  </a:lnTo>
                  <a:lnTo>
                    <a:pt x="123" y="98"/>
                  </a:lnTo>
                  <a:lnTo>
                    <a:pt x="196" y="25"/>
                  </a:lnTo>
                  <a:lnTo>
                    <a:pt x="244" y="1"/>
                  </a:lnTo>
                  <a:lnTo>
                    <a:pt x="317" y="1"/>
                  </a:lnTo>
                  <a:lnTo>
                    <a:pt x="317" y="1"/>
                  </a:lnTo>
                  <a:lnTo>
                    <a:pt x="366" y="1"/>
                  </a:lnTo>
                  <a:lnTo>
                    <a:pt x="439" y="25"/>
                  </a:lnTo>
                  <a:lnTo>
                    <a:pt x="488" y="98"/>
                  </a:lnTo>
                  <a:lnTo>
                    <a:pt x="537" y="147"/>
                  </a:lnTo>
                  <a:lnTo>
                    <a:pt x="610" y="342"/>
                  </a:lnTo>
                  <a:lnTo>
                    <a:pt x="634" y="561"/>
                  </a:lnTo>
                  <a:lnTo>
                    <a:pt x="634" y="561"/>
                  </a:lnTo>
                  <a:lnTo>
                    <a:pt x="610" y="780"/>
                  </a:lnTo>
                  <a:lnTo>
                    <a:pt x="537" y="951"/>
                  </a:lnTo>
                  <a:lnTo>
                    <a:pt x="488" y="1024"/>
                  </a:lnTo>
                  <a:lnTo>
                    <a:pt x="439" y="1073"/>
                  </a:lnTo>
                  <a:lnTo>
                    <a:pt x="366" y="1097"/>
                  </a:lnTo>
                  <a:lnTo>
                    <a:pt x="317" y="1121"/>
                  </a:lnTo>
                  <a:lnTo>
                    <a:pt x="317" y="112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6" name="Google Shape;4346;p166"/>
            <p:cNvSpPr/>
            <p:nvPr/>
          </p:nvSpPr>
          <p:spPr>
            <a:xfrm>
              <a:off x="6872600" y="4452725"/>
              <a:ext cx="15875" cy="28050"/>
            </a:xfrm>
            <a:custGeom>
              <a:rect b="b" l="l" r="r" t="t"/>
              <a:pathLst>
                <a:path extrusionOk="0" fill="none" h="1122" w="635">
                  <a:moveTo>
                    <a:pt x="317" y="1121"/>
                  </a:moveTo>
                  <a:lnTo>
                    <a:pt x="317" y="1121"/>
                  </a:lnTo>
                  <a:lnTo>
                    <a:pt x="269" y="1097"/>
                  </a:lnTo>
                  <a:lnTo>
                    <a:pt x="196" y="1073"/>
                  </a:lnTo>
                  <a:lnTo>
                    <a:pt x="147" y="1024"/>
                  </a:lnTo>
                  <a:lnTo>
                    <a:pt x="98" y="951"/>
                  </a:lnTo>
                  <a:lnTo>
                    <a:pt x="25" y="780"/>
                  </a:lnTo>
                  <a:lnTo>
                    <a:pt x="1" y="561"/>
                  </a:lnTo>
                  <a:lnTo>
                    <a:pt x="1" y="561"/>
                  </a:lnTo>
                  <a:lnTo>
                    <a:pt x="25" y="342"/>
                  </a:lnTo>
                  <a:lnTo>
                    <a:pt x="98" y="147"/>
                  </a:lnTo>
                  <a:lnTo>
                    <a:pt x="147" y="98"/>
                  </a:lnTo>
                  <a:lnTo>
                    <a:pt x="196" y="25"/>
                  </a:lnTo>
                  <a:lnTo>
                    <a:pt x="269" y="1"/>
                  </a:lnTo>
                  <a:lnTo>
                    <a:pt x="317" y="1"/>
                  </a:lnTo>
                  <a:lnTo>
                    <a:pt x="317" y="1"/>
                  </a:lnTo>
                  <a:lnTo>
                    <a:pt x="390" y="1"/>
                  </a:lnTo>
                  <a:lnTo>
                    <a:pt x="464" y="25"/>
                  </a:lnTo>
                  <a:lnTo>
                    <a:pt x="512" y="98"/>
                  </a:lnTo>
                  <a:lnTo>
                    <a:pt x="561" y="147"/>
                  </a:lnTo>
                  <a:lnTo>
                    <a:pt x="610" y="342"/>
                  </a:lnTo>
                  <a:lnTo>
                    <a:pt x="634" y="561"/>
                  </a:lnTo>
                  <a:lnTo>
                    <a:pt x="634" y="561"/>
                  </a:lnTo>
                  <a:lnTo>
                    <a:pt x="610" y="780"/>
                  </a:lnTo>
                  <a:lnTo>
                    <a:pt x="561" y="951"/>
                  </a:lnTo>
                  <a:lnTo>
                    <a:pt x="512" y="1024"/>
                  </a:lnTo>
                  <a:lnTo>
                    <a:pt x="464" y="1073"/>
                  </a:lnTo>
                  <a:lnTo>
                    <a:pt x="390" y="1097"/>
                  </a:lnTo>
                  <a:lnTo>
                    <a:pt x="317" y="1121"/>
                  </a:lnTo>
                  <a:lnTo>
                    <a:pt x="317" y="112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7" name="Google Shape;4347;p166"/>
            <p:cNvSpPr/>
            <p:nvPr/>
          </p:nvSpPr>
          <p:spPr>
            <a:xfrm>
              <a:off x="6709425" y="4414975"/>
              <a:ext cx="275250" cy="54825"/>
            </a:xfrm>
            <a:custGeom>
              <a:rect b="b" l="l" r="r" t="t"/>
              <a:pathLst>
                <a:path extrusionOk="0" fill="none" h="2193" w="11010">
                  <a:moveTo>
                    <a:pt x="11009" y="2193"/>
                  </a:moveTo>
                  <a:lnTo>
                    <a:pt x="5505" y="1"/>
                  </a:lnTo>
                  <a:lnTo>
                    <a:pt x="1" y="2193"/>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8" name="Google Shape;4348;p166"/>
            <p:cNvSpPr/>
            <p:nvPr/>
          </p:nvSpPr>
          <p:spPr>
            <a:xfrm>
              <a:off x="6733175" y="4382725"/>
              <a:ext cx="227750" cy="37150"/>
            </a:xfrm>
            <a:custGeom>
              <a:rect b="b" l="l" r="r" t="t"/>
              <a:pathLst>
                <a:path extrusionOk="0" fill="none" h="1486" w="9110">
                  <a:moveTo>
                    <a:pt x="1" y="1486"/>
                  </a:moveTo>
                  <a:lnTo>
                    <a:pt x="1681" y="1486"/>
                  </a:lnTo>
                  <a:lnTo>
                    <a:pt x="1681" y="0"/>
                  </a:lnTo>
                  <a:lnTo>
                    <a:pt x="4555" y="0"/>
                  </a:lnTo>
                  <a:lnTo>
                    <a:pt x="7429" y="0"/>
                  </a:lnTo>
                  <a:lnTo>
                    <a:pt x="7429" y="1486"/>
                  </a:lnTo>
                  <a:lnTo>
                    <a:pt x="9109" y="1486"/>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9" name="Google Shape;4349;p166"/>
            <p:cNvSpPr/>
            <p:nvPr/>
          </p:nvSpPr>
          <p:spPr>
            <a:xfrm>
              <a:off x="6847025" y="4414975"/>
              <a:ext cx="25" cy="145550"/>
            </a:xfrm>
            <a:custGeom>
              <a:rect b="b" l="l" r="r" t="t"/>
              <a:pathLst>
                <a:path extrusionOk="0" fill="none" h="5822" w="1">
                  <a:moveTo>
                    <a:pt x="1" y="1"/>
                  </a:moveTo>
                  <a:lnTo>
                    <a:pt x="1" y="5822"/>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50" name="Google Shape;4350;p166"/>
          <p:cNvGrpSpPr/>
          <p:nvPr/>
        </p:nvGrpSpPr>
        <p:grpSpPr>
          <a:xfrm>
            <a:off x="4100631" y="5170109"/>
            <a:ext cx="407743" cy="432391"/>
            <a:chOff x="5233525" y="4954450"/>
            <a:chExt cx="538275" cy="516350"/>
          </a:xfrm>
        </p:grpSpPr>
        <p:sp>
          <p:nvSpPr>
            <p:cNvPr id="4351" name="Google Shape;4351;p166"/>
            <p:cNvSpPr/>
            <p:nvPr/>
          </p:nvSpPr>
          <p:spPr>
            <a:xfrm>
              <a:off x="5637825" y="4954450"/>
              <a:ext cx="89525" cy="89525"/>
            </a:xfrm>
            <a:custGeom>
              <a:rect b="b" l="l" r="r" t="t"/>
              <a:pathLst>
                <a:path extrusionOk="0" fill="none" h="3581" w="3581">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2" name="Google Shape;4352;p166"/>
            <p:cNvSpPr/>
            <p:nvPr/>
          </p:nvSpPr>
          <p:spPr>
            <a:xfrm>
              <a:off x="5323025" y="4980625"/>
              <a:ext cx="88925" cy="88925"/>
            </a:xfrm>
            <a:custGeom>
              <a:rect b="b" l="l" r="r" t="t"/>
              <a:pathLst>
                <a:path extrusionOk="0" fill="none" h="3557" w="3557">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3" name="Google Shape;4353;p166"/>
            <p:cNvSpPr/>
            <p:nvPr/>
          </p:nvSpPr>
          <p:spPr>
            <a:xfrm>
              <a:off x="5233525" y="5255225"/>
              <a:ext cx="89525" cy="89525"/>
            </a:xfrm>
            <a:custGeom>
              <a:rect b="b" l="l" r="r" t="t"/>
              <a:pathLst>
                <a:path extrusionOk="0" fill="none" h="3581" w="3581">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4" name="Google Shape;4354;p166"/>
            <p:cNvSpPr/>
            <p:nvPr/>
          </p:nvSpPr>
          <p:spPr>
            <a:xfrm>
              <a:off x="5453325" y="5382475"/>
              <a:ext cx="88925" cy="88325"/>
            </a:xfrm>
            <a:custGeom>
              <a:rect b="b" l="l" r="r" t="t"/>
              <a:pathLst>
                <a:path extrusionOk="0" fill="none" h="3533" w="3557">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5" name="Google Shape;4355;p166"/>
            <p:cNvSpPr/>
            <p:nvPr/>
          </p:nvSpPr>
          <p:spPr>
            <a:xfrm>
              <a:off x="5682875" y="5188875"/>
              <a:ext cx="88925" cy="89525"/>
            </a:xfrm>
            <a:custGeom>
              <a:rect b="b" l="l" r="r" t="t"/>
              <a:pathLst>
                <a:path extrusionOk="0" fill="none" h="3581" w="3557">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6" name="Google Shape;4356;p166"/>
            <p:cNvSpPr/>
            <p:nvPr/>
          </p:nvSpPr>
          <p:spPr>
            <a:xfrm>
              <a:off x="5411925" y="5110925"/>
              <a:ext cx="188775" cy="189400"/>
            </a:xfrm>
            <a:custGeom>
              <a:rect b="b" l="l" r="r" t="t"/>
              <a:pathLst>
                <a:path extrusionOk="0" fill="none" h="7576" w="7551">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7" name="Google Shape;4357;p166"/>
            <p:cNvSpPr/>
            <p:nvPr/>
          </p:nvSpPr>
          <p:spPr>
            <a:xfrm>
              <a:off x="5367475" y="5025075"/>
              <a:ext cx="81600" cy="105975"/>
            </a:xfrm>
            <a:custGeom>
              <a:rect b="b" l="l" r="r" t="t"/>
              <a:pathLst>
                <a:path extrusionOk="0" fill="none" h="4239" w="3264">
                  <a:moveTo>
                    <a:pt x="0" y="1"/>
                  </a:moveTo>
                  <a:lnTo>
                    <a:pt x="3264" y="4238"/>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8" name="Google Shape;4358;p166"/>
            <p:cNvSpPr/>
            <p:nvPr/>
          </p:nvSpPr>
          <p:spPr>
            <a:xfrm>
              <a:off x="5567800" y="4999500"/>
              <a:ext cx="115100" cy="133975"/>
            </a:xfrm>
            <a:custGeom>
              <a:rect b="b" l="l" r="r" t="t"/>
              <a:pathLst>
                <a:path extrusionOk="0" fill="none" h="5359" w="4604">
                  <a:moveTo>
                    <a:pt x="0" y="5359"/>
                  </a:moveTo>
                  <a:lnTo>
                    <a:pt x="4603"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9" name="Google Shape;4359;p166"/>
            <p:cNvSpPr/>
            <p:nvPr/>
          </p:nvSpPr>
          <p:spPr>
            <a:xfrm>
              <a:off x="5600075" y="5217475"/>
              <a:ext cx="127275" cy="16475"/>
            </a:xfrm>
            <a:custGeom>
              <a:rect b="b" l="l" r="r" t="t"/>
              <a:pathLst>
                <a:path extrusionOk="0" fill="none" h="659" w="5091">
                  <a:moveTo>
                    <a:pt x="5090" y="658"/>
                  </a:moveTo>
                  <a:lnTo>
                    <a:pt x="0"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0" name="Google Shape;4360;p166"/>
            <p:cNvSpPr/>
            <p:nvPr/>
          </p:nvSpPr>
          <p:spPr>
            <a:xfrm>
              <a:off x="5497775" y="5299675"/>
              <a:ext cx="4900" cy="126675"/>
            </a:xfrm>
            <a:custGeom>
              <a:rect b="b" l="l" r="r" t="t"/>
              <a:pathLst>
                <a:path extrusionOk="0" fill="none" h="5067" w="196">
                  <a:moveTo>
                    <a:pt x="0" y="5067"/>
                  </a:moveTo>
                  <a:lnTo>
                    <a:pt x="195"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1" name="Google Shape;4361;p166"/>
            <p:cNvSpPr/>
            <p:nvPr/>
          </p:nvSpPr>
          <p:spPr>
            <a:xfrm>
              <a:off x="5277975" y="5241825"/>
              <a:ext cx="141275" cy="58500"/>
            </a:xfrm>
            <a:custGeom>
              <a:rect b="b" l="l" r="r" t="t"/>
              <a:pathLst>
                <a:path extrusionOk="0" fill="none" h="2340" w="5651">
                  <a:moveTo>
                    <a:pt x="0" y="2339"/>
                  </a:moveTo>
                  <a:lnTo>
                    <a:pt x="5651"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62" name="Google Shape;4362;p166"/>
          <p:cNvGrpSpPr/>
          <p:nvPr/>
        </p:nvGrpSpPr>
        <p:grpSpPr>
          <a:xfrm>
            <a:off x="3587746" y="5177750"/>
            <a:ext cx="415129" cy="417109"/>
            <a:chOff x="4556450" y="4963575"/>
            <a:chExt cx="548025" cy="498100"/>
          </a:xfrm>
        </p:grpSpPr>
        <p:sp>
          <p:nvSpPr>
            <p:cNvPr id="4363" name="Google Shape;4363;p166"/>
            <p:cNvSpPr/>
            <p:nvPr/>
          </p:nvSpPr>
          <p:spPr>
            <a:xfrm>
              <a:off x="4611850" y="5222350"/>
              <a:ext cx="436600" cy="239325"/>
            </a:xfrm>
            <a:custGeom>
              <a:rect b="b" l="l" r="r" t="t"/>
              <a:pathLst>
                <a:path extrusionOk="0" fill="none" h="9573" w="17464">
                  <a:moveTo>
                    <a:pt x="1" y="1"/>
                  </a:moveTo>
                  <a:lnTo>
                    <a:pt x="1" y="4677"/>
                  </a:lnTo>
                  <a:lnTo>
                    <a:pt x="8720" y="9572"/>
                  </a:lnTo>
                  <a:lnTo>
                    <a:pt x="17463" y="4677"/>
                  </a:lnTo>
                  <a:lnTo>
                    <a:pt x="17463" y="1"/>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4" name="Google Shape;4364;p166"/>
            <p:cNvSpPr/>
            <p:nvPr/>
          </p:nvSpPr>
          <p:spPr>
            <a:xfrm>
              <a:off x="4612475" y="4963575"/>
              <a:ext cx="435975" cy="125450"/>
            </a:xfrm>
            <a:custGeom>
              <a:rect b="b" l="l" r="r" t="t"/>
              <a:pathLst>
                <a:path extrusionOk="0" fill="none" h="5018" w="17439">
                  <a:moveTo>
                    <a:pt x="17438" y="5018"/>
                  </a:moveTo>
                  <a:lnTo>
                    <a:pt x="8671" y="1"/>
                  </a:lnTo>
                  <a:lnTo>
                    <a:pt x="0" y="5018"/>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5" name="Google Shape;4365;p166"/>
            <p:cNvSpPr/>
            <p:nvPr/>
          </p:nvSpPr>
          <p:spPr>
            <a:xfrm>
              <a:off x="4556450" y="5089000"/>
              <a:ext cx="274025" cy="225925"/>
            </a:xfrm>
            <a:custGeom>
              <a:rect b="b" l="l" r="r" t="t"/>
              <a:pathLst>
                <a:path extrusionOk="0" fill="none" h="9037" w="10961">
                  <a:moveTo>
                    <a:pt x="8720" y="9037"/>
                  </a:moveTo>
                  <a:lnTo>
                    <a:pt x="1" y="4068"/>
                  </a:lnTo>
                  <a:lnTo>
                    <a:pt x="2241" y="1"/>
                  </a:lnTo>
                  <a:lnTo>
                    <a:pt x="10960" y="4969"/>
                  </a:lnTo>
                  <a:lnTo>
                    <a:pt x="8720" y="9037"/>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6" name="Google Shape;4366;p166"/>
            <p:cNvSpPr/>
            <p:nvPr/>
          </p:nvSpPr>
          <p:spPr>
            <a:xfrm>
              <a:off x="4830450" y="5089000"/>
              <a:ext cx="274025" cy="225925"/>
            </a:xfrm>
            <a:custGeom>
              <a:rect b="b" l="l" r="r" t="t"/>
              <a:pathLst>
                <a:path extrusionOk="0" fill="none" h="9037" w="10961">
                  <a:moveTo>
                    <a:pt x="2241" y="9037"/>
                  </a:moveTo>
                  <a:lnTo>
                    <a:pt x="10960" y="4068"/>
                  </a:lnTo>
                  <a:lnTo>
                    <a:pt x="8719" y="1"/>
                  </a:lnTo>
                  <a:lnTo>
                    <a:pt x="0" y="4969"/>
                  </a:lnTo>
                  <a:lnTo>
                    <a:pt x="2241" y="9037"/>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7" name="Google Shape;4367;p166"/>
            <p:cNvSpPr/>
            <p:nvPr/>
          </p:nvSpPr>
          <p:spPr>
            <a:xfrm>
              <a:off x="4830450" y="5213225"/>
              <a:ext cx="25" cy="248450"/>
            </a:xfrm>
            <a:custGeom>
              <a:rect b="b" l="l" r="r" t="t"/>
              <a:pathLst>
                <a:path extrusionOk="0" fill="none" h="9938" w="1">
                  <a:moveTo>
                    <a:pt x="0" y="0"/>
                  </a:moveTo>
                  <a:lnTo>
                    <a:pt x="0" y="9937"/>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68" name="Google Shape;4368;p166"/>
          <p:cNvGrpSpPr/>
          <p:nvPr/>
        </p:nvGrpSpPr>
        <p:grpSpPr>
          <a:xfrm>
            <a:off x="539074" y="5268001"/>
            <a:ext cx="401286" cy="245274"/>
            <a:chOff x="531800" y="5071350"/>
            <a:chExt cx="529750" cy="292900"/>
          </a:xfrm>
        </p:grpSpPr>
        <p:sp>
          <p:nvSpPr>
            <p:cNvPr id="4369" name="Google Shape;4369;p166"/>
            <p:cNvSpPr/>
            <p:nvPr/>
          </p:nvSpPr>
          <p:spPr>
            <a:xfrm>
              <a:off x="632875" y="5077450"/>
              <a:ext cx="272200" cy="185725"/>
            </a:xfrm>
            <a:custGeom>
              <a:rect b="b" l="l" r="r" t="t"/>
              <a:pathLst>
                <a:path extrusionOk="0" fill="none" h="7429" w="10888">
                  <a:moveTo>
                    <a:pt x="2947" y="0"/>
                  </a:moveTo>
                  <a:lnTo>
                    <a:pt x="6406" y="7428"/>
                  </a:lnTo>
                  <a:lnTo>
                    <a:pt x="10887" y="2314"/>
                  </a:lnTo>
                  <a:lnTo>
                    <a:pt x="4019" y="2314"/>
                  </a:lnTo>
                  <a:lnTo>
                    <a:pt x="0" y="7428"/>
                  </a:lnTo>
                  <a:lnTo>
                    <a:pt x="6406" y="7428"/>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0" name="Google Shape;4370;p166"/>
            <p:cNvSpPr/>
            <p:nvPr/>
          </p:nvSpPr>
          <p:spPr>
            <a:xfrm>
              <a:off x="886175" y="5071350"/>
              <a:ext cx="74300" cy="191825"/>
            </a:xfrm>
            <a:custGeom>
              <a:rect b="b" l="l" r="r" t="t"/>
              <a:pathLst>
                <a:path extrusionOk="0" fill="none" h="7673" w="2972">
                  <a:moveTo>
                    <a:pt x="2971" y="7672"/>
                  </a:moveTo>
                  <a:lnTo>
                    <a:pt x="0" y="1"/>
                  </a:lnTo>
                  <a:lnTo>
                    <a:pt x="1364" y="1"/>
                  </a:lnTo>
                  <a:lnTo>
                    <a:pt x="1364" y="1"/>
                  </a:lnTo>
                  <a:lnTo>
                    <a:pt x="1534" y="25"/>
                  </a:lnTo>
                  <a:lnTo>
                    <a:pt x="1681" y="49"/>
                  </a:lnTo>
                  <a:lnTo>
                    <a:pt x="1827" y="147"/>
                  </a:lnTo>
                  <a:lnTo>
                    <a:pt x="1875" y="195"/>
                  </a:lnTo>
                  <a:lnTo>
                    <a:pt x="1900" y="244"/>
                  </a:lnTo>
                  <a:lnTo>
                    <a:pt x="1924" y="342"/>
                  </a:lnTo>
                  <a:lnTo>
                    <a:pt x="1900" y="439"/>
                  </a:lnTo>
                  <a:lnTo>
                    <a:pt x="1851" y="536"/>
                  </a:lnTo>
                  <a:lnTo>
                    <a:pt x="1778" y="658"/>
                  </a:lnTo>
                  <a:lnTo>
                    <a:pt x="1656" y="804"/>
                  </a:lnTo>
                  <a:lnTo>
                    <a:pt x="1486" y="975"/>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1" name="Google Shape;4371;p166"/>
            <p:cNvSpPr/>
            <p:nvPr/>
          </p:nvSpPr>
          <p:spPr>
            <a:xfrm>
              <a:off x="531800" y="5162075"/>
              <a:ext cx="202175" cy="202175"/>
            </a:xfrm>
            <a:custGeom>
              <a:rect b="b" l="l" r="r" t="t"/>
              <a:pathLst>
                <a:path extrusionOk="0" fill="none" h="8087" w="8087">
                  <a:moveTo>
                    <a:pt x="1" y="4043"/>
                  </a:moveTo>
                  <a:lnTo>
                    <a:pt x="1" y="4043"/>
                  </a:lnTo>
                  <a:lnTo>
                    <a:pt x="25" y="3629"/>
                  </a:lnTo>
                  <a:lnTo>
                    <a:pt x="74" y="3215"/>
                  </a:lnTo>
                  <a:lnTo>
                    <a:pt x="171" y="2826"/>
                  </a:lnTo>
                  <a:lnTo>
                    <a:pt x="317" y="2460"/>
                  </a:lnTo>
                  <a:lnTo>
                    <a:pt x="488" y="2119"/>
                  </a:lnTo>
                  <a:lnTo>
                    <a:pt x="682" y="1778"/>
                  </a:lnTo>
                  <a:lnTo>
                    <a:pt x="926" y="1462"/>
                  </a:lnTo>
                  <a:lnTo>
                    <a:pt x="1194" y="1170"/>
                  </a:lnTo>
                  <a:lnTo>
                    <a:pt x="1462" y="926"/>
                  </a:lnTo>
                  <a:lnTo>
                    <a:pt x="1778" y="682"/>
                  </a:lnTo>
                  <a:lnTo>
                    <a:pt x="2119" y="488"/>
                  </a:lnTo>
                  <a:lnTo>
                    <a:pt x="2460" y="317"/>
                  </a:lnTo>
                  <a:lnTo>
                    <a:pt x="2850" y="171"/>
                  </a:lnTo>
                  <a:lnTo>
                    <a:pt x="3240" y="74"/>
                  </a:lnTo>
                  <a:lnTo>
                    <a:pt x="3629" y="25"/>
                  </a:lnTo>
                  <a:lnTo>
                    <a:pt x="4043" y="0"/>
                  </a:lnTo>
                  <a:lnTo>
                    <a:pt x="4043" y="0"/>
                  </a:lnTo>
                  <a:lnTo>
                    <a:pt x="4458" y="25"/>
                  </a:lnTo>
                  <a:lnTo>
                    <a:pt x="4872" y="74"/>
                  </a:lnTo>
                  <a:lnTo>
                    <a:pt x="5237" y="171"/>
                  </a:lnTo>
                  <a:lnTo>
                    <a:pt x="5627" y="317"/>
                  </a:lnTo>
                  <a:lnTo>
                    <a:pt x="5968" y="488"/>
                  </a:lnTo>
                  <a:lnTo>
                    <a:pt x="6308" y="682"/>
                  </a:lnTo>
                  <a:lnTo>
                    <a:pt x="6625" y="926"/>
                  </a:lnTo>
                  <a:lnTo>
                    <a:pt x="6917" y="1170"/>
                  </a:lnTo>
                  <a:lnTo>
                    <a:pt x="7161" y="1462"/>
                  </a:lnTo>
                  <a:lnTo>
                    <a:pt x="7404" y="1778"/>
                  </a:lnTo>
                  <a:lnTo>
                    <a:pt x="7599" y="2119"/>
                  </a:lnTo>
                  <a:lnTo>
                    <a:pt x="7770" y="2460"/>
                  </a:lnTo>
                  <a:lnTo>
                    <a:pt x="7916" y="2826"/>
                  </a:lnTo>
                  <a:lnTo>
                    <a:pt x="8013" y="3215"/>
                  </a:lnTo>
                  <a:lnTo>
                    <a:pt x="8062" y="3629"/>
                  </a:lnTo>
                  <a:lnTo>
                    <a:pt x="8086" y="4043"/>
                  </a:lnTo>
                  <a:lnTo>
                    <a:pt x="8086" y="4043"/>
                  </a:lnTo>
                  <a:lnTo>
                    <a:pt x="8062" y="4457"/>
                  </a:lnTo>
                  <a:lnTo>
                    <a:pt x="8013" y="4847"/>
                  </a:lnTo>
                  <a:lnTo>
                    <a:pt x="7916" y="5237"/>
                  </a:lnTo>
                  <a:lnTo>
                    <a:pt x="7770" y="5626"/>
                  </a:lnTo>
                  <a:lnTo>
                    <a:pt x="7599" y="5967"/>
                  </a:lnTo>
                  <a:lnTo>
                    <a:pt x="7404" y="6308"/>
                  </a:lnTo>
                  <a:lnTo>
                    <a:pt x="7161" y="6625"/>
                  </a:lnTo>
                  <a:lnTo>
                    <a:pt x="6917" y="6893"/>
                  </a:lnTo>
                  <a:lnTo>
                    <a:pt x="6625" y="7161"/>
                  </a:lnTo>
                  <a:lnTo>
                    <a:pt x="6308" y="7404"/>
                  </a:lnTo>
                  <a:lnTo>
                    <a:pt x="5968" y="7599"/>
                  </a:lnTo>
                  <a:lnTo>
                    <a:pt x="5627" y="7770"/>
                  </a:lnTo>
                  <a:lnTo>
                    <a:pt x="5237" y="7916"/>
                  </a:lnTo>
                  <a:lnTo>
                    <a:pt x="4872" y="8013"/>
                  </a:lnTo>
                  <a:lnTo>
                    <a:pt x="4458" y="8062"/>
                  </a:lnTo>
                  <a:lnTo>
                    <a:pt x="4043" y="8086"/>
                  </a:lnTo>
                  <a:lnTo>
                    <a:pt x="4043" y="8086"/>
                  </a:lnTo>
                  <a:lnTo>
                    <a:pt x="3629" y="8062"/>
                  </a:lnTo>
                  <a:lnTo>
                    <a:pt x="3240" y="8013"/>
                  </a:lnTo>
                  <a:lnTo>
                    <a:pt x="2850" y="7916"/>
                  </a:lnTo>
                  <a:lnTo>
                    <a:pt x="2460" y="7770"/>
                  </a:lnTo>
                  <a:lnTo>
                    <a:pt x="2119" y="7599"/>
                  </a:lnTo>
                  <a:lnTo>
                    <a:pt x="1778" y="7404"/>
                  </a:lnTo>
                  <a:lnTo>
                    <a:pt x="1462" y="7161"/>
                  </a:lnTo>
                  <a:lnTo>
                    <a:pt x="1194" y="6893"/>
                  </a:lnTo>
                  <a:lnTo>
                    <a:pt x="926" y="6625"/>
                  </a:lnTo>
                  <a:lnTo>
                    <a:pt x="682" y="6308"/>
                  </a:lnTo>
                  <a:lnTo>
                    <a:pt x="488" y="5967"/>
                  </a:lnTo>
                  <a:lnTo>
                    <a:pt x="317" y="5626"/>
                  </a:lnTo>
                  <a:lnTo>
                    <a:pt x="171" y="5237"/>
                  </a:lnTo>
                  <a:lnTo>
                    <a:pt x="74" y="4847"/>
                  </a:lnTo>
                  <a:lnTo>
                    <a:pt x="25" y="4457"/>
                  </a:lnTo>
                  <a:lnTo>
                    <a:pt x="1" y="4043"/>
                  </a:lnTo>
                  <a:lnTo>
                    <a:pt x="1" y="4043"/>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2" name="Google Shape;4372;p166"/>
            <p:cNvSpPr/>
            <p:nvPr/>
          </p:nvSpPr>
          <p:spPr>
            <a:xfrm>
              <a:off x="859375" y="5162075"/>
              <a:ext cx="202175" cy="202175"/>
            </a:xfrm>
            <a:custGeom>
              <a:rect b="b" l="l" r="r" t="t"/>
              <a:pathLst>
                <a:path extrusionOk="0" fill="none" h="8087" w="8087">
                  <a:moveTo>
                    <a:pt x="1" y="4043"/>
                  </a:moveTo>
                  <a:lnTo>
                    <a:pt x="1" y="4043"/>
                  </a:lnTo>
                  <a:lnTo>
                    <a:pt x="1" y="3629"/>
                  </a:lnTo>
                  <a:lnTo>
                    <a:pt x="74" y="3215"/>
                  </a:lnTo>
                  <a:lnTo>
                    <a:pt x="171" y="2826"/>
                  </a:lnTo>
                  <a:lnTo>
                    <a:pt x="317" y="2460"/>
                  </a:lnTo>
                  <a:lnTo>
                    <a:pt x="488" y="2119"/>
                  </a:lnTo>
                  <a:lnTo>
                    <a:pt x="682" y="1778"/>
                  </a:lnTo>
                  <a:lnTo>
                    <a:pt x="926" y="1462"/>
                  </a:lnTo>
                  <a:lnTo>
                    <a:pt x="1170" y="1170"/>
                  </a:lnTo>
                  <a:lnTo>
                    <a:pt x="1462" y="926"/>
                  </a:lnTo>
                  <a:lnTo>
                    <a:pt x="1778" y="682"/>
                  </a:lnTo>
                  <a:lnTo>
                    <a:pt x="2119" y="488"/>
                  </a:lnTo>
                  <a:lnTo>
                    <a:pt x="2460" y="317"/>
                  </a:lnTo>
                  <a:lnTo>
                    <a:pt x="2826" y="171"/>
                  </a:lnTo>
                  <a:lnTo>
                    <a:pt x="3215" y="74"/>
                  </a:lnTo>
                  <a:lnTo>
                    <a:pt x="3629" y="25"/>
                  </a:lnTo>
                  <a:lnTo>
                    <a:pt x="4043" y="0"/>
                  </a:lnTo>
                  <a:lnTo>
                    <a:pt x="4043" y="0"/>
                  </a:lnTo>
                  <a:lnTo>
                    <a:pt x="4457" y="25"/>
                  </a:lnTo>
                  <a:lnTo>
                    <a:pt x="4847" y="74"/>
                  </a:lnTo>
                  <a:lnTo>
                    <a:pt x="5237" y="171"/>
                  </a:lnTo>
                  <a:lnTo>
                    <a:pt x="5602" y="317"/>
                  </a:lnTo>
                  <a:lnTo>
                    <a:pt x="5967" y="488"/>
                  </a:lnTo>
                  <a:lnTo>
                    <a:pt x="6308" y="682"/>
                  </a:lnTo>
                  <a:lnTo>
                    <a:pt x="6601" y="926"/>
                  </a:lnTo>
                  <a:lnTo>
                    <a:pt x="6893" y="1170"/>
                  </a:lnTo>
                  <a:lnTo>
                    <a:pt x="7161" y="1462"/>
                  </a:lnTo>
                  <a:lnTo>
                    <a:pt x="7380" y="1778"/>
                  </a:lnTo>
                  <a:lnTo>
                    <a:pt x="7599" y="2119"/>
                  </a:lnTo>
                  <a:lnTo>
                    <a:pt x="7770" y="2460"/>
                  </a:lnTo>
                  <a:lnTo>
                    <a:pt x="7892" y="2826"/>
                  </a:lnTo>
                  <a:lnTo>
                    <a:pt x="7989" y="3215"/>
                  </a:lnTo>
                  <a:lnTo>
                    <a:pt x="8062" y="3629"/>
                  </a:lnTo>
                  <a:lnTo>
                    <a:pt x="8086" y="4043"/>
                  </a:lnTo>
                  <a:lnTo>
                    <a:pt x="8086" y="4043"/>
                  </a:lnTo>
                  <a:lnTo>
                    <a:pt x="8062" y="4457"/>
                  </a:lnTo>
                  <a:lnTo>
                    <a:pt x="7989" y="4847"/>
                  </a:lnTo>
                  <a:lnTo>
                    <a:pt x="7892" y="5237"/>
                  </a:lnTo>
                  <a:lnTo>
                    <a:pt x="7770" y="5626"/>
                  </a:lnTo>
                  <a:lnTo>
                    <a:pt x="7599" y="5967"/>
                  </a:lnTo>
                  <a:lnTo>
                    <a:pt x="7380" y="6308"/>
                  </a:lnTo>
                  <a:lnTo>
                    <a:pt x="7161" y="6625"/>
                  </a:lnTo>
                  <a:lnTo>
                    <a:pt x="6893" y="6893"/>
                  </a:lnTo>
                  <a:lnTo>
                    <a:pt x="6601" y="7161"/>
                  </a:lnTo>
                  <a:lnTo>
                    <a:pt x="6308" y="7404"/>
                  </a:lnTo>
                  <a:lnTo>
                    <a:pt x="5967" y="7599"/>
                  </a:lnTo>
                  <a:lnTo>
                    <a:pt x="5602" y="7770"/>
                  </a:lnTo>
                  <a:lnTo>
                    <a:pt x="5237" y="7916"/>
                  </a:lnTo>
                  <a:lnTo>
                    <a:pt x="4847" y="8013"/>
                  </a:lnTo>
                  <a:lnTo>
                    <a:pt x="4457" y="8062"/>
                  </a:lnTo>
                  <a:lnTo>
                    <a:pt x="4043" y="8086"/>
                  </a:lnTo>
                  <a:lnTo>
                    <a:pt x="4043" y="8086"/>
                  </a:lnTo>
                  <a:lnTo>
                    <a:pt x="3629" y="8062"/>
                  </a:lnTo>
                  <a:lnTo>
                    <a:pt x="3215" y="8013"/>
                  </a:lnTo>
                  <a:lnTo>
                    <a:pt x="2826" y="7916"/>
                  </a:lnTo>
                  <a:lnTo>
                    <a:pt x="2460" y="7770"/>
                  </a:lnTo>
                  <a:lnTo>
                    <a:pt x="2119" y="7599"/>
                  </a:lnTo>
                  <a:lnTo>
                    <a:pt x="1778" y="7404"/>
                  </a:lnTo>
                  <a:lnTo>
                    <a:pt x="1462" y="7161"/>
                  </a:lnTo>
                  <a:lnTo>
                    <a:pt x="1170" y="6893"/>
                  </a:lnTo>
                  <a:lnTo>
                    <a:pt x="926" y="6625"/>
                  </a:lnTo>
                  <a:lnTo>
                    <a:pt x="682" y="6308"/>
                  </a:lnTo>
                  <a:lnTo>
                    <a:pt x="488" y="5967"/>
                  </a:lnTo>
                  <a:lnTo>
                    <a:pt x="317" y="5626"/>
                  </a:lnTo>
                  <a:lnTo>
                    <a:pt x="171" y="5237"/>
                  </a:lnTo>
                  <a:lnTo>
                    <a:pt x="74" y="4847"/>
                  </a:lnTo>
                  <a:lnTo>
                    <a:pt x="1" y="4457"/>
                  </a:lnTo>
                  <a:lnTo>
                    <a:pt x="1" y="4043"/>
                  </a:lnTo>
                  <a:lnTo>
                    <a:pt x="1" y="4043"/>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3" name="Google Shape;4373;p166"/>
            <p:cNvSpPr/>
            <p:nvPr/>
          </p:nvSpPr>
          <p:spPr>
            <a:xfrm>
              <a:off x="676100" y="5071350"/>
              <a:ext cx="86500" cy="7325"/>
            </a:xfrm>
            <a:custGeom>
              <a:rect b="b" l="l" r="r" t="t"/>
              <a:pathLst>
                <a:path extrusionOk="0" fill="none" h="293" w="3460">
                  <a:moveTo>
                    <a:pt x="1" y="1"/>
                  </a:moveTo>
                  <a:lnTo>
                    <a:pt x="3459" y="293"/>
                  </a:lnTo>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4" name="Google Shape;4374;p166"/>
            <p:cNvSpPr/>
            <p:nvPr/>
          </p:nvSpPr>
          <p:spPr>
            <a:xfrm>
              <a:off x="941575" y="5244275"/>
              <a:ext cx="37175" cy="37175"/>
            </a:xfrm>
            <a:custGeom>
              <a:rect b="b" l="l" r="r" t="t"/>
              <a:pathLst>
                <a:path extrusionOk="0" fill="none" h="1487" w="1487">
                  <a:moveTo>
                    <a:pt x="0" y="755"/>
                  </a:moveTo>
                  <a:lnTo>
                    <a:pt x="0" y="755"/>
                  </a:lnTo>
                  <a:lnTo>
                    <a:pt x="25" y="609"/>
                  </a:lnTo>
                  <a:lnTo>
                    <a:pt x="73" y="463"/>
                  </a:lnTo>
                  <a:lnTo>
                    <a:pt x="122" y="341"/>
                  </a:lnTo>
                  <a:lnTo>
                    <a:pt x="220" y="220"/>
                  </a:lnTo>
                  <a:lnTo>
                    <a:pt x="341" y="147"/>
                  </a:lnTo>
                  <a:lnTo>
                    <a:pt x="463" y="73"/>
                  </a:lnTo>
                  <a:lnTo>
                    <a:pt x="609" y="25"/>
                  </a:lnTo>
                  <a:lnTo>
                    <a:pt x="755" y="0"/>
                  </a:lnTo>
                  <a:lnTo>
                    <a:pt x="755" y="0"/>
                  </a:lnTo>
                  <a:lnTo>
                    <a:pt x="902" y="25"/>
                  </a:lnTo>
                  <a:lnTo>
                    <a:pt x="1048" y="73"/>
                  </a:lnTo>
                  <a:lnTo>
                    <a:pt x="1169" y="147"/>
                  </a:lnTo>
                  <a:lnTo>
                    <a:pt x="1267" y="220"/>
                  </a:lnTo>
                  <a:lnTo>
                    <a:pt x="1364" y="341"/>
                  </a:lnTo>
                  <a:lnTo>
                    <a:pt x="1437" y="463"/>
                  </a:lnTo>
                  <a:lnTo>
                    <a:pt x="1486" y="609"/>
                  </a:lnTo>
                  <a:lnTo>
                    <a:pt x="1486" y="755"/>
                  </a:lnTo>
                  <a:lnTo>
                    <a:pt x="1486" y="755"/>
                  </a:lnTo>
                  <a:lnTo>
                    <a:pt x="1486" y="902"/>
                  </a:lnTo>
                  <a:lnTo>
                    <a:pt x="1437" y="1048"/>
                  </a:lnTo>
                  <a:lnTo>
                    <a:pt x="1364" y="1169"/>
                  </a:lnTo>
                  <a:lnTo>
                    <a:pt x="1267" y="1267"/>
                  </a:lnTo>
                  <a:lnTo>
                    <a:pt x="1169" y="1364"/>
                  </a:lnTo>
                  <a:lnTo>
                    <a:pt x="1048" y="1437"/>
                  </a:lnTo>
                  <a:lnTo>
                    <a:pt x="902" y="1486"/>
                  </a:lnTo>
                  <a:lnTo>
                    <a:pt x="755" y="1486"/>
                  </a:lnTo>
                  <a:lnTo>
                    <a:pt x="755" y="1486"/>
                  </a:lnTo>
                  <a:lnTo>
                    <a:pt x="609" y="1486"/>
                  </a:lnTo>
                  <a:lnTo>
                    <a:pt x="463" y="1437"/>
                  </a:lnTo>
                  <a:lnTo>
                    <a:pt x="341" y="1364"/>
                  </a:lnTo>
                  <a:lnTo>
                    <a:pt x="220" y="1267"/>
                  </a:lnTo>
                  <a:lnTo>
                    <a:pt x="122" y="1169"/>
                  </a:lnTo>
                  <a:lnTo>
                    <a:pt x="73" y="1048"/>
                  </a:lnTo>
                  <a:lnTo>
                    <a:pt x="25" y="902"/>
                  </a:lnTo>
                  <a:lnTo>
                    <a:pt x="0" y="755"/>
                  </a:lnTo>
                  <a:lnTo>
                    <a:pt x="0" y="755"/>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5" name="Google Shape;4375;p166"/>
            <p:cNvSpPr/>
            <p:nvPr/>
          </p:nvSpPr>
          <p:spPr>
            <a:xfrm>
              <a:off x="614600" y="5244275"/>
              <a:ext cx="37175" cy="37175"/>
            </a:xfrm>
            <a:custGeom>
              <a:rect b="b" l="l" r="r" t="t"/>
              <a:pathLst>
                <a:path extrusionOk="0" fill="none" h="1487" w="1487">
                  <a:moveTo>
                    <a:pt x="1" y="755"/>
                  </a:moveTo>
                  <a:lnTo>
                    <a:pt x="1" y="755"/>
                  </a:lnTo>
                  <a:lnTo>
                    <a:pt x="1" y="609"/>
                  </a:lnTo>
                  <a:lnTo>
                    <a:pt x="50" y="463"/>
                  </a:lnTo>
                  <a:lnTo>
                    <a:pt x="123" y="341"/>
                  </a:lnTo>
                  <a:lnTo>
                    <a:pt x="220" y="220"/>
                  </a:lnTo>
                  <a:lnTo>
                    <a:pt x="317" y="147"/>
                  </a:lnTo>
                  <a:lnTo>
                    <a:pt x="439" y="73"/>
                  </a:lnTo>
                  <a:lnTo>
                    <a:pt x="585" y="25"/>
                  </a:lnTo>
                  <a:lnTo>
                    <a:pt x="731" y="0"/>
                  </a:lnTo>
                  <a:lnTo>
                    <a:pt x="731" y="0"/>
                  </a:lnTo>
                  <a:lnTo>
                    <a:pt x="878" y="25"/>
                  </a:lnTo>
                  <a:lnTo>
                    <a:pt x="1024" y="73"/>
                  </a:lnTo>
                  <a:lnTo>
                    <a:pt x="1146" y="147"/>
                  </a:lnTo>
                  <a:lnTo>
                    <a:pt x="1267" y="220"/>
                  </a:lnTo>
                  <a:lnTo>
                    <a:pt x="1340" y="341"/>
                  </a:lnTo>
                  <a:lnTo>
                    <a:pt x="1413" y="463"/>
                  </a:lnTo>
                  <a:lnTo>
                    <a:pt x="1462" y="609"/>
                  </a:lnTo>
                  <a:lnTo>
                    <a:pt x="1486" y="755"/>
                  </a:lnTo>
                  <a:lnTo>
                    <a:pt x="1486" y="755"/>
                  </a:lnTo>
                  <a:lnTo>
                    <a:pt x="1462" y="902"/>
                  </a:lnTo>
                  <a:lnTo>
                    <a:pt x="1413" y="1048"/>
                  </a:lnTo>
                  <a:lnTo>
                    <a:pt x="1340" y="1169"/>
                  </a:lnTo>
                  <a:lnTo>
                    <a:pt x="1267" y="1267"/>
                  </a:lnTo>
                  <a:lnTo>
                    <a:pt x="1146" y="1364"/>
                  </a:lnTo>
                  <a:lnTo>
                    <a:pt x="1024" y="1437"/>
                  </a:lnTo>
                  <a:lnTo>
                    <a:pt x="878" y="1486"/>
                  </a:lnTo>
                  <a:lnTo>
                    <a:pt x="731" y="1486"/>
                  </a:lnTo>
                  <a:lnTo>
                    <a:pt x="731" y="1486"/>
                  </a:lnTo>
                  <a:lnTo>
                    <a:pt x="585" y="1486"/>
                  </a:lnTo>
                  <a:lnTo>
                    <a:pt x="439" y="1437"/>
                  </a:lnTo>
                  <a:lnTo>
                    <a:pt x="317" y="1364"/>
                  </a:lnTo>
                  <a:lnTo>
                    <a:pt x="220" y="1267"/>
                  </a:lnTo>
                  <a:lnTo>
                    <a:pt x="123" y="1169"/>
                  </a:lnTo>
                  <a:lnTo>
                    <a:pt x="50" y="1048"/>
                  </a:lnTo>
                  <a:lnTo>
                    <a:pt x="1" y="902"/>
                  </a:lnTo>
                  <a:lnTo>
                    <a:pt x="1" y="755"/>
                  </a:lnTo>
                  <a:lnTo>
                    <a:pt x="1" y="755"/>
                  </a:lnTo>
                  <a:close/>
                </a:path>
              </a:pathLst>
            </a:custGeom>
            <a:no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76" name="Google Shape;4376;p166"/>
          <p:cNvGrpSpPr/>
          <p:nvPr/>
        </p:nvGrpSpPr>
        <p:grpSpPr>
          <a:xfrm>
            <a:off x="6967441" y="2874422"/>
            <a:ext cx="433992" cy="467341"/>
            <a:chOff x="5916675" y="927975"/>
            <a:chExt cx="516350" cy="502950"/>
          </a:xfrm>
        </p:grpSpPr>
        <p:sp>
          <p:nvSpPr>
            <p:cNvPr id="4377" name="Google Shape;4377;p166"/>
            <p:cNvSpPr/>
            <p:nvPr/>
          </p:nvSpPr>
          <p:spPr>
            <a:xfrm>
              <a:off x="5916675" y="927975"/>
              <a:ext cx="516350" cy="502950"/>
            </a:xfrm>
            <a:custGeom>
              <a:rect b="b" l="l" r="r" t="t"/>
              <a:pathLst>
                <a:path extrusionOk="0" fill="none" h="20118" w="20654">
                  <a:moveTo>
                    <a:pt x="20654" y="10059"/>
                  </a:moveTo>
                  <a:lnTo>
                    <a:pt x="18486" y="8183"/>
                  </a:lnTo>
                  <a:lnTo>
                    <a:pt x="19631" y="5577"/>
                  </a:lnTo>
                  <a:lnTo>
                    <a:pt x="16879" y="4847"/>
                  </a:lnTo>
                  <a:lnTo>
                    <a:pt x="16757" y="1997"/>
                  </a:lnTo>
                  <a:lnTo>
                    <a:pt x="13956" y="2509"/>
                  </a:lnTo>
                  <a:lnTo>
                    <a:pt x="12616" y="0"/>
                  </a:lnTo>
                  <a:lnTo>
                    <a:pt x="10327" y="1681"/>
                  </a:lnTo>
                  <a:lnTo>
                    <a:pt x="8038" y="0"/>
                  </a:lnTo>
                  <a:lnTo>
                    <a:pt x="6698" y="2509"/>
                  </a:lnTo>
                  <a:lnTo>
                    <a:pt x="3897" y="1997"/>
                  </a:lnTo>
                  <a:lnTo>
                    <a:pt x="3776" y="4847"/>
                  </a:lnTo>
                  <a:lnTo>
                    <a:pt x="1023" y="5577"/>
                  </a:lnTo>
                  <a:lnTo>
                    <a:pt x="2168" y="8183"/>
                  </a:lnTo>
                  <a:lnTo>
                    <a:pt x="1" y="10059"/>
                  </a:lnTo>
                  <a:lnTo>
                    <a:pt x="2168" y="11934"/>
                  </a:lnTo>
                  <a:lnTo>
                    <a:pt x="1023" y="14540"/>
                  </a:lnTo>
                  <a:lnTo>
                    <a:pt x="3776" y="15271"/>
                  </a:lnTo>
                  <a:lnTo>
                    <a:pt x="3897" y="18120"/>
                  </a:lnTo>
                  <a:lnTo>
                    <a:pt x="6698" y="17609"/>
                  </a:lnTo>
                  <a:lnTo>
                    <a:pt x="8038" y="20117"/>
                  </a:lnTo>
                  <a:lnTo>
                    <a:pt x="10327" y="18437"/>
                  </a:lnTo>
                  <a:lnTo>
                    <a:pt x="12616" y="20117"/>
                  </a:lnTo>
                  <a:lnTo>
                    <a:pt x="13956" y="17609"/>
                  </a:lnTo>
                  <a:lnTo>
                    <a:pt x="16757" y="18120"/>
                  </a:lnTo>
                  <a:lnTo>
                    <a:pt x="16879" y="15271"/>
                  </a:lnTo>
                  <a:lnTo>
                    <a:pt x="19631" y="14540"/>
                  </a:lnTo>
                  <a:lnTo>
                    <a:pt x="18486" y="11934"/>
                  </a:lnTo>
                  <a:lnTo>
                    <a:pt x="20654" y="10059"/>
                  </a:lnTo>
                  <a:close/>
                </a:path>
              </a:pathLst>
            </a:custGeom>
            <a:noFill/>
            <a:ln cap="rnd" cmpd="sng" w="38100">
              <a:solidFill>
                <a:srgbClr val="FF98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8" name="Google Shape;4378;p166"/>
            <p:cNvSpPr/>
            <p:nvPr/>
          </p:nvSpPr>
          <p:spPr>
            <a:xfrm>
              <a:off x="6006800" y="1011375"/>
              <a:ext cx="336125" cy="336125"/>
            </a:xfrm>
            <a:custGeom>
              <a:rect b="b" l="l" r="r" t="t"/>
              <a:pathLst>
                <a:path extrusionOk="0" fill="none" h="13445" w="13445">
                  <a:moveTo>
                    <a:pt x="6722" y="13445"/>
                  </a:moveTo>
                  <a:lnTo>
                    <a:pt x="6722" y="13445"/>
                  </a:lnTo>
                  <a:lnTo>
                    <a:pt x="6381" y="13420"/>
                  </a:lnTo>
                  <a:lnTo>
                    <a:pt x="6040" y="13396"/>
                  </a:lnTo>
                  <a:lnTo>
                    <a:pt x="5699" y="13347"/>
                  </a:lnTo>
                  <a:lnTo>
                    <a:pt x="5383" y="13299"/>
                  </a:lnTo>
                  <a:lnTo>
                    <a:pt x="5042" y="13226"/>
                  </a:lnTo>
                  <a:lnTo>
                    <a:pt x="4725" y="13128"/>
                  </a:lnTo>
                  <a:lnTo>
                    <a:pt x="4408" y="13031"/>
                  </a:lnTo>
                  <a:lnTo>
                    <a:pt x="4116" y="12909"/>
                  </a:lnTo>
                  <a:lnTo>
                    <a:pt x="3824" y="12763"/>
                  </a:lnTo>
                  <a:lnTo>
                    <a:pt x="3532" y="12617"/>
                  </a:lnTo>
                  <a:lnTo>
                    <a:pt x="3239" y="12471"/>
                  </a:lnTo>
                  <a:lnTo>
                    <a:pt x="2971" y="12276"/>
                  </a:lnTo>
                  <a:lnTo>
                    <a:pt x="2703" y="12105"/>
                  </a:lnTo>
                  <a:lnTo>
                    <a:pt x="2460" y="11910"/>
                  </a:lnTo>
                  <a:lnTo>
                    <a:pt x="2216" y="11691"/>
                  </a:lnTo>
                  <a:lnTo>
                    <a:pt x="1973" y="11472"/>
                  </a:lnTo>
                  <a:lnTo>
                    <a:pt x="1754" y="11228"/>
                  </a:lnTo>
                  <a:lnTo>
                    <a:pt x="1534" y="10985"/>
                  </a:lnTo>
                  <a:lnTo>
                    <a:pt x="1340" y="10741"/>
                  </a:lnTo>
                  <a:lnTo>
                    <a:pt x="1169" y="10473"/>
                  </a:lnTo>
                  <a:lnTo>
                    <a:pt x="974" y="10206"/>
                  </a:lnTo>
                  <a:lnTo>
                    <a:pt x="828" y="9913"/>
                  </a:lnTo>
                  <a:lnTo>
                    <a:pt x="682" y="9621"/>
                  </a:lnTo>
                  <a:lnTo>
                    <a:pt x="536" y="9329"/>
                  </a:lnTo>
                  <a:lnTo>
                    <a:pt x="414" y="9036"/>
                  </a:lnTo>
                  <a:lnTo>
                    <a:pt x="317" y="8720"/>
                  </a:lnTo>
                  <a:lnTo>
                    <a:pt x="219" y="8403"/>
                  </a:lnTo>
                  <a:lnTo>
                    <a:pt x="146" y="8062"/>
                  </a:lnTo>
                  <a:lnTo>
                    <a:pt x="98" y="7746"/>
                  </a:lnTo>
                  <a:lnTo>
                    <a:pt x="49" y="7405"/>
                  </a:lnTo>
                  <a:lnTo>
                    <a:pt x="24" y="7064"/>
                  </a:lnTo>
                  <a:lnTo>
                    <a:pt x="0" y="6723"/>
                  </a:lnTo>
                  <a:lnTo>
                    <a:pt x="0" y="6723"/>
                  </a:lnTo>
                  <a:lnTo>
                    <a:pt x="24" y="6382"/>
                  </a:lnTo>
                  <a:lnTo>
                    <a:pt x="49" y="6041"/>
                  </a:lnTo>
                  <a:lnTo>
                    <a:pt x="98" y="5700"/>
                  </a:lnTo>
                  <a:lnTo>
                    <a:pt x="146" y="5383"/>
                  </a:lnTo>
                  <a:lnTo>
                    <a:pt x="219" y="5042"/>
                  </a:lnTo>
                  <a:lnTo>
                    <a:pt x="317" y="4726"/>
                  </a:lnTo>
                  <a:lnTo>
                    <a:pt x="414" y="4409"/>
                  </a:lnTo>
                  <a:lnTo>
                    <a:pt x="536" y="4117"/>
                  </a:lnTo>
                  <a:lnTo>
                    <a:pt x="682" y="3825"/>
                  </a:lnTo>
                  <a:lnTo>
                    <a:pt x="828" y="3532"/>
                  </a:lnTo>
                  <a:lnTo>
                    <a:pt x="974" y="3240"/>
                  </a:lnTo>
                  <a:lnTo>
                    <a:pt x="1169" y="2972"/>
                  </a:lnTo>
                  <a:lnTo>
                    <a:pt x="1340" y="2704"/>
                  </a:lnTo>
                  <a:lnTo>
                    <a:pt x="1534" y="2461"/>
                  </a:lnTo>
                  <a:lnTo>
                    <a:pt x="1754" y="2217"/>
                  </a:lnTo>
                  <a:lnTo>
                    <a:pt x="1973" y="1974"/>
                  </a:lnTo>
                  <a:lnTo>
                    <a:pt x="2216" y="1754"/>
                  </a:lnTo>
                  <a:lnTo>
                    <a:pt x="2460" y="1535"/>
                  </a:lnTo>
                  <a:lnTo>
                    <a:pt x="2703" y="1340"/>
                  </a:lnTo>
                  <a:lnTo>
                    <a:pt x="2971" y="1170"/>
                  </a:lnTo>
                  <a:lnTo>
                    <a:pt x="3239" y="975"/>
                  </a:lnTo>
                  <a:lnTo>
                    <a:pt x="3532" y="829"/>
                  </a:lnTo>
                  <a:lnTo>
                    <a:pt x="3824" y="683"/>
                  </a:lnTo>
                  <a:lnTo>
                    <a:pt x="4116" y="537"/>
                  </a:lnTo>
                  <a:lnTo>
                    <a:pt x="4408" y="415"/>
                  </a:lnTo>
                  <a:lnTo>
                    <a:pt x="4725" y="317"/>
                  </a:lnTo>
                  <a:lnTo>
                    <a:pt x="5042" y="220"/>
                  </a:lnTo>
                  <a:lnTo>
                    <a:pt x="5383" y="147"/>
                  </a:lnTo>
                  <a:lnTo>
                    <a:pt x="5699" y="98"/>
                  </a:lnTo>
                  <a:lnTo>
                    <a:pt x="6040" y="49"/>
                  </a:lnTo>
                  <a:lnTo>
                    <a:pt x="6381" y="25"/>
                  </a:lnTo>
                  <a:lnTo>
                    <a:pt x="6722" y="1"/>
                  </a:lnTo>
                  <a:lnTo>
                    <a:pt x="6722" y="1"/>
                  </a:lnTo>
                  <a:lnTo>
                    <a:pt x="7063" y="25"/>
                  </a:lnTo>
                  <a:lnTo>
                    <a:pt x="7404" y="49"/>
                  </a:lnTo>
                  <a:lnTo>
                    <a:pt x="7745" y="98"/>
                  </a:lnTo>
                  <a:lnTo>
                    <a:pt x="8062" y="147"/>
                  </a:lnTo>
                  <a:lnTo>
                    <a:pt x="8403" y="220"/>
                  </a:lnTo>
                  <a:lnTo>
                    <a:pt x="8719" y="317"/>
                  </a:lnTo>
                  <a:lnTo>
                    <a:pt x="9036" y="415"/>
                  </a:lnTo>
                  <a:lnTo>
                    <a:pt x="9328" y="537"/>
                  </a:lnTo>
                  <a:lnTo>
                    <a:pt x="9620" y="683"/>
                  </a:lnTo>
                  <a:lnTo>
                    <a:pt x="9913" y="829"/>
                  </a:lnTo>
                  <a:lnTo>
                    <a:pt x="10205" y="975"/>
                  </a:lnTo>
                  <a:lnTo>
                    <a:pt x="10473" y="1170"/>
                  </a:lnTo>
                  <a:lnTo>
                    <a:pt x="10741" y="1340"/>
                  </a:lnTo>
                  <a:lnTo>
                    <a:pt x="10984" y="1535"/>
                  </a:lnTo>
                  <a:lnTo>
                    <a:pt x="11228" y="1754"/>
                  </a:lnTo>
                  <a:lnTo>
                    <a:pt x="11471" y="1974"/>
                  </a:lnTo>
                  <a:lnTo>
                    <a:pt x="11690" y="2217"/>
                  </a:lnTo>
                  <a:lnTo>
                    <a:pt x="11910" y="2461"/>
                  </a:lnTo>
                  <a:lnTo>
                    <a:pt x="12105" y="2704"/>
                  </a:lnTo>
                  <a:lnTo>
                    <a:pt x="12275" y="2972"/>
                  </a:lnTo>
                  <a:lnTo>
                    <a:pt x="12470" y="3240"/>
                  </a:lnTo>
                  <a:lnTo>
                    <a:pt x="12616" y="3532"/>
                  </a:lnTo>
                  <a:lnTo>
                    <a:pt x="12762" y="3825"/>
                  </a:lnTo>
                  <a:lnTo>
                    <a:pt x="12908" y="4117"/>
                  </a:lnTo>
                  <a:lnTo>
                    <a:pt x="13030" y="4409"/>
                  </a:lnTo>
                  <a:lnTo>
                    <a:pt x="13127" y="4726"/>
                  </a:lnTo>
                  <a:lnTo>
                    <a:pt x="13225" y="5042"/>
                  </a:lnTo>
                  <a:lnTo>
                    <a:pt x="13298" y="5383"/>
                  </a:lnTo>
                  <a:lnTo>
                    <a:pt x="13347" y="5700"/>
                  </a:lnTo>
                  <a:lnTo>
                    <a:pt x="13395" y="6041"/>
                  </a:lnTo>
                  <a:lnTo>
                    <a:pt x="13420" y="6382"/>
                  </a:lnTo>
                  <a:lnTo>
                    <a:pt x="13444" y="6723"/>
                  </a:lnTo>
                  <a:lnTo>
                    <a:pt x="13444" y="6723"/>
                  </a:lnTo>
                  <a:lnTo>
                    <a:pt x="13420" y="7064"/>
                  </a:lnTo>
                  <a:lnTo>
                    <a:pt x="13395" y="7405"/>
                  </a:lnTo>
                  <a:lnTo>
                    <a:pt x="13347" y="7746"/>
                  </a:lnTo>
                  <a:lnTo>
                    <a:pt x="13298" y="8062"/>
                  </a:lnTo>
                  <a:lnTo>
                    <a:pt x="13225" y="8403"/>
                  </a:lnTo>
                  <a:lnTo>
                    <a:pt x="13127" y="8720"/>
                  </a:lnTo>
                  <a:lnTo>
                    <a:pt x="13030" y="9036"/>
                  </a:lnTo>
                  <a:lnTo>
                    <a:pt x="12908" y="9329"/>
                  </a:lnTo>
                  <a:lnTo>
                    <a:pt x="12762" y="9621"/>
                  </a:lnTo>
                  <a:lnTo>
                    <a:pt x="12616" y="9913"/>
                  </a:lnTo>
                  <a:lnTo>
                    <a:pt x="12470" y="10206"/>
                  </a:lnTo>
                  <a:lnTo>
                    <a:pt x="12275" y="10473"/>
                  </a:lnTo>
                  <a:lnTo>
                    <a:pt x="12105" y="10741"/>
                  </a:lnTo>
                  <a:lnTo>
                    <a:pt x="11910" y="10985"/>
                  </a:lnTo>
                  <a:lnTo>
                    <a:pt x="11690" y="11228"/>
                  </a:lnTo>
                  <a:lnTo>
                    <a:pt x="11471" y="11472"/>
                  </a:lnTo>
                  <a:lnTo>
                    <a:pt x="11228" y="11691"/>
                  </a:lnTo>
                  <a:lnTo>
                    <a:pt x="10984" y="11910"/>
                  </a:lnTo>
                  <a:lnTo>
                    <a:pt x="10741" y="12105"/>
                  </a:lnTo>
                  <a:lnTo>
                    <a:pt x="10473" y="12276"/>
                  </a:lnTo>
                  <a:lnTo>
                    <a:pt x="10205" y="12471"/>
                  </a:lnTo>
                  <a:lnTo>
                    <a:pt x="9913" y="12617"/>
                  </a:lnTo>
                  <a:lnTo>
                    <a:pt x="9620" y="12763"/>
                  </a:lnTo>
                  <a:lnTo>
                    <a:pt x="9328" y="12909"/>
                  </a:lnTo>
                  <a:lnTo>
                    <a:pt x="9036" y="13031"/>
                  </a:lnTo>
                  <a:lnTo>
                    <a:pt x="8719" y="13128"/>
                  </a:lnTo>
                  <a:lnTo>
                    <a:pt x="8403" y="13226"/>
                  </a:lnTo>
                  <a:lnTo>
                    <a:pt x="8062" y="13299"/>
                  </a:lnTo>
                  <a:lnTo>
                    <a:pt x="7745" y="13347"/>
                  </a:lnTo>
                  <a:lnTo>
                    <a:pt x="7404" y="13396"/>
                  </a:lnTo>
                  <a:lnTo>
                    <a:pt x="7063" y="13420"/>
                  </a:lnTo>
                  <a:lnTo>
                    <a:pt x="6722" y="13445"/>
                  </a:lnTo>
                  <a:lnTo>
                    <a:pt x="6722" y="13445"/>
                  </a:lnTo>
                  <a:close/>
                </a:path>
              </a:pathLst>
            </a:custGeom>
            <a:noFill/>
            <a:ln cap="rnd" cmpd="sng" w="38100">
              <a:solidFill>
                <a:srgbClr val="FF98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79" name="Google Shape;4379;p166"/>
          <p:cNvGrpSpPr/>
          <p:nvPr/>
        </p:nvGrpSpPr>
        <p:grpSpPr>
          <a:xfrm>
            <a:off x="6083440" y="3654814"/>
            <a:ext cx="1079481" cy="1162418"/>
            <a:chOff x="5916675" y="927975"/>
            <a:chExt cx="516350" cy="502950"/>
          </a:xfrm>
        </p:grpSpPr>
        <p:sp>
          <p:nvSpPr>
            <p:cNvPr id="4380" name="Google Shape;4380;p166"/>
            <p:cNvSpPr/>
            <p:nvPr/>
          </p:nvSpPr>
          <p:spPr>
            <a:xfrm>
              <a:off x="5916675" y="927975"/>
              <a:ext cx="516350" cy="502950"/>
            </a:xfrm>
            <a:custGeom>
              <a:rect b="b" l="l" r="r" t="t"/>
              <a:pathLst>
                <a:path extrusionOk="0" fill="none" h="20118" w="20654">
                  <a:moveTo>
                    <a:pt x="20654" y="10059"/>
                  </a:moveTo>
                  <a:lnTo>
                    <a:pt x="18486" y="8183"/>
                  </a:lnTo>
                  <a:lnTo>
                    <a:pt x="19631" y="5577"/>
                  </a:lnTo>
                  <a:lnTo>
                    <a:pt x="16879" y="4847"/>
                  </a:lnTo>
                  <a:lnTo>
                    <a:pt x="16757" y="1997"/>
                  </a:lnTo>
                  <a:lnTo>
                    <a:pt x="13956" y="2509"/>
                  </a:lnTo>
                  <a:lnTo>
                    <a:pt x="12616" y="0"/>
                  </a:lnTo>
                  <a:lnTo>
                    <a:pt x="10327" y="1681"/>
                  </a:lnTo>
                  <a:lnTo>
                    <a:pt x="8038" y="0"/>
                  </a:lnTo>
                  <a:lnTo>
                    <a:pt x="6698" y="2509"/>
                  </a:lnTo>
                  <a:lnTo>
                    <a:pt x="3897" y="1997"/>
                  </a:lnTo>
                  <a:lnTo>
                    <a:pt x="3776" y="4847"/>
                  </a:lnTo>
                  <a:lnTo>
                    <a:pt x="1023" y="5577"/>
                  </a:lnTo>
                  <a:lnTo>
                    <a:pt x="2168" y="8183"/>
                  </a:lnTo>
                  <a:lnTo>
                    <a:pt x="1" y="10059"/>
                  </a:lnTo>
                  <a:lnTo>
                    <a:pt x="2168" y="11934"/>
                  </a:lnTo>
                  <a:lnTo>
                    <a:pt x="1023" y="14540"/>
                  </a:lnTo>
                  <a:lnTo>
                    <a:pt x="3776" y="15271"/>
                  </a:lnTo>
                  <a:lnTo>
                    <a:pt x="3897" y="18120"/>
                  </a:lnTo>
                  <a:lnTo>
                    <a:pt x="6698" y="17609"/>
                  </a:lnTo>
                  <a:lnTo>
                    <a:pt x="8038" y="20117"/>
                  </a:lnTo>
                  <a:lnTo>
                    <a:pt x="10327" y="18437"/>
                  </a:lnTo>
                  <a:lnTo>
                    <a:pt x="12616" y="20117"/>
                  </a:lnTo>
                  <a:lnTo>
                    <a:pt x="13956" y="17609"/>
                  </a:lnTo>
                  <a:lnTo>
                    <a:pt x="16757" y="18120"/>
                  </a:lnTo>
                  <a:lnTo>
                    <a:pt x="16879" y="15271"/>
                  </a:lnTo>
                  <a:lnTo>
                    <a:pt x="19631" y="14540"/>
                  </a:lnTo>
                  <a:lnTo>
                    <a:pt x="18486" y="11934"/>
                  </a:lnTo>
                  <a:lnTo>
                    <a:pt x="20654" y="10059"/>
                  </a:lnTo>
                  <a:close/>
                </a:path>
              </a:pathLst>
            </a:custGeom>
            <a:solidFill>
              <a:srgbClr val="FF0000"/>
            </a:solidFill>
            <a:ln cap="rnd" cmpd="sng" w="9525">
              <a:solidFill>
                <a:srgbClr val="FF98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1" name="Google Shape;4381;p166"/>
            <p:cNvSpPr/>
            <p:nvPr/>
          </p:nvSpPr>
          <p:spPr>
            <a:xfrm>
              <a:off x="6006800" y="1011375"/>
              <a:ext cx="336125" cy="336125"/>
            </a:xfrm>
            <a:custGeom>
              <a:rect b="b" l="l" r="r" t="t"/>
              <a:pathLst>
                <a:path extrusionOk="0" fill="none" h="13445" w="13445">
                  <a:moveTo>
                    <a:pt x="6722" y="13445"/>
                  </a:moveTo>
                  <a:lnTo>
                    <a:pt x="6722" y="13445"/>
                  </a:lnTo>
                  <a:lnTo>
                    <a:pt x="6381" y="13420"/>
                  </a:lnTo>
                  <a:lnTo>
                    <a:pt x="6040" y="13396"/>
                  </a:lnTo>
                  <a:lnTo>
                    <a:pt x="5699" y="13347"/>
                  </a:lnTo>
                  <a:lnTo>
                    <a:pt x="5383" y="13299"/>
                  </a:lnTo>
                  <a:lnTo>
                    <a:pt x="5042" y="13226"/>
                  </a:lnTo>
                  <a:lnTo>
                    <a:pt x="4725" y="13128"/>
                  </a:lnTo>
                  <a:lnTo>
                    <a:pt x="4408" y="13031"/>
                  </a:lnTo>
                  <a:lnTo>
                    <a:pt x="4116" y="12909"/>
                  </a:lnTo>
                  <a:lnTo>
                    <a:pt x="3824" y="12763"/>
                  </a:lnTo>
                  <a:lnTo>
                    <a:pt x="3532" y="12617"/>
                  </a:lnTo>
                  <a:lnTo>
                    <a:pt x="3239" y="12471"/>
                  </a:lnTo>
                  <a:lnTo>
                    <a:pt x="2971" y="12276"/>
                  </a:lnTo>
                  <a:lnTo>
                    <a:pt x="2703" y="12105"/>
                  </a:lnTo>
                  <a:lnTo>
                    <a:pt x="2460" y="11910"/>
                  </a:lnTo>
                  <a:lnTo>
                    <a:pt x="2216" y="11691"/>
                  </a:lnTo>
                  <a:lnTo>
                    <a:pt x="1973" y="11472"/>
                  </a:lnTo>
                  <a:lnTo>
                    <a:pt x="1754" y="11228"/>
                  </a:lnTo>
                  <a:lnTo>
                    <a:pt x="1534" y="10985"/>
                  </a:lnTo>
                  <a:lnTo>
                    <a:pt x="1340" y="10741"/>
                  </a:lnTo>
                  <a:lnTo>
                    <a:pt x="1169" y="10473"/>
                  </a:lnTo>
                  <a:lnTo>
                    <a:pt x="974" y="10206"/>
                  </a:lnTo>
                  <a:lnTo>
                    <a:pt x="828" y="9913"/>
                  </a:lnTo>
                  <a:lnTo>
                    <a:pt x="682" y="9621"/>
                  </a:lnTo>
                  <a:lnTo>
                    <a:pt x="536" y="9329"/>
                  </a:lnTo>
                  <a:lnTo>
                    <a:pt x="414" y="9036"/>
                  </a:lnTo>
                  <a:lnTo>
                    <a:pt x="317" y="8720"/>
                  </a:lnTo>
                  <a:lnTo>
                    <a:pt x="219" y="8403"/>
                  </a:lnTo>
                  <a:lnTo>
                    <a:pt x="146" y="8062"/>
                  </a:lnTo>
                  <a:lnTo>
                    <a:pt x="98" y="7746"/>
                  </a:lnTo>
                  <a:lnTo>
                    <a:pt x="49" y="7405"/>
                  </a:lnTo>
                  <a:lnTo>
                    <a:pt x="24" y="7064"/>
                  </a:lnTo>
                  <a:lnTo>
                    <a:pt x="0" y="6723"/>
                  </a:lnTo>
                  <a:lnTo>
                    <a:pt x="0" y="6723"/>
                  </a:lnTo>
                  <a:lnTo>
                    <a:pt x="24" y="6382"/>
                  </a:lnTo>
                  <a:lnTo>
                    <a:pt x="49" y="6041"/>
                  </a:lnTo>
                  <a:lnTo>
                    <a:pt x="98" y="5700"/>
                  </a:lnTo>
                  <a:lnTo>
                    <a:pt x="146" y="5383"/>
                  </a:lnTo>
                  <a:lnTo>
                    <a:pt x="219" y="5042"/>
                  </a:lnTo>
                  <a:lnTo>
                    <a:pt x="317" y="4726"/>
                  </a:lnTo>
                  <a:lnTo>
                    <a:pt x="414" y="4409"/>
                  </a:lnTo>
                  <a:lnTo>
                    <a:pt x="536" y="4117"/>
                  </a:lnTo>
                  <a:lnTo>
                    <a:pt x="682" y="3825"/>
                  </a:lnTo>
                  <a:lnTo>
                    <a:pt x="828" y="3532"/>
                  </a:lnTo>
                  <a:lnTo>
                    <a:pt x="974" y="3240"/>
                  </a:lnTo>
                  <a:lnTo>
                    <a:pt x="1169" y="2972"/>
                  </a:lnTo>
                  <a:lnTo>
                    <a:pt x="1340" y="2704"/>
                  </a:lnTo>
                  <a:lnTo>
                    <a:pt x="1534" y="2461"/>
                  </a:lnTo>
                  <a:lnTo>
                    <a:pt x="1754" y="2217"/>
                  </a:lnTo>
                  <a:lnTo>
                    <a:pt x="1973" y="1974"/>
                  </a:lnTo>
                  <a:lnTo>
                    <a:pt x="2216" y="1754"/>
                  </a:lnTo>
                  <a:lnTo>
                    <a:pt x="2460" y="1535"/>
                  </a:lnTo>
                  <a:lnTo>
                    <a:pt x="2703" y="1340"/>
                  </a:lnTo>
                  <a:lnTo>
                    <a:pt x="2971" y="1170"/>
                  </a:lnTo>
                  <a:lnTo>
                    <a:pt x="3239" y="975"/>
                  </a:lnTo>
                  <a:lnTo>
                    <a:pt x="3532" y="829"/>
                  </a:lnTo>
                  <a:lnTo>
                    <a:pt x="3824" y="683"/>
                  </a:lnTo>
                  <a:lnTo>
                    <a:pt x="4116" y="537"/>
                  </a:lnTo>
                  <a:lnTo>
                    <a:pt x="4408" y="415"/>
                  </a:lnTo>
                  <a:lnTo>
                    <a:pt x="4725" y="317"/>
                  </a:lnTo>
                  <a:lnTo>
                    <a:pt x="5042" y="220"/>
                  </a:lnTo>
                  <a:lnTo>
                    <a:pt x="5383" y="147"/>
                  </a:lnTo>
                  <a:lnTo>
                    <a:pt x="5699" y="98"/>
                  </a:lnTo>
                  <a:lnTo>
                    <a:pt x="6040" y="49"/>
                  </a:lnTo>
                  <a:lnTo>
                    <a:pt x="6381" y="25"/>
                  </a:lnTo>
                  <a:lnTo>
                    <a:pt x="6722" y="1"/>
                  </a:lnTo>
                  <a:lnTo>
                    <a:pt x="6722" y="1"/>
                  </a:lnTo>
                  <a:lnTo>
                    <a:pt x="7063" y="25"/>
                  </a:lnTo>
                  <a:lnTo>
                    <a:pt x="7404" y="49"/>
                  </a:lnTo>
                  <a:lnTo>
                    <a:pt x="7745" y="98"/>
                  </a:lnTo>
                  <a:lnTo>
                    <a:pt x="8062" y="147"/>
                  </a:lnTo>
                  <a:lnTo>
                    <a:pt x="8403" y="220"/>
                  </a:lnTo>
                  <a:lnTo>
                    <a:pt x="8719" y="317"/>
                  </a:lnTo>
                  <a:lnTo>
                    <a:pt x="9036" y="415"/>
                  </a:lnTo>
                  <a:lnTo>
                    <a:pt x="9328" y="537"/>
                  </a:lnTo>
                  <a:lnTo>
                    <a:pt x="9620" y="683"/>
                  </a:lnTo>
                  <a:lnTo>
                    <a:pt x="9913" y="829"/>
                  </a:lnTo>
                  <a:lnTo>
                    <a:pt x="10205" y="975"/>
                  </a:lnTo>
                  <a:lnTo>
                    <a:pt x="10473" y="1170"/>
                  </a:lnTo>
                  <a:lnTo>
                    <a:pt x="10741" y="1340"/>
                  </a:lnTo>
                  <a:lnTo>
                    <a:pt x="10984" y="1535"/>
                  </a:lnTo>
                  <a:lnTo>
                    <a:pt x="11228" y="1754"/>
                  </a:lnTo>
                  <a:lnTo>
                    <a:pt x="11471" y="1974"/>
                  </a:lnTo>
                  <a:lnTo>
                    <a:pt x="11690" y="2217"/>
                  </a:lnTo>
                  <a:lnTo>
                    <a:pt x="11910" y="2461"/>
                  </a:lnTo>
                  <a:lnTo>
                    <a:pt x="12105" y="2704"/>
                  </a:lnTo>
                  <a:lnTo>
                    <a:pt x="12275" y="2972"/>
                  </a:lnTo>
                  <a:lnTo>
                    <a:pt x="12470" y="3240"/>
                  </a:lnTo>
                  <a:lnTo>
                    <a:pt x="12616" y="3532"/>
                  </a:lnTo>
                  <a:lnTo>
                    <a:pt x="12762" y="3825"/>
                  </a:lnTo>
                  <a:lnTo>
                    <a:pt x="12908" y="4117"/>
                  </a:lnTo>
                  <a:lnTo>
                    <a:pt x="13030" y="4409"/>
                  </a:lnTo>
                  <a:lnTo>
                    <a:pt x="13127" y="4726"/>
                  </a:lnTo>
                  <a:lnTo>
                    <a:pt x="13225" y="5042"/>
                  </a:lnTo>
                  <a:lnTo>
                    <a:pt x="13298" y="5383"/>
                  </a:lnTo>
                  <a:lnTo>
                    <a:pt x="13347" y="5700"/>
                  </a:lnTo>
                  <a:lnTo>
                    <a:pt x="13395" y="6041"/>
                  </a:lnTo>
                  <a:lnTo>
                    <a:pt x="13420" y="6382"/>
                  </a:lnTo>
                  <a:lnTo>
                    <a:pt x="13444" y="6723"/>
                  </a:lnTo>
                  <a:lnTo>
                    <a:pt x="13444" y="6723"/>
                  </a:lnTo>
                  <a:lnTo>
                    <a:pt x="13420" y="7064"/>
                  </a:lnTo>
                  <a:lnTo>
                    <a:pt x="13395" y="7405"/>
                  </a:lnTo>
                  <a:lnTo>
                    <a:pt x="13347" y="7746"/>
                  </a:lnTo>
                  <a:lnTo>
                    <a:pt x="13298" y="8062"/>
                  </a:lnTo>
                  <a:lnTo>
                    <a:pt x="13225" y="8403"/>
                  </a:lnTo>
                  <a:lnTo>
                    <a:pt x="13127" y="8720"/>
                  </a:lnTo>
                  <a:lnTo>
                    <a:pt x="13030" y="9036"/>
                  </a:lnTo>
                  <a:lnTo>
                    <a:pt x="12908" y="9329"/>
                  </a:lnTo>
                  <a:lnTo>
                    <a:pt x="12762" y="9621"/>
                  </a:lnTo>
                  <a:lnTo>
                    <a:pt x="12616" y="9913"/>
                  </a:lnTo>
                  <a:lnTo>
                    <a:pt x="12470" y="10206"/>
                  </a:lnTo>
                  <a:lnTo>
                    <a:pt x="12275" y="10473"/>
                  </a:lnTo>
                  <a:lnTo>
                    <a:pt x="12105" y="10741"/>
                  </a:lnTo>
                  <a:lnTo>
                    <a:pt x="11910" y="10985"/>
                  </a:lnTo>
                  <a:lnTo>
                    <a:pt x="11690" y="11228"/>
                  </a:lnTo>
                  <a:lnTo>
                    <a:pt x="11471" y="11472"/>
                  </a:lnTo>
                  <a:lnTo>
                    <a:pt x="11228" y="11691"/>
                  </a:lnTo>
                  <a:lnTo>
                    <a:pt x="10984" y="11910"/>
                  </a:lnTo>
                  <a:lnTo>
                    <a:pt x="10741" y="12105"/>
                  </a:lnTo>
                  <a:lnTo>
                    <a:pt x="10473" y="12276"/>
                  </a:lnTo>
                  <a:lnTo>
                    <a:pt x="10205" y="12471"/>
                  </a:lnTo>
                  <a:lnTo>
                    <a:pt x="9913" y="12617"/>
                  </a:lnTo>
                  <a:lnTo>
                    <a:pt x="9620" y="12763"/>
                  </a:lnTo>
                  <a:lnTo>
                    <a:pt x="9328" y="12909"/>
                  </a:lnTo>
                  <a:lnTo>
                    <a:pt x="9036" y="13031"/>
                  </a:lnTo>
                  <a:lnTo>
                    <a:pt x="8719" y="13128"/>
                  </a:lnTo>
                  <a:lnTo>
                    <a:pt x="8403" y="13226"/>
                  </a:lnTo>
                  <a:lnTo>
                    <a:pt x="8062" y="13299"/>
                  </a:lnTo>
                  <a:lnTo>
                    <a:pt x="7745" y="13347"/>
                  </a:lnTo>
                  <a:lnTo>
                    <a:pt x="7404" y="13396"/>
                  </a:lnTo>
                  <a:lnTo>
                    <a:pt x="7063" y="13420"/>
                  </a:lnTo>
                  <a:lnTo>
                    <a:pt x="6722" y="13445"/>
                  </a:lnTo>
                  <a:lnTo>
                    <a:pt x="6722" y="13445"/>
                  </a:lnTo>
                  <a:close/>
                </a:path>
              </a:pathLst>
            </a:custGeom>
            <a:solidFill>
              <a:srgbClr val="FF0000"/>
            </a:solidFill>
            <a:ln cap="rnd" cmpd="sng" w="9525">
              <a:solidFill>
                <a:srgbClr val="FF98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82" name="Google Shape;4382;p166"/>
          <p:cNvGrpSpPr/>
          <p:nvPr/>
        </p:nvGrpSpPr>
        <p:grpSpPr>
          <a:xfrm>
            <a:off x="6083602" y="2874422"/>
            <a:ext cx="433992" cy="467341"/>
            <a:chOff x="5916675" y="927975"/>
            <a:chExt cx="516350" cy="502950"/>
          </a:xfrm>
        </p:grpSpPr>
        <p:sp>
          <p:nvSpPr>
            <p:cNvPr id="4383" name="Google Shape;4383;p166"/>
            <p:cNvSpPr/>
            <p:nvPr/>
          </p:nvSpPr>
          <p:spPr>
            <a:xfrm>
              <a:off x="5916675" y="927975"/>
              <a:ext cx="516350" cy="502950"/>
            </a:xfrm>
            <a:custGeom>
              <a:rect b="b" l="l" r="r" t="t"/>
              <a:pathLst>
                <a:path extrusionOk="0" fill="none" h="20118" w="20654">
                  <a:moveTo>
                    <a:pt x="20654" y="10059"/>
                  </a:moveTo>
                  <a:lnTo>
                    <a:pt x="18486" y="8183"/>
                  </a:lnTo>
                  <a:lnTo>
                    <a:pt x="19631" y="5577"/>
                  </a:lnTo>
                  <a:lnTo>
                    <a:pt x="16879" y="4847"/>
                  </a:lnTo>
                  <a:lnTo>
                    <a:pt x="16757" y="1997"/>
                  </a:lnTo>
                  <a:lnTo>
                    <a:pt x="13956" y="2509"/>
                  </a:lnTo>
                  <a:lnTo>
                    <a:pt x="12616" y="0"/>
                  </a:lnTo>
                  <a:lnTo>
                    <a:pt x="10327" y="1681"/>
                  </a:lnTo>
                  <a:lnTo>
                    <a:pt x="8038" y="0"/>
                  </a:lnTo>
                  <a:lnTo>
                    <a:pt x="6698" y="2509"/>
                  </a:lnTo>
                  <a:lnTo>
                    <a:pt x="3897" y="1997"/>
                  </a:lnTo>
                  <a:lnTo>
                    <a:pt x="3776" y="4847"/>
                  </a:lnTo>
                  <a:lnTo>
                    <a:pt x="1023" y="5577"/>
                  </a:lnTo>
                  <a:lnTo>
                    <a:pt x="2168" y="8183"/>
                  </a:lnTo>
                  <a:lnTo>
                    <a:pt x="1" y="10059"/>
                  </a:lnTo>
                  <a:lnTo>
                    <a:pt x="2168" y="11934"/>
                  </a:lnTo>
                  <a:lnTo>
                    <a:pt x="1023" y="14540"/>
                  </a:lnTo>
                  <a:lnTo>
                    <a:pt x="3776" y="15271"/>
                  </a:lnTo>
                  <a:lnTo>
                    <a:pt x="3897" y="18120"/>
                  </a:lnTo>
                  <a:lnTo>
                    <a:pt x="6698" y="17609"/>
                  </a:lnTo>
                  <a:lnTo>
                    <a:pt x="8038" y="20117"/>
                  </a:lnTo>
                  <a:lnTo>
                    <a:pt x="10327" y="18437"/>
                  </a:lnTo>
                  <a:lnTo>
                    <a:pt x="12616" y="20117"/>
                  </a:lnTo>
                  <a:lnTo>
                    <a:pt x="13956" y="17609"/>
                  </a:lnTo>
                  <a:lnTo>
                    <a:pt x="16757" y="18120"/>
                  </a:lnTo>
                  <a:lnTo>
                    <a:pt x="16879" y="15271"/>
                  </a:lnTo>
                  <a:lnTo>
                    <a:pt x="19631" y="14540"/>
                  </a:lnTo>
                  <a:lnTo>
                    <a:pt x="18486" y="11934"/>
                  </a:lnTo>
                  <a:lnTo>
                    <a:pt x="20654" y="10059"/>
                  </a:lnTo>
                  <a:close/>
                </a:path>
              </a:pathLst>
            </a:custGeom>
            <a:noFill/>
            <a:ln cap="rnd" cmpd="sng" w="12175">
              <a:solidFill>
                <a:srgbClr val="FF98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4" name="Google Shape;4384;p166"/>
            <p:cNvSpPr/>
            <p:nvPr/>
          </p:nvSpPr>
          <p:spPr>
            <a:xfrm>
              <a:off x="6006800" y="1011375"/>
              <a:ext cx="336125" cy="336125"/>
            </a:xfrm>
            <a:custGeom>
              <a:rect b="b" l="l" r="r" t="t"/>
              <a:pathLst>
                <a:path extrusionOk="0" fill="none" h="13445" w="13445">
                  <a:moveTo>
                    <a:pt x="6722" y="13445"/>
                  </a:moveTo>
                  <a:lnTo>
                    <a:pt x="6722" y="13445"/>
                  </a:lnTo>
                  <a:lnTo>
                    <a:pt x="6381" y="13420"/>
                  </a:lnTo>
                  <a:lnTo>
                    <a:pt x="6040" y="13396"/>
                  </a:lnTo>
                  <a:lnTo>
                    <a:pt x="5699" y="13347"/>
                  </a:lnTo>
                  <a:lnTo>
                    <a:pt x="5383" y="13299"/>
                  </a:lnTo>
                  <a:lnTo>
                    <a:pt x="5042" y="13226"/>
                  </a:lnTo>
                  <a:lnTo>
                    <a:pt x="4725" y="13128"/>
                  </a:lnTo>
                  <a:lnTo>
                    <a:pt x="4408" y="13031"/>
                  </a:lnTo>
                  <a:lnTo>
                    <a:pt x="4116" y="12909"/>
                  </a:lnTo>
                  <a:lnTo>
                    <a:pt x="3824" y="12763"/>
                  </a:lnTo>
                  <a:lnTo>
                    <a:pt x="3532" y="12617"/>
                  </a:lnTo>
                  <a:lnTo>
                    <a:pt x="3239" y="12471"/>
                  </a:lnTo>
                  <a:lnTo>
                    <a:pt x="2971" y="12276"/>
                  </a:lnTo>
                  <a:lnTo>
                    <a:pt x="2703" y="12105"/>
                  </a:lnTo>
                  <a:lnTo>
                    <a:pt x="2460" y="11910"/>
                  </a:lnTo>
                  <a:lnTo>
                    <a:pt x="2216" y="11691"/>
                  </a:lnTo>
                  <a:lnTo>
                    <a:pt x="1973" y="11472"/>
                  </a:lnTo>
                  <a:lnTo>
                    <a:pt x="1754" y="11228"/>
                  </a:lnTo>
                  <a:lnTo>
                    <a:pt x="1534" y="10985"/>
                  </a:lnTo>
                  <a:lnTo>
                    <a:pt x="1340" y="10741"/>
                  </a:lnTo>
                  <a:lnTo>
                    <a:pt x="1169" y="10473"/>
                  </a:lnTo>
                  <a:lnTo>
                    <a:pt x="974" y="10206"/>
                  </a:lnTo>
                  <a:lnTo>
                    <a:pt x="828" y="9913"/>
                  </a:lnTo>
                  <a:lnTo>
                    <a:pt x="682" y="9621"/>
                  </a:lnTo>
                  <a:lnTo>
                    <a:pt x="536" y="9329"/>
                  </a:lnTo>
                  <a:lnTo>
                    <a:pt x="414" y="9036"/>
                  </a:lnTo>
                  <a:lnTo>
                    <a:pt x="317" y="8720"/>
                  </a:lnTo>
                  <a:lnTo>
                    <a:pt x="219" y="8403"/>
                  </a:lnTo>
                  <a:lnTo>
                    <a:pt x="146" y="8062"/>
                  </a:lnTo>
                  <a:lnTo>
                    <a:pt x="98" y="7746"/>
                  </a:lnTo>
                  <a:lnTo>
                    <a:pt x="49" y="7405"/>
                  </a:lnTo>
                  <a:lnTo>
                    <a:pt x="24" y="7064"/>
                  </a:lnTo>
                  <a:lnTo>
                    <a:pt x="0" y="6723"/>
                  </a:lnTo>
                  <a:lnTo>
                    <a:pt x="0" y="6723"/>
                  </a:lnTo>
                  <a:lnTo>
                    <a:pt x="24" y="6382"/>
                  </a:lnTo>
                  <a:lnTo>
                    <a:pt x="49" y="6041"/>
                  </a:lnTo>
                  <a:lnTo>
                    <a:pt x="98" y="5700"/>
                  </a:lnTo>
                  <a:lnTo>
                    <a:pt x="146" y="5383"/>
                  </a:lnTo>
                  <a:lnTo>
                    <a:pt x="219" y="5042"/>
                  </a:lnTo>
                  <a:lnTo>
                    <a:pt x="317" y="4726"/>
                  </a:lnTo>
                  <a:lnTo>
                    <a:pt x="414" y="4409"/>
                  </a:lnTo>
                  <a:lnTo>
                    <a:pt x="536" y="4117"/>
                  </a:lnTo>
                  <a:lnTo>
                    <a:pt x="682" y="3825"/>
                  </a:lnTo>
                  <a:lnTo>
                    <a:pt x="828" y="3532"/>
                  </a:lnTo>
                  <a:lnTo>
                    <a:pt x="974" y="3240"/>
                  </a:lnTo>
                  <a:lnTo>
                    <a:pt x="1169" y="2972"/>
                  </a:lnTo>
                  <a:lnTo>
                    <a:pt x="1340" y="2704"/>
                  </a:lnTo>
                  <a:lnTo>
                    <a:pt x="1534" y="2461"/>
                  </a:lnTo>
                  <a:lnTo>
                    <a:pt x="1754" y="2217"/>
                  </a:lnTo>
                  <a:lnTo>
                    <a:pt x="1973" y="1974"/>
                  </a:lnTo>
                  <a:lnTo>
                    <a:pt x="2216" y="1754"/>
                  </a:lnTo>
                  <a:lnTo>
                    <a:pt x="2460" y="1535"/>
                  </a:lnTo>
                  <a:lnTo>
                    <a:pt x="2703" y="1340"/>
                  </a:lnTo>
                  <a:lnTo>
                    <a:pt x="2971" y="1170"/>
                  </a:lnTo>
                  <a:lnTo>
                    <a:pt x="3239" y="975"/>
                  </a:lnTo>
                  <a:lnTo>
                    <a:pt x="3532" y="829"/>
                  </a:lnTo>
                  <a:lnTo>
                    <a:pt x="3824" y="683"/>
                  </a:lnTo>
                  <a:lnTo>
                    <a:pt x="4116" y="537"/>
                  </a:lnTo>
                  <a:lnTo>
                    <a:pt x="4408" y="415"/>
                  </a:lnTo>
                  <a:lnTo>
                    <a:pt x="4725" y="317"/>
                  </a:lnTo>
                  <a:lnTo>
                    <a:pt x="5042" y="220"/>
                  </a:lnTo>
                  <a:lnTo>
                    <a:pt x="5383" y="147"/>
                  </a:lnTo>
                  <a:lnTo>
                    <a:pt x="5699" y="98"/>
                  </a:lnTo>
                  <a:lnTo>
                    <a:pt x="6040" y="49"/>
                  </a:lnTo>
                  <a:lnTo>
                    <a:pt x="6381" y="25"/>
                  </a:lnTo>
                  <a:lnTo>
                    <a:pt x="6722" y="1"/>
                  </a:lnTo>
                  <a:lnTo>
                    <a:pt x="6722" y="1"/>
                  </a:lnTo>
                  <a:lnTo>
                    <a:pt x="7063" y="25"/>
                  </a:lnTo>
                  <a:lnTo>
                    <a:pt x="7404" y="49"/>
                  </a:lnTo>
                  <a:lnTo>
                    <a:pt x="7745" y="98"/>
                  </a:lnTo>
                  <a:lnTo>
                    <a:pt x="8062" y="147"/>
                  </a:lnTo>
                  <a:lnTo>
                    <a:pt x="8403" y="220"/>
                  </a:lnTo>
                  <a:lnTo>
                    <a:pt x="8719" y="317"/>
                  </a:lnTo>
                  <a:lnTo>
                    <a:pt x="9036" y="415"/>
                  </a:lnTo>
                  <a:lnTo>
                    <a:pt x="9328" y="537"/>
                  </a:lnTo>
                  <a:lnTo>
                    <a:pt x="9620" y="683"/>
                  </a:lnTo>
                  <a:lnTo>
                    <a:pt x="9913" y="829"/>
                  </a:lnTo>
                  <a:lnTo>
                    <a:pt x="10205" y="975"/>
                  </a:lnTo>
                  <a:lnTo>
                    <a:pt x="10473" y="1170"/>
                  </a:lnTo>
                  <a:lnTo>
                    <a:pt x="10741" y="1340"/>
                  </a:lnTo>
                  <a:lnTo>
                    <a:pt x="10984" y="1535"/>
                  </a:lnTo>
                  <a:lnTo>
                    <a:pt x="11228" y="1754"/>
                  </a:lnTo>
                  <a:lnTo>
                    <a:pt x="11471" y="1974"/>
                  </a:lnTo>
                  <a:lnTo>
                    <a:pt x="11690" y="2217"/>
                  </a:lnTo>
                  <a:lnTo>
                    <a:pt x="11910" y="2461"/>
                  </a:lnTo>
                  <a:lnTo>
                    <a:pt x="12105" y="2704"/>
                  </a:lnTo>
                  <a:lnTo>
                    <a:pt x="12275" y="2972"/>
                  </a:lnTo>
                  <a:lnTo>
                    <a:pt x="12470" y="3240"/>
                  </a:lnTo>
                  <a:lnTo>
                    <a:pt x="12616" y="3532"/>
                  </a:lnTo>
                  <a:lnTo>
                    <a:pt x="12762" y="3825"/>
                  </a:lnTo>
                  <a:lnTo>
                    <a:pt x="12908" y="4117"/>
                  </a:lnTo>
                  <a:lnTo>
                    <a:pt x="13030" y="4409"/>
                  </a:lnTo>
                  <a:lnTo>
                    <a:pt x="13127" y="4726"/>
                  </a:lnTo>
                  <a:lnTo>
                    <a:pt x="13225" y="5042"/>
                  </a:lnTo>
                  <a:lnTo>
                    <a:pt x="13298" y="5383"/>
                  </a:lnTo>
                  <a:lnTo>
                    <a:pt x="13347" y="5700"/>
                  </a:lnTo>
                  <a:lnTo>
                    <a:pt x="13395" y="6041"/>
                  </a:lnTo>
                  <a:lnTo>
                    <a:pt x="13420" y="6382"/>
                  </a:lnTo>
                  <a:lnTo>
                    <a:pt x="13444" y="6723"/>
                  </a:lnTo>
                  <a:lnTo>
                    <a:pt x="13444" y="6723"/>
                  </a:lnTo>
                  <a:lnTo>
                    <a:pt x="13420" y="7064"/>
                  </a:lnTo>
                  <a:lnTo>
                    <a:pt x="13395" y="7405"/>
                  </a:lnTo>
                  <a:lnTo>
                    <a:pt x="13347" y="7746"/>
                  </a:lnTo>
                  <a:lnTo>
                    <a:pt x="13298" y="8062"/>
                  </a:lnTo>
                  <a:lnTo>
                    <a:pt x="13225" y="8403"/>
                  </a:lnTo>
                  <a:lnTo>
                    <a:pt x="13127" y="8720"/>
                  </a:lnTo>
                  <a:lnTo>
                    <a:pt x="13030" y="9036"/>
                  </a:lnTo>
                  <a:lnTo>
                    <a:pt x="12908" y="9329"/>
                  </a:lnTo>
                  <a:lnTo>
                    <a:pt x="12762" y="9621"/>
                  </a:lnTo>
                  <a:lnTo>
                    <a:pt x="12616" y="9913"/>
                  </a:lnTo>
                  <a:lnTo>
                    <a:pt x="12470" y="10206"/>
                  </a:lnTo>
                  <a:lnTo>
                    <a:pt x="12275" y="10473"/>
                  </a:lnTo>
                  <a:lnTo>
                    <a:pt x="12105" y="10741"/>
                  </a:lnTo>
                  <a:lnTo>
                    <a:pt x="11910" y="10985"/>
                  </a:lnTo>
                  <a:lnTo>
                    <a:pt x="11690" y="11228"/>
                  </a:lnTo>
                  <a:lnTo>
                    <a:pt x="11471" y="11472"/>
                  </a:lnTo>
                  <a:lnTo>
                    <a:pt x="11228" y="11691"/>
                  </a:lnTo>
                  <a:lnTo>
                    <a:pt x="10984" y="11910"/>
                  </a:lnTo>
                  <a:lnTo>
                    <a:pt x="10741" y="12105"/>
                  </a:lnTo>
                  <a:lnTo>
                    <a:pt x="10473" y="12276"/>
                  </a:lnTo>
                  <a:lnTo>
                    <a:pt x="10205" y="12471"/>
                  </a:lnTo>
                  <a:lnTo>
                    <a:pt x="9913" y="12617"/>
                  </a:lnTo>
                  <a:lnTo>
                    <a:pt x="9620" y="12763"/>
                  </a:lnTo>
                  <a:lnTo>
                    <a:pt x="9328" y="12909"/>
                  </a:lnTo>
                  <a:lnTo>
                    <a:pt x="9036" y="13031"/>
                  </a:lnTo>
                  <a:lnTo>
                    <a:pt x="8719" y="13128"/>
                  </a:lnTo>
                  <a:lnTo>
                    <a:pt x="8403" y="13226"/>
                  </a:lnTo>
                  <a:lnTo>
                    <a:pt x="8062" y="13299"/>
                  </a:lnTo>
                  <a:lnTo>
                    <a:pt x="7745" y="13347"/>
                  </a:lnTo>
                  <a:lnTo>
                    <a:pt x="7404" y="13396"/>
                  </a:lnTo>
                  <a:lnTo>
                    <a:pt x="7063" y="13420"/>
                  </a:lnTo>
                  <a:lnTo>
                    <a:pt x="6722" y="13445"/>
                  </a:lnTo>
                  <a:lnTo>
                    <a:pt x="6722" y="13445"/>
                  </a:lnTo>
                  <a:close/>
                </a:path>
              </a:pathLst>
            </a:custGeom>
            <a:noFill/>
            <a:ln cap="rnd" cmpd="sng" w="12175">
              <a:solidFill>
                <a:srgbClr val="FF98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85" name="Google Shape;4385;p166"/>
          <p:cNvSpPr/>
          <p:nvPr/>
        </p:nvSpPr>
        <p:spPr>
          <a:xfrm>
            <a:off x="7159605" y="3529337"/>
            <a:ext cx="402263" cy="302981"/>
          </a:xfrm>
          <a:custGeom>
            <a:rect b="b" l="l" r="r" t="t"/>
            <a:pathLst>
              <a:path extrusionOk="0" fill="none" h="10814" w="19144">
                <a:moveTo>
                  <a:pt x="16124" y="4774"/>
                </a:moveTo>
                <a:lnTo>
                  <a:pt x="15369" y="4774"/>
                </a:lnTo>
                <a:lnTo>
                  <a:pt x="15369" y="4774"/>
                </a:lnTo>
                <a:lnTo>
                  <a:pt x="15393" y="4482"/>
                </a:lnTo>
                <a:lnTo>
                  <a:pt x="15393" y="4482"/>
                </a:lnTo>
                <a:lnTo>
                  <a:pt x="15369" y="4189"/>
                </a:lnTo>
                <a:lnTo>
                  <a:pt x="15344" y="3921"/>
                </a:lnTo>
                <a:lnTo>
                  <a:pt x="15271" y="3654"/>
                </a:lnTo>
                <a:lnTo>
                  <a:pt x="15174" y="3410"/>
                </a:lnTo>
                <a:lnTo>
                  <a:pt x="15052" y="3166"/>
                </a:lnTo>
                <a:lnTo>
                  <a:pt x="14930" y="2947"/>
                </a:lnTo>
                <a:lnTo>
                  <a:pt x="14760" y="2728"/>
                </a:lnTo>
                <a:lnTo>
                  <a:pt x="14589" y="2533"/>
                </a:lnTo>
                <a:lnTo>
                  <a:pt x="14394" y="2363"/>
                </a:lnTo>
                <a:lnTo>
                  <a:pt x="14175" y="2192"/>
                </a:lnTo>
                <a:lnTo>
                  <a:pt x="13956" y="2070"/>
                </a:lnTo>
                <a:lnTo>
                  <a:pt x="13712" y="1949"/>
                </a:lnTo>
                <a:lnTo>
                  <a:pt x="13469" y="1851"/>
                </a:lnTo>
                <a:lnTo>
                  <a:pt x="13201" y="1778"/>
                </a:lnTo>
                <a:lnTo>
                  <a:pt x="12933" y="1754"/>
                </a:lnTo>
                <a:lnTo>
                  <a:pt x="12641" y="1729"/>
                </a:lnTo>
                <a:lnTo>
                  <a:pt x="12641" y="1729"/>
                </a:lnTo>
                <a:lnTo>
                  <a:pt x="12300" y="1754"/>
                </a:lnTo>
                <a:lnTo>
                  <a:pt x="11959" y="1827"/>
                </a:lnTo>
                <a:lnTo>
                  <a:pt x="11618" y="1924"/>
                </a:lnTo>
                <a:lnTo>
                  <a:pt x="11326" y="2070"/>
                </a:lnTo>
                <a:lnTo>
                  <a:pt x="11326" y="2070"/>
                </a:lnTo>
                <a:lnTo>
                  <a:pt x="11155" y="1851"/>
                </a:lnTo>
                <a:lnTo>
                  <a:pt x="10985" y="1632"/>
                </a:lnTo>
                <a:lnTo>
                  <a:pt x="10814" y="1413"/>
                </a:lnTo>
                <a:lnTo>
                  <a:pt x="10619" y="1218"/>
                </a:lnTo>
                <a:lnTo>
                  <a:pt x="10425" y="1048"/>
                </a:lnTo>
                <a:lnTo>
                  <a:pt x="10205" y="877"/>
                </a:lnTo>
                <a:lnTo>
                  <a:pt x="9962" y="707"/>
                </a:lnTo>
                <a:lnTo>
                  <a:pt x="9718" y="560"/>
                </a:lnTo>
                <a:lnTo>
                  <a:pt x="9475" y="439"/>
                </a:lnTo>
                <a:lnTo>
                  <a:pt x="9231" y="317"/>
                </a:lnTo>
                <a:lnTo>
                  <a:pt x="8963" y="219"/>
                </a:lnTo>
                <a:lnTo>
                  <a:pt x="8695" y="146"/>
                </a:lnTo>
                <a:lnTo>
                  <a:pt x="8403" y="73"/>
                </a:lnTo>
                <a:lnTo>
                  <a:pt x="8135" y="25"/>
                </a:lnTo>
                <a:lnTo>
                  <a:pt x="7843" y="0"/>
                </a:lnTo>
                <a:lnTo>
                  <a:pt x="7551" y="0"/>
                </a:lnTo>
                <a:lnTo>
                  <a:pt x="7551" y="0"/>
                </a:lnTo>
                <a:lnTo>
                  <a:pt x="7088" y="25"/>
                </a:lnTo>
                <a:lnTo>
                  <a:pt x="6650" y="98"/>
                </a:lnTo>
                <a:lnTo>
                  <a:pt x="6211" y="195"/>
                </a:lnTo>
                <a:lnTo>
                  <a:pt x="5797" y="341"/>
                </a:lnTo>
                <a:lnTo>
                  <a:pt x="5407" y="536"/>
                </a:lnTo>
                <a:lnTo>
                  <a:pt x="5042" y="755"/>
                </a:lnTo>
                <a:lnTo>
                  <a:pt x="4701" y="1023"/>
                </a:lnTo>
                <a:lnTo>
                  <a:pt x="4385" y="1315"/>
                </a:lnTo>
                <a:lnTo>
                  <a:pt x="4092" y="1632"/>
                </a:lnTo>
                <a:lnTo>
                  <a:pt x="3824" y="1973"/>
                </a:lnTo>
                <a:lnTo>
                  <a:pt x="3605" y="2338"/>
                </a:lnTo>
                <a:lnTo>
                  <a:pt x="3410" y="2728"/>
                </a:lnTo>
                <a:lnTo>
                  <a:pt x="3264" y="3142"/>
                </a:lnTo>
                <a:lnTo>
                  <a:pt x="3142" y="3580"/>
                </a:lnTo>
                <a:lnTo>
                  <a:pt x="3094" y="4019"/>
                </a:lnTo>
                <a:lnTo>
                  <a:pt x="3069" y="4482"/>
                </a:lnTo>
                <a:lnTo>
                  <a:pt x="3069" y="4482"/>
                </a:lnTo>
                <a:lnTo>
                  <a:pt x="3069" y="4774"/>
                </a:lnTo>
                <a:lnTo>
                  <a:pt x="3021" y="4774"/>
                </a:lnTo>
                <a:lnTo>
                  <a:pt x="3021" y="4774"/>
                </a:lnTo>
                <a:lnTo>
                  <a:pt x="2704" y="4774"/>
                </a:lnTo>
                <a:lnTo>
                  <a:pt x="2412" y="4823"/>
                </a:lnTo>
                <a:lnTo>
                  <a:pt x="2120" y="4896"/>
                </a:lnTo>
                <a:lnTo>
                  <a:pt x="1827" y="5017"/>
                </a:lnTo>
                <a:lnTo>
                  <a:pt x="1584" y="5139"/>
                </a:lnTo>
                <a:lnTo>
                  <a:pt x="1316" y="5285"/>
                </a:lnTo>
                <a:lnTo>
                  <a:pt x="1097" y="5456"/>
                </a:lnTo>
                <a:lnTo>
                  <a:pt x="877" y="5651"/>
                </a:lnTo>
                <a:lnTo>
                  <a:pt x="683" y="5870"/>
                </a:lnTo>
                <a:lnTo>
                  <a:pt x="512" y="6113"/>
                </a:lnTo>
                <a:lnTo>
                  <a:pt x="366" y="6357"/>
                </a:lnTo>
                <a:lnTo>
                  <a:pt x="220" y="6625"/>
                </a:lnTo>
                <a:lnTo>
                  <a:pt x="122" y="6893"/>
                </a:lnTo>
                <a:lnTo>
                  <a:pt x="49" y="7185"/>
                </a:lnTo>
                <a:lnTo>
                  <a:pt x="1" y="7477"/>
                </a:lnTo>
                <a:lnTo>
                  <a:pt x="1" y="7794"/>
                </a:lnTo>
                <a:lnTo>
                  <a:pt x="1" y="7794"/>
                </a:lnTo>
                <a:lnTo>
                  <a:pt x="1" y="8110"/>
                </a:lnTo>
                <a:lnTo>
                  <a:pt x="49" y="8403"/>
                </a:lnTo>
                <a:lnTo>
                  <a:pt x="122" y="8695"/>
                </a:lnTo>
                <a:lnTo>
                  <a:pt x="220" y="8963"/>
                </a:lnTo>
                <a:lnTo>
                  <a:pt x="366" y="9231"/>
                </a:lnTo>
                <a:lnTo>
                  <a:pt x="512" y="9474"/>
                </a:lnTo>
                <a:lnTo>
                  <a:pt x="683" y="9718"/>
                </a:lnTo>
                <a:lnTo>
                  <a:pt x="877" y="9937"/>
                </a:lnTo>
                <a:lnTo>
                  <a:pt x="1097" y="10132"/>
                </a:lnTo>
                <a:lnTo>
                  <a:pt x="1316" y="10302"/>
                </a:lnTo>
                <a:lnTo>
                  <a:pt x="1584" y="10449"/>
                </a:lnTo>
                <a:lnTo>
                  <a:pt x="1827" y="10570"/>
                </a:lnTo>
                <a:lnTo>
                  <a:pt x="2120" y="10692"/>
                </a:lnTo>
                <a:lnTo>
                  <a:pt x="2412" y="10765"/>
                </a:lnTo>
                <a:lnTo>
                  <a:pt x="2704" y="10814"/>
                </a:lnTo>
                <a:lnTo>
                  <a:pt x="3021" y="10814"/>
                </a:lnTo>
                <a:lnTo>
                  <a:pt x="16124" y="10814"/>
                </a:lnTo>
                <a:lnTo>
                  <a:pt x="16124" y="10814"/>
                </a:lnTo>
                <a:lnTo>
                  <a:pt x="16440" y="10814"/>
                </a:lnTo>
                <a:lnTo>
                  <a:pt x="16732" y="10765"/>
                </a:lnTo>
                <a:lnTo>
                  <a:pt x="17025" y="10692"/>
                </a:lnTo>
                <a:lnTo>
                  <a:pt x="17317" y="10570"/>
                </a:lnTo>
                <a:lnTo>
                  <a:pt x="17561" y="10449"/>
                </a:lnTo>
                <a:lnTo>
                  <a:pt x="17828" y="10302"/>
                </a:lnTo>
                <a:lnTo>
                  <a:pt x="18048" y="10132"/>
                </a:lnTo>
                <a:lnTo>
                  <a:pt x="18267" y="9937"/>
                </a:lnTo>
                <a:lnTo>
                  <a:pt x="18462" y="9718"/>
                </a:lnTo>
                <a:lnTo>
                  <a:pt x="18632" y="9474"/>
                </a:lnTo>
                <a:lnTo>
                  <a:pt x="18778" y="9231"/>
                </a:lnTo>
                <a:lnTo>
                  <a:pt x="18924" y="8963"/>
                </a:lnTo>
                <a:lnTo>
                  <a:pt x="19022" y="8695"/>
                </a:lnTo>
                <a:lnTo>
                  <a:pt x="19095" y="8403"/>
                </a:lnTo>
                <a:lnTo>
                  <a:pt x="19144" y="8110"/>
                </a:lnTo>
                <a:lnTo>
                  <a:pt x="19144" y="7794"/>
                </a:lnTo>
                <a:lnTo>
                  <a:pt x="19144" y="7794"/>
                </a:lnTo>
                <a:lnTo>
                  <a:pt x="19144" y="7477"/>
                </a:lnTo>
                <a:lnTo>
                  <a:pt x="19095" y="7185"/>
                </a:lnTo>
                <a:lnTo>
                  <a:pt x="19022" y="6893"/>
                </a:lnTo>
                <a:lnTo>
                  <a:pt x="18924" y="6625"/>
                </a:lnTo>
                <a:lnTo>
                  <a:pt x="18778" y="6357"/>
                </a:lnTo>
                <a:lnTo>
                  <a:pt x="18632" y="6113"/>
                </a:lnTo>
                <a:lnTo>
                  <a:pt x="18462" y="5870"/>
                </a:lnTo>
                <a:lnTo>
                  <a:pt x="18267" y="5651"/>
                </a:lnTo>
                <a:lnTo>
                  <a:pt x="18048" y="5456"/>
                </a:lnTo>
                <a:lnTo>
                  <a:pt x="17828" y="5285"/>
                </a:lnTo>
                <a:lnTo>
                  <a:pt x="17561" y="5139"/>
                </a:lnTo>
                <a:lnTo>
                  <a:pt x="17317" y="5017"/>
                </a:lnTo>
                <a:lnTo>
                  <a:pt x="17025" y="4896"/>
                </a:lnTo>
                <a:lnTo>
                  <a:pt x="16732" y="4823"/>
                </a:lnTo>
                <a:lnTo>
                  <a:pt x="16440" y="4774"/>
                </a:lnTo>
                <a:lnTo>
                  <a:pt x="16124" y="4774"/>
                </a:lnTo>
                <a:lnTo>
                  <a:pt x="16124" y="4774"/>
                </a:lnTo>
                <a:close/>
              </a:path>
            </a:pathLst>
          </a:custGeom>
          <a:noFill/>
          <a:ln cap="rnd" cmpd="sng" w="38100">
            <a:solidFill>
              <a:srgbClr val="C7D3E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6" name="Google Shape;4386;p166"/>
          <p:cNvSpPr/>
          <p:nvPr/>
        </p:nvSpPr>
        <p:spPr>
          <a:xfrm>
            <a:off x="6275776" y="3135702"/>
            <a:ext cx="402263" cy="251209"/>
          </a:xfrm>
          <a:custGeom>
            <a:rect b="b" l="l" r="r" t="t"/>
            <a:pathLst>
              <a:path extrusionOk="0" fill="none" h="10814" w="19144">
                <a:moveTo>
                  <a:pt x="16124" y="4774"/>
                </a:moveTo>
                <a:lnTo>
                  <a:pt x="15369" y="4774"/>
                </a:lnTo>
                <a:lnTo>
                  <a:pt x="15369" y="4774"/>
                </a:lnTo>
                <a:lnTo>
                  <a:pt x="15393" y="4482"/>
                </a:lnTo>
                <a:lnTo>
                  <a:pt x="15393" y="4482"/>
                </a:lnTo>
                <a:lnTo>
                  <a:pt x="15369" y="4189"/>
                </a:lnTo>
                <a:lnTo>
                  <a:pt x="15344" y="3921"/>
                </a:lnTo>
                <a:lnTo>
                  <a:pt x="15271" y="3654"/>
                </a:lnTo>
                <a:lnTo>
                  <a:pt x="15174" y="3410"/>
                </a:lnTo>
                <a:lnTo>
                  <a:pt x="15052" y="3166"/>
                </a:lnTo>
                <a:lnTo>
                  <a:pt x="14930" y="2947"/>
                </a:lnTo>
                <a:lnTo>
                  <a:pt x="14760" y="2728"/>
                </a:lnTo>
                <a:lnTo>
                  <a:pt x="14589" y="2533"/>
                </a:lnTo>
                <a:lnTo>
                  <a:pt x="14394" y="2363"/>
                </a:lnTo>
                <a:lnTo>
                  <a:pt x="14175" y="2192"/>
                </a:lnTo>
                <a:lnTo>
                  <a:pt x="13956" y="2070"/>
                </a:lnTo>
                <a:lnTo>
                  <a:pt x="13712" y="1949"/>
                </a:lnTo>
                <a:lnTo>
                  <a:pt x="13469" y="1851"/>
                </a:lnTo>
                <a:lnTo>
                  <a:pt x="13201" y="1778"/>
                </a:lnTo>
                <a:lnTo>
                  <a:pt x="12933" y="1754"/>
                </a:lnTo>
                <a:lnTo>
                  <a:pt x="12641" y="1729"/>
                </a:lnTo>
                <a:lnTo>
                  <a:pt x="12641" y="1729"/>
                </a:lnTo>
                <a:lnTo>
                  <a:pt x="12300" y="1754"/>
                </a:lnTo>
                <a:lnTo>
                  <a:pt x="11959" y="1827"/>
                </a:lnTo>
                <a:lnTo>
                  <a:pt x="11618" y="1924"/>
                </a:lnTo>
                <a:lnTo>
                  <a:pt x="11326" y="2070"/>
                </a:lnTo>
                <a:lnTo>
                  <a:pt x="11326" y="2070"/>
                </a:lnTo>
                <a:lnTo>
                  <a:pt x="11155" y="1851"/>
                </a:lnTo>
                <a:lnTo>
                  <a:pt x="10985" y="1632"/>
                </a:lnTo>
                <a:lnTo>
                  <a:pt x="10814" y="1413"/>
                </a:lnTo>
                <a:lnTo>
                  <a:pt x="10619" y="1218"/>
                </a:lnTo>
                <a:lnTo>
                  <a:pt x="10425" y="1048"/>
                </a:lnTo>
                <a:lnTo>
                  <a:pt x="10205" y="877"/>
                </a:lnTo>
                <a:lnTo>
                  <a:pt x="9962" y="707"/>
                </a:lnTo>
                <a:lnTo>
                  <a:pt x="9718" y="560"/>
                </a:lnTo>
                <a:lnTo>
                  <a:pt x="9475" y="439"/>
                </a:lnTo>
                <a:lnTo>
                  <a:pt x="9231" y="317"/>
                </a:lnTo>
                <a:lnTo>
                  <a:pt x="8963" y="219"/>
                </a:lnTo>
                <a:lnTo>
                  <a:pt x="8695" y="146"/>
                </a:lnTo>
                <a:lnTo>
                  <a:pt x="8403" y="73"/>
                </a:lnTo>
                <a:lnTo>
                  <a:pt x="8135" y="25"/>
                </a:lnTo>
                <a:lnTo>
                  <a:pt x="7843" y="0"/>
                </a:lnTo>
                <a:lnTo>
                  <a:pt x="7551" y="0"/>
                </a:lnTo>
                <a:lnTo>
                  <a:pt x="7551" y="0"/>
                </a:lnTo>
                <a:lnTo>
                  <a:pt x="7088" y="25"/>
                </a:lnTo>
                <a:lnTo>
                  <a:pt x="6650" y="98"/>
                </a:lnTo>
                <a:lnTo>
                  <a:pt x="6211" y="195"/>
                </a:lnTo>
                <a:lnTo>
                  <a:pt x="5797" y="341"/>
                </a:lnTo>
                <a:lnTo>
                  <a:pt x="5407" y="536"/>
                </a:lnTo>
                <a:lnTo>
                  <a:pt x="5042" y="755"/>
                </a:lnTo>
                <a:lnTo>
                  <a:pt x="4701" y="1023"/>
                </a:lnTo>
                <a:lnTo>
                  <a:pt x="4385" y="1315"/>
                </a:lnTo>
                <a:lnTo>
                  <a:pt x="4092" y="1632"/>
                </a:lnTo>
                <a:lnTo>
                  <a:pt x="3824" y="1973"/>
                </a:lnTo>
                <a:lnTo>
                  <a:pt x="3605" y="2338"/>
                </a:lnTo>
                <a:lnTo>
                  <a:pt x="3410" y="2728"/>
                </a:lnTo>
                <a:lnTo>
                  <a:pt x="3264" y="3142"/>
                </a:lnTo>
                <a:lnTo>
                  <a:pt x="3142" y="3580"/>
                </a:lnTo>
                <a:lnTo>
                  <a:pt x="3094" y="4019"/>
                </a:lnTo>
                <a:lnTo>
                  <a:pt x="3069" y="4482"/>
                </a:lnTo>
                <a:lnTo>
                  <a:pt x="3069" y="4482"/>
                </a:lnTo>
                <a:lnTo>
                  <a:pt x="3069" y="4774"/>
                </a:lnTo>
                <a:lnTo>
                  <a:pt x="3021" y="4774"/>
                </a:lnTo>
                <a:lnTo>
                  <a:pt x="3021" y="4774"/>
                </a:lnTo>
                <a:lnTo>
                  <a:pt x="2704" y="4774"/>
                </a:lnTo>
                <a:lnTo>
                  <a:pt x="2412" y="4823"/>
                </a:lnTo>
                <a:lnTo>
                  <a:pt x="2120" y="4896"/>
                </a:lnTo>
                <a:lnTo>
                  <a:pt x="1827" y="5017"/>
                </a:lnTo>
                <a:lnTo>
                  <a:pt x="1584" y="5139"/>
                </a:lnTo>
                <a:lnTo>
                  <a:pt x="1316" y="5285"/>
                </a:lnTo>
                <a:lnTo>
                  <a:pt x="1097" y="5456"/>
                </a:lnTo>
                <a:lnTo>
                  <a:pt x="877" y="5651"/>
                </a:lnTo>
                <a:lnTo>
                  <a:pt x="683" y="5870"/>
                </a:lnTo>
                <a:lnTo>
                  <a:pt x="512" y="6113"/>
                </a:lnTo>
                <a:lnTo>
                  <a:pt x="366" y="6357"/>
                </a:lnTo>
                <a:lnTo>
                  <a:pt x="220" y="6625"/>
                </a:lnTo>
                <a:lnTo>
                  <a:pt x="122" y="6893"/>
                </a:lnTo>
                <a:lnTo>
                  <a:pt x="49" y="7185"/>
                </a:lnTo>
                <a:lnTo>
                  <a:pt x="1" y="7477"/>
                </a:lnTo>
                <a:lnTo>
                  <a:pt x="1" y="7794"/>
                </a:lnTo>
                <a:lnTo>
                  <a:pt x="1" y="7794"/>
                </a:lnTo>
                <a:lnTo>
                  <a:pt x="1" y="8110"/>
                </a:lnTo>
                <a:lnTo>
                  <a:pt x="49" y="8403"/>
                </a:lnTo>
                <a:lnTo>
                  <a:pt x="122" y="8695"/>
                </a:lnTo>
                <a:lnTo>
                  <a:pt x="220" y="8963"/>
                </a:lnTo>
                <a:lnTo>
                  <a:pt x="366" y="9231"/>
                </a:lnTo>
                <a:lnTo>
                  <a:pt x="512" y="9474"/>
                </a:lnTo>
                <a:lnTo>
                  <a:pt x="683" y="9718"/>
                </a:lnTo>
                <a:lnTo>
                  <a:pt x="877" y="9937"/>
                </a:lnTo>
                <a:lnTo>
                  <a:pt x="1097" y="10132"/>
                </a:lnTo>
                <a:lnTo>
                  <a:pt x="1316" y="10302"/>
                </a:lnTo>
                <a:lnTo>
                  <a:pt x="1584" y="10449"/>
                </a:lnTo>
                <a:lnTo>
                  <a:pt x="1827" y="10570"/>
                </a:lnTo>
                <a:lnTo>
                  <a:pt x="2120" y="10692"/>
                </a:lnTo>
                <a:lnTo>
                  <a:pt x="2412" y="10765"/>
                </a:lnTo>
                <a:lnTo>
                  <a:pt x="2704" y="10814"/>
                </a:lnTo>
                <a:lnTo>
                  <a:pt x="3021" y="10814"/>
                </a:lnTo>
                <a:lnTo>
                  <a:pt x="16124" y="10814"/>
                </a:lnTo>
                <a:lnTo>
                  <a:pt x="16124" y="10814"/>
                </a:lnTo>
                <a:lnTo>
                  <a:pt x="16440" y="10814"/>
                </a:lnTo>
                <a:lnTo>
                  <a:pt x="16732" y="10765"/>
                </a:lnTo>
                <a:lnTo>
                  <a:pt x="17025" y="10692"/>
                </a:lnTo>
                <a:lnTo>
                  <a:pt x="17317" y="10570"/>
                </a:lnTo>
                <a:lnTo>
                  <a:pt x="17561" y="10449"/>
                </a:lnTo>
                <a:lnTo>
                  <a:pt x="17828" y="10302"/>
                </a:lnTo>
                <a:lnTo>
                  <a:pt x="18048" y="10132"/>
                </a:lnTo>
                <a:lnTo>
                  <a:pt x="18267" y="9937"/>
                </a:lnTo>
                <a:lnTo>
                  <a:pt x="18462" y="9718"/>
                </a:lnTo>
                <a:lnTo>
                  <a:pt x="18632" y="9474"/>
                </a:lnTo>
                <a:lnTo>
                  <a:pt x="18778" y="9231"/>
                </a:lnTo>
                <a:lnTo>
                  <a:pt x="18924" y="8963"/>
                </a:lnTo>
                <a:lnTo>
                  <a:pt x="19022" y="8695"/>
                </a:lnTo>
                <a:lnTo>
                  <a:pt x="19095" y="8403"/>
                </a:lnTo>
                <a:lnTo>
                  <a:pt x="19144" y="8110"/>
                </a:lnTo>
                <a:lnTo>
                  <a:pt x="19144" y="7794"/>
                </a:lnTo>
                <a:lnTo>
                  <a:pt x="19144" y="7794"/>
                </a:lnTo>
                <a:lnTo>
                  <a:pt x="19144" y="7477"/>
                </a:lnTo>
                <a:lnTo>
                  <a:pt x="19095" y="7185"/>
                </a:lnTo>
                <a:lnTo>
                  <a:pt x="19022" y="6893"/>
                </a:lnTo>
                <a:lnTo>
                  <a:pt x="18924" y="6625"/>
                </a:lnTo>
                <a:lnTo>
                  <a:pt x="18778" y="6357"/>
                </a:lnTo>
                <a:lnTo>
                  <a:pt x="18632" y="6113"/>
                </a:lnTo>
                <a:lnTo>
                  <a:pt x="18462" y="5870"/>
                </a:lnTo>
                <a:lnTo>
                  <a:pt x="18267" y="5651"/>
                </a:lnTo>
                <a:lnTo>
                  <a:pt x="18048" y="5456"/>
                </a:lnTo>
                <a:lnTo>
                  <a:pt x="17828" y="5285"/>
                </a:lnTo>
                <a:lnTo>
                  <a:pt x="17561" y="5139"/>
                </a:lnTo>
                <a:lnTo>
                  <a:pt x="17317" y="5017"/>
                </a:lnTo>
                <a:lnTo>
                  <a:pt x="17025" y="4896"/>
                </a:lnTo>
                <a:lnTo>
                  <a:pt x="16732" y="4823"/>
                </a:lnTo>
                <a:lnTo>
                  <a:pt x="16440" y="4774"/>
                </a:lnTo>
                <a:lnTo>
                  <a:pt x="16124" y="4774"/>
                </a:lnTo>
                <a:lnTo>
                  <a:pt x="16124" y="4774"/>
                </a:lnTo>
                <a:close/>
              </a:path>
            </a:pathLst>
          </a:custGeom>
          <a:noFill/>
          <a:ln cap="rnd" cmpd="sng" w="12175">
            <a:solidFill>
              <a:srgbClr val="C7D3E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7" name="Google Shape;4387;p166"/>
          <p:cNvSpPr/>
          <p:nvPr/>
        </p:nvSpPr>
        <p:spPr>
          <a:xfrm>
            <a:off x="6561311" y="4304799"/>
            <a:ext cx="1000561" cy="624833"/>
          </a:xfrm>
          <a:custGeom>
            <a:rect b="b" l="l" r="r" t="t"/>
            <a:pathLst>
              <a:path extrusionOk="0" fill="none" h="10814" w="19144">
                <a:moveTo>
                  <a:pt x="16124" y="4774"/>
                </a:moveTo>
                <a:lnTo>
                  <a:pt x="15369" y="4774"/>
                </a:lnTo>
                <a:lnTo>
                  <a:pt x="15369" y="4774"/>
                </a:lnTo>
                <a:lnTo>
                  <a:pt x="15393" y="4482"/>
                </a:lnTo>
                <a:lnTo>
                  <a:pt x="15393" y="4482"/>
                </a:lnTo>
                <a:lnTo>
                  <a:pt x="15369" y="4189"/>
                </a:lnTo>
                <a:lnTo>
                  <a:pt x="15344" y="3921"/>
                </a:lnTo>
                <a:lnTo>
                  <a:pt x="15271" y="3654"/>
                </a:lnTo>
                <a:lnTo>
                  <a:pt x="15174" y="3410"/>
                </a:lnTo>
                <a:lnTo>
                  <a:pt x="15052" y="3166"/>
                </a:lnTo>
                <a:lnTo>
                  <a:pt x="14930" y="2947"/>
                </a:lnTo>
                <a:lnTo>
                  <a:pt x="14760" y="2728"/>
                </a:lnTo>
                <a:lnTo>
                  <a:pt x="14589" y="2533"/>
                </a:lnTo>
                <a:lnTo>
                  <a:pt x="14394" y="2363"/>
                </a:lnTo>
                <a:lnTo>
                  <a:pt x="14175" y="2192"/>
                </a:lnTo>
                <a:lnTo>
                  <a:pt x="13956" y="2070"/>
                </a:lnTo>
                <a:lnTo>
                  <a:pt x="13712" y="1949"/>
                </a:lnTo>
                <a:lnTo>
                  <a:pt x="13469" y="1851"/>
                </a:lnTo>
                <a:lnTo>
                  <a:pt x="13201" y="1778"/>
                </a:lnTo>
                <a:lnTo>
                  <a:pt x="12933" y="1754"/>
                </a:lnTo>
                <a:lnTo>
                  <a:pt x="12641" y="1729"/>
                </a:lnTo>
                <a:lnTo>
                  <a:pt x="12641" y="1729"/>
                </a:lnTo>
                <a:lnTo>
                  <a:pt x="12300" y="1754"/>
                </a:lnTo>
                <a:lnTo>
                  <a:pt x="11959" y="1827"/>
                </a:lnTo>
                <a:lnTo>
                  <a:pt x="11618" y="1924"/>
                </a:lnTo>
                <a:lnTo>
                  <a:pt x="11326" y="2070"/>
                </a:lnTo>
                <a:lnTo>
                  <a:pt x="11326" y="2070"/>
                </a:lnTo>
                <a:lnTo>
                  <a:pt x="11155" y="1851"/>
                </a:lnTo>
                <a:lnTo>
                  <a:pt x="10985" y="1632"/>
                </a:lnTo>
                <a:lnTo>
                  <a:pt x="10814" y="1413"/>
                </a:lnTo>
                <a:lnTo>
                  <a:pt x="10619" y="1218"/>
                </a:lnTo>
                <a:lnTo>
                  <a:pt x="10425" y="1048"/>
                </a:lnTo>
                <a:lnTo>
                  <a:pt x="10205" y="877"/>
                </a:lnTo>
                <a:lnTo>
                  <a:pt x="9962" y="707"/>
                </a:lnTo>
                <a:lnTo>
                  <a:pt x="9718" y="560"/>
                </a:lnTo>
                <a:lnTo>
                  <a:pt x="9475" y="439"/>
                </a:lnTo>
                <a:lnTo>
                  <a:pt x="9231" y="317"/>
                </a:lnTo>
                <a:lnTo>
                  <a:pt x="8963" y="219"/>
                </a:lnTo>
                <a:lnTo>
                  <a:pt x="8695" y="146"/>
                </a:lnTo>
                <a:lnTo>
                  <a:pt x="8403" y="73"/>
                </a:lnTo>
                <a:lnTo>
                  <a:pt x="8135" y="25"/>
                </a:lnTo>
                <a:lnTo>
                  <a:pt x="7843" y="0"/>
                </a:lnTo>
                <a:lnTo>
                  <a:pt x="7551" y="0"/>
                </a:lnTo>
                <a:lnTo>
                  <a:pt x="7551" y="0"/>
                </a:lnTo>
                <a:lnTo>
                  <a:pt x="7088" y="25"/>
                </a:lnTo>
                <a:lnTo>
                  <a:pt x="6650" y="98"/>
                </a:lnTo>
                <a:lnTo>
                  <a:pt x="6211" y="195"/>
                </a:lnTo>
                <a:lnTo>
                  <a:pt x="5797" y="341"/>
                </a:lnTo>
                <a:lnTo>
                  <a:pt x="5407" y="536"/>
                </a:lnTo>
                <a:lnTo>
                  <a:pt x="5042" y="755"/>
                </a:lnTo>
                <a:lnTo>
                  <a:pt x="4701" y="1023"/>
                </a:lnTo>
                <a:lnTo>
                  <a:pt x="4385" y="1315"/>
                </a:lnTo>
                <a:lnTo>
                  <a:pt x="4092" y="1632"/>
                </a:lnTo>
                <a:lnTo>
                  <a:pt x="3824" y="1973"/>
                </a:lnTo>
                <a:lnTo>
                  <a:pt x="3605" y="2338"/>
                </a:lnTo>
                <a:lnTo>
                  <a:pt x="3410" y="2728"/>
                </a:lnTo>
                <a:lnTo>
                  <a:pt x="3264" y="3142"/>
                </a:lnTo>
                <a:lnTo>
                  <a:pt x="3142" y="3580"/>
                </a:lnTo>
                <a:lnTo>
                  <a:pt x="3094" y="4019"/>
                </a:lnTo>
                <a:lnTo>
                  <a:pt x="3069" y="4482"/>
                </a:lnTo>
                <a:lnTo>
                  <a:pt x="3069" y="4482"/>
                </a:lnTo>
                <a:lnTo>
                  <a:pt x="3069" y="4774"/>
                </a:lnTo>
                <a:lnTo>
                  <a:pt x="3021" y="4774"/>
                </a:lnTo>
                <a:lnTo>
                  <a:pt x="3021" y="4774"/>
                </a:lnTo>
                <a:lnTo>
                  <a:pt x="2704" y="4774"/>
                </a:lnTo>
                <a:lnTo>
                  <a:pt x="2412" y="4823"/>
                </a:lnTo>
                <a:lnTo>
                  <a:pt x="2120" y="4896"/>
                </a:lnTo>
                <a:lnTo>
                  <a:pt x="1827" y="5017"/>
                </a:lnTo>
                <a:lnTo>
                  <a:pt x="1584" y="5139"/>
                </a:lnTo>
                <a:lnTo>
                  <a:pt x="1316" y="5285"/>
                </a:lnTo>
                <a:lnTo>
                  <a:pt x="1097" y="5456"/>
                </a:lnTo>
                <a:lnTo>
                  <a:pt x="877" y="5651"/>
                </a:lnTo>
                <a:lnTo>
                  <a:pt x="683" y="5870"/>
                </a:lnTo>
                <a:lnTo>
                  <a:pt x="512" y="6113"/>
                </a:lnTo>
                <a:lnTo>
                  <a:pt x="366" y="6357"/>
                </a:lnTo>
                <a:lnTo>
                  <a:pt x="220" y="6625"/>
                </a:lnTo>
                <a:lnTo>
                  <a:pt x="122" y="6893"/>
                </a:lnTo>
                <a:lnTo>
                  <a:pt x="49" y="7185"/>
                </a:lnTo>
                <a:lnTo>
                  <a:pt x="1" y="7477"/>
                </a:lnTo>
                <a:lnTo>
                  <a:pt x="1" y="7794"/>
                </a:lnTo>
                <a:lnTo>
                  <a:pt x="1" y="7794"/>
                </a:lnTo>
                <a:lnTo>
                  <a:pt x="1" y="8110"/>
                </a:lnTo>
                <a:lnTo>
                  <a:pt x="49" y="8403"/>
                </a:lnTo>
                <a:lnTo>
                  <a:pt x="122" y="8695"/>
                </a:lnTo>
                <a:lnTo>
                  <a:pt x="220" y="8963"/>
                </a:lnTo>
                <a:lnTo>
                  <a:pt x="366" y="9231"/>
                </a:lnTo>
                <a:lnTo>
                  <a:pt x="512" y="9474"/>
                </a:lnTo>
                <a:lnTo>
                  <a:pt x="683" y="9718"/>
                </a:lnTo>
                <a:lnTo>
                  <a:pt x="877" y="9937"/>
                </a:lnTo>
                <a:lnTo>
                  <a:pt x="1097" y="10132"/>
                </a:lnTo>
                <a:lnTo>
                  <a:pt x="1316" y="10302"/>
                </a:lnTo>
                <a:lnTo>
                  <a:pt x="1584" y="10449"/>
                </a:lnTo>
                <a:lnTo>
                  <a:pt x="1827" y="10570"/>
                </a:lnTo>
                <a:lnTo>
                  <a:pt x="2120" y="10692"/>
                </a:lnTo>
                <a:lnTo>
                  <a:pt x="2412" y="10765"/>
                </a:lnTo>
                <a:lnTo>
                  <a:pt x="2704" y="10814"/>
                </a:lnTo>
                <a:lnTo>
                  <a:pt x="3021" y="10814"/>
                </a:lnTo>
                <a:lnTo>
                  <a:pt x="16124" y="10814"/>
                </a:lnTo>
                <a:lnTo>
                  <a:pt x="16124" y="10814"/>
                </a:lnTo>
                <a:lnTo>
                  <a:pt x="16440" y="10814"/>
                </a:lnTo>
                <a:lnTo>
                  <a:pt x="16732" y="10765"/>
                </a:lnTo>
                <a:lnTo>
                  <a:pt x="17025" y="10692"/>
                </a:lnTo>
                <a:lnTo>
                  <a:pt x="17317" y="10570"/>
                </a:lnTo>
                <a:lnTo>
                  <a:pt x="17561" y="10449"/>
                </a:lnTo>
                <a:lnTo>
                  <a:pt x="17828" y="10302"/>
                </a:lnTo>
                <a:lnTo>
                  <a:pt x="18048" y="10132"/>
                </a:lnTo>
                <a:lnTo>
                  <a:pt x="18267" y="9937"/>
                </a:lnTo>
                <a:lnTo>
                  <a:pt x="18462" y="9718"/>
                </a:lnTo>
                <a:lnTo>
                  <a:pt x="18632" y="9474"/>
                </a:lnTo>
                <a:lnTo>
                  <a:pt x="18778" y="9231"/>
                </a:lnTo>
                <a:lnTo>
                  <a:pt x="18924" y="8963"/>
                </a:lnTo>
                <a:lnTo>
                  <a:pt x="19022" y="8695"/>
                </a:lnTo>
                <a:lnTo>
                  <a:pt x="19095" y="8403"/>
                </a:lnTo>
                <a:lnTo>
                  <a:pt x="19144" y="8110"/>
                </a:lnTo>
                <a:lnTo>
                  <a:pt x="19144" y="7794"/>
                </a:lnTo>
                <a:lnTo>
                  <a:pt x="19144" y="7794"/>
                </a:lnTo>
                <a:lnTo>
                  <a:pt x="19144" y="7477"/>
                </a:lnTo>
                <a:lnTo>
                  <a:pt x="19095" y="7185"/>
                </a:lnTo>
                <a:lnTo>
                  <a:pt x="19022" y="6893"/>
                </a:lnTo>
                <a:lnTo>
                  <a:pt x="18924" y="6625"/>
                </a:lnTo>
                <a:lnTo>
                  <a:pt x="18778" y="6357"/>
                </a:lnTo>
                <a:lnTo>
                  <a:pt x="18632" y="6113"/>
                </a:lnTo>
                <a:lnTo>
                  <a:pt x="18462" y="5870"/>
                </a:lnTo>
                <a:lnTo>
                  <a:pt x="18267" y="5651"/>
                </a:lnTo>
                <a:lnTo>
                  <a:pt x="18048" y="5456"/>
                </a:lnTo>
                <a:lnTo>
                  <a:pt x="17828" y="5285"/>
                </a:lnTo>
                <a:lnTo>
                  <a:pt x="17561" y="5139"/>
                </a:lnTo>
                <a:lnTo>
                  <a:pt x="17317" y="5017"/>
                </a:lnTo>
                <a:lnTo>
                  <a:pt x="17025" y="4896"/>
                </a:lnTo>
                <a:lnTo>
                  <a:pt x="16732" y="4823"/>
                </a:lnTo>
                <a:lnTo>
                  <a:pt x="16440" y="4774"/>
                </a:lnTo>
                <a:lnTo>
                  <a:pt x="16124" y="4774"/>
                </a:lnTo>
                <a:lnTo>
                  <a:pt x="16124" y="4774"/>
                </a:lnTo>
                <a:close/>
              </a:path>
            </a:pathLst>
          </a:custGeom>
          <a:noFill/>
          <a:ln cap="rnd" cmpd="sng" w="9525">
            <a:solidFill>
              <a:srgbClr val="C7D3E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2" name="Shape 1552"/>
        <p:cNvGrpSpPr/>
        <p:nvPr/>
      </p:nvGrpSpPr>
      <p:grpSpPr>
        <a:xfrm>
          <a:off x="0" y="0"/>
          <a:ext cx="0" cy="0"/>
          <a:chOff x="0" y="0"/>
          <a:chExt cx="0" cy="0"/>
        </a:xfrm>
      </p:grpSpPr>
      <p:sp>
        <p:nvSpPr>
          <p:cNvPr id="1553" name="Google Shape;1553;p61"/>
          <p:cNvSpPr txBox="1"/>
          <p:nvPr>
            <p:ph type="title"/>
          </p:nvPr>
        </p:nvSpPr>
        <p:spPr>
          <a:xfrm>
            <a:off x="814275"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FILLING OUT CHARTS</a:t>
            </a:r>
            <a:endParaRPr/>
          </a:p>
        </p:txBody>
      </p:sp>
      <p:sp>
        <p:nvSpPr>
          <p:cNvPr id="1554" name="Google Shape;1554;p61"/>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555" name="Google Shape;1555;p61"/>
          <p:cNvSpPr txBox="1"/>
          <p:nvPr>
            <p:ph idx="1" type="body"/>
          </p:nvPr>
        </p:nvSpPr>
        <p:spPr>
          <a:xfrm>
            <a:off x="1245600" y="1913575"/>
            <a:ext cx="6132600" cy="510600"/>
          </a:xfrm>
          <a:prstGeom prst="rect">
            <a:avLst/>
          </a:prstGeom>
        </p:spPr>
        <p:txBody>
          <a:bodyPr anchorCtr="0" anchor="ctr" bIns="91425" lIns="91425" spcFirstLastPara="1" rIns="91425" wrap="square" tIns="91425">
            <a:noAutofit/>
          </a:bodyPr>
          <a:lstStyle/>
          <a:p>
            <a:pPr indent="0" lvl="0" marL="0" rtl="0" algn="ctr">
              <a:spcBef>
                <a:spcPts val="600"/>
              </a:spcBef>
              <a:spcAft>
                <a:spcPts val="1000"/>
              </a:spcAft>
              <a:buNone/>
            </a:pPr>
            <a:r>
              <a:rPr b="1" lang="en">
                <a:latin typeface="Roboto Condensed"/>
                <a:ea typeface="Roboto Condensed"/>
                <a:cs typeface="Roboto Condensed"/>
                <a:sym typeface="Roboto Condensed"/>
              </a:rPr>
              <a:t>&lt;&lt;Prompt Here&gt;&gt;</a:t>
            </a:r>
            <a:endParaRPr b="1">
              <a:latin typeface="Roboto Condensed"/>
              <a:ea typeface="Roboto Condensed"/>
              <a:cs typeface="Roboto Condensed"/>
              <a:sym typeface="Roboto Condensed"/>
            </a:endParaRPr>
          </a:p>
        </p:txBody>
      </p:sp>
      <p:graphicFrame>
        <p:nvGraphicFramePr>
          <p:cNvPr id="1556" name="Google Shape;1556;p61"/>
          <p:cNvGraphicFramePr/>
          <p:nvPr/>
        </p:nvGraphicFramePr>
        <p:xfrm>
          <a:off x="952500" y="2857500"/>
          <a:ext cx="3000000" cy="3000000"/>
        </p:xfrm>
        <a:graphic>
          <a:graphicData uri="http://schemas.openxmlformats.org/drawingml/2006/table">
            <a:tbl>
              <a:tblPr>
                <a:noFill/>
                <a:tableStyleId>{70C08A56-CB41-4B30-BB42-1F7A9BFD3C8E}</a:tableStyleId>
              </a:tblPr>
              <a:tblGrid>
                <a:gridCol w="1809750"/>
                <a:gridCol w="1809750"/>
                <a:gridCol w="1809750"/>
                <a:gridCol w="1809750"/>
              </a:tblGrid>
              <a:tr h="626675">
                <a:tc>
                  <a:txBody>
                    <a:bodyPr/>
                    <a:lstStyle/>
                    <a:p>
                      <a:pPr indent="0" lvl="0" marL="0" rtl="0" algn="l">
                        <a:spcBef>
                          <a:spcPts val="0"/>
                        </a:spcBef>
                        <a:spcAft>
                          <a:spcPts val="0"/>
                        </a:spcAft>
                        <a:buNone/>
                      </a:pPr>
                      <a:r>
                        <a:rPr b="1" lang="en"/>
                        <a:t>TEAM</a:t>
                      </a:r>
                      <a:endParaRPr b="1"/>
                    </a:p>
                  </a:txBody>
                  <a:tcPr marT="91425" marB="91425" marR="91425" marL="91425" anchor="ctr">
                    <a:solidFill>
                      <a:schemeClr val="accent5"/>
                    </a:solidFill>
                  </a:tcPr>
                </a:tc>
                <a:tc>
                  <a:txBody>
                    <a:bodyPr/>
                    <a:lstStyle/>
                    <a:p>
                      <a:pPr indent="0" lvl="0" marL="0" rtl="0" algn="l">
                        <a:spcBef>
                          <a:spcPts val="0"/>
                        </a:spcBef>
                        <a:spcAft>
                          <a:spcPts val="0"/>
                        </a:spcAft>
                        <a:buNone/>
                      </a:pPr>
                      <a:r>
                        <a:rPr b="1" lang="en"/>
                        <a:t>JUNE</a:t>
                      </a:r>
                      <a:endParaRPr b="1"/>
                    </a:p>
                  </a:txBody>
                  <a:tcPr marT="91425" marB="91425" marR="91425" marL="91425" anchor="ctr">
                    <a:solidFill>
                      <a:schemeClr val="accent5"/>
                    </a:solidFill>
                  </a:tcPr>
                </a:tc>
                <a:tc>
                  <a:txBody>
                    <a:bodyPr/>
                    <a:lstStyle/>
                    <a:p>
                      <a:pPr indent="0" lvl="0" marL="0" rtl="0" algn="l">
                        <a:spcBef>
                          <a:spcPts val="0"/>
                        </a:spcBef>
                        <a:spcAft>
                          <a:spcPts val="0"/>
                        </a:spcAft>
                        <a:buNone/>
                      </a:pPr>
                      <a:r>
                        <a:rPr b="1" lang="en"/>
                        <a:t>JULY</a:t>
                      </a:r>
                      <a:endParaRPr b="1"/>
                    </a:p>
                  </a:txBody>
                  <a:tcPr marT="91425" marB="91425" marR="91425" marL="91425" anchor="ctr">
                    <a:solidFill>
                      <a:schemeClr val="accent5"/>
                    </a:solidFill>
                  </a:tcPr>
                </a:tc>
                <a:tc>
                  <a:txBody>
                    <a:bodyPr/>
                    <a:lstStyle/>
                    <a:p>
                      <a:pPr indent="0" lvl="0" marL="0" rtl="0" algn="l">
                        <a:spcBef>
                          <a:spcPts val="0"/>
                        </a:spcBef>
                        <a:spcAft>
                          <a:spcPts val="0"/>
                        </a:spcAft>
                        <a:buNone/>
                      </a:pPr>
                      <a:r>
                        <a:rPr b="1" lang="en"/>
                        <a:t>AUGUST</a:t>
                      </a:r>
                      <a:endParaRPr b="1"/>
                    </a:p>
                  </a:txBody>
                  <a:tcPr marT="91425" marB="91425" marR="91425" marL="91425" anchor="ctr">
                    <a:solidFill>
                      <a:schemeClr val="accent5"/>
                    </a:solidFill>
                  </a:tcPr>
                </a:tc>
              </a:tr>
              <a:tr h="632775">
                <a:tc>
                  <a:txBody>
                    <a:bodyPr/>
                    <a:lstStyle/>
                    <a:p>
                      <a:pPr indent="0" lvl="0" marL="0" rtl="0" algn="l">
                        <a:spcBef>
                          <a:spcPts val="0"/>
                        </a:spcBef>
                        <a:spcAft>
                          <a:spcPts val="0"/>
                        </a:spcAft>
                        <a:buNone/>
                      </a:pPr>
                      <a:r>
                        <a:rPr lang="en"/>
                        <a:t>NAME</a:t>
                      </a:r>
                      <a:endParaRPr/>
                    </a:p>
                  </a:txBody>
                  <a:tcPr marT="91425" marB="91425" marR="91425" marL="91425">
                    <a:solidFill>
                      <a:schemeClr val="lt2"/>
                    </a:solidFill>
                  </a:tcPr>
                </a:tc>
                <a:tc>
                  <a:txBody>
                    <a:bodyPr/>
                    <a:lstStyle/>
                    <a:p>
                      <a:pPr indent="0" lvl="0" marL="0" rtl="0" algn="l">
                        <a:spcBef>
                          <a:spcPts val="0"/>
                        </a:spcBef>
                        <a:spcAft>
                          <a:spcPts val="0"/>
                        </a:spcAft>
                        <a:buNone/>
                      </a:pPr>
                      <a:r>
                        <a:t/>
                      </a:r>
                      <a:endParaRPr/>
                    </a:p>
                  </a:txBody>
                  <a:tcPr marT="91425" marB="91425" marR="91425" marL="91425">
                    <a:solidFill>
                      <a:srgbClr val="FFFFFF"/>
                    </a:solidFill>
                  </a:tcPr>
                </a:tc>
                <a:tc>
                  <a:txBody>
                    <a:bodyPr/>
                    <a:lstStyle/>
                    <a:p>
                      <a:pPr indent="0" lvl="0" marL="0" rtl="0" algn="l">
                        <a:spcBef>
                          <a:spcPts val="0"/>
                        </a:spcBef>
                        <a:spcAft>
                          <a:spcPts val="0"/>
                        </a:spcAft>
                        <a:buNone/>
                      </a:pPr>
                      <a:r>
                        <a:t/>
                      </a:r>
                      <a:endParaRPr/>
                    </a:p>
                  </a:txBody>
                  <a:tcPr marT="91425" marB="91425" marR="91425" marL="91425">
                    <a:solidFill>
                      <a:srgbClr val="FFFFFF"/>
                    </a:solidFill>
                  </a:tcPr>
                </a:tc>
                <a:tc>
                  <a:txBody>
                    <a:bodyPr/>
                    <a:lstStyle/>
                    <a:p>
                      <a:pPr indent="0" lvl="0" marL="0" rtl="0" algn="l">
                        <a:spcBef>
                          <a:spcPts val="0"/>
                        </a:spcBef>
                        <a:spcAft>
                          <a:spcPts val="0"/>
                        </a:spcAft>
                        <a:buNone/>
                      </a:pPr>
                      <a:r>
                        <a:t/>
                      </a:r>
                      <a:endParaRPr/>
                    </a:p>
                  </a:txBody>
                  <a:tcPr marT="91425" marB="91425" marR="91425" marL="91425">
                    <a:solidFill>
                      <a:srgbClr val="FFFFFF"/>
                    </a:solidFill>
                  </a:tcPr>
                </a:tc>
              </a:tr>
              <a:tr h="632775">
                <a:tc>
                  <a:txBody>
                    <a:bodyPr/>
                    <a:lstStyle/>
                    <a:p>
                      <a:pPr indent="0" lvl="0" marL="0" rtl="0" algn="l">
                        <a:spcBef>
                          <a:spcPts val="0"/>
                        </a:spcBef>
                        <a:spcAft>
                          <a:spcPts val="0"/>
                        </a:spcAft>
                        <a:buNone/>
                      </a:pPr>
                      <a:r>
                        <a:rPr lang="en"/>
                        <a:t>NAME</a:t>
                      </a:r>
                      <a:endParaRPr/>
                    </a:p>
                  </a:txBody>
                  <a:tcPr marT="91425" marB="91425" marR="91425" marL="91425">
                    <a:solidFill>
                      <a:schemeClr val="lt2"/>
                    </a:solidFill>
                  </a:tcPr>
                </a:tc>
                <a:tc>
                  <a:txBody>
                    <a:bodyPr/>
                    <a:lstStyle/>
                    <a:p>
                      <a:pPr indent="0" lvl="0" marL="0" rtl="0" algn="l">
                        <a:spcBef>
                          <a:spcPts val="0"/>
                        </a:spcBef>
                        <a:spcAft>
                          <a:spcPts val="0"/>
                        </a:spcAft>
                        <a:buNone/>
                      </a:pPr>
                      <a:r>
                        <a:t/>
                      </a:r>
                      <a:endParaRPr/>
                    </a:p>
                  </a:txBody>
                  <a:tcPr marT="91425" marB="91425" marR="91425" marL="91425">
                    <a:solidFill>
                      <a:srgbClr val="FFFFFF"/>
                    </a:solidFill>
                  </a:tcPr>
                </a:tc>
                <a:tc>
                  <a:txBody>
                    <a:bodyPr/>
                    <a:lstStyle/>
                    <a:p>
                      <a:pPr indent="0" lvl="0" marL="0" rtl="0" algn="l">
                        <a:spcBef>
                          <a:spcPts val="0"/>
                        </a:spcBef>
                        <a:spcAft>
                          <a:spcPts val="0"/>
                        </a:spcAft>
                        <a:buNone/>
                      </a:pPr>
                      <a:r>
                        <a:t/>
                      </a:r>
                      <a:endParaRPr/>
                    </a:p>
                  </a:txBody>
                  <a:tcPr marT="91425" marB="91425" marR="91425" marL="91425">
                    <a:solidFill>
                      <a:srgbClr val="FFFFFF"/>
                    </a:solidFill>
                  </a:tcPr>
                </a:tc>
                <a:tc>
                  <a:txBody>
                    <a:bodyPr/>
                    <a:lstStyle/>
                    <a:p>
                      <a:pPr indent="0" lvl="0" marL="0" rtl="0" algn="l">
                        <a:spcBef>
                          <a:spcPts val="0"/>
                        </a:spcBef>
                        <a:spcAft>
                          <a:spcPts val="0"/>
                        </a:spcAft>
                        <a:buNone/>
                      </a:pPr>
                      <a:r>
                        <a:t/>
                      </a:r>
                      <a:endParaRPr/>
                    </a:p>
                  </a:txBody>
                  <a:tcPr marT="91425" marB="91425" marR="91425" marL="91425">
                    <a:solidFill>
                      <a:srgbClr val="FFFFFF"/>
                    </a:solidFill>
                  </a:tcPr>
                </a:tc>
              </a:tr>
              <a:tr h="632775">
                <a:tc>
                  <a:txBody>
                    <a:bodyPr/>
                    <a:lstStyle/>
                    <a:p>
                      <a:pPr indent="0" lvl="0" marL="0" rtl="0" algn="l">
                        <a:spcBef>
                          <a:spcPts val="0"/>
                        </a:spcBef>
                        <a:spcAft>
                          <a:spcPts val="0"/>
                        </a:spcAft>
                        <a:buNone/>
                      </a:pPr>
                      <a:r>
                        <a:rPr lang="en"/>
                        <a:t>NAME</a:t>
                      </a:r>
                      <a:endParaRPr/>
                    </a:p>
                  </a:txBody>
                  <a:tcPr marT="91425" marB="91425" marR="91425" marL="91425">
                    <a:solidFill>
                      <a:schemeClr val="lt2"/>
                    </a:solidFill>
                  </a:tcPr>
                </a:tc>
                <a:tc>
                  <a:txBody>
                    <a:bodyPr/>
                    <a:lstStyle/>
                    <a:p>
                      <a:pPr indent="0" lvl="0" marL="0" rtl="0" algn="l">
                        <a:spcBef>
                          <a:spcPts val="0"/>
                        </a:spcBef>
                        <a:spcAft>
                          <a:spcPts val="0"/>
                        </a:spcAft>
                        <a:buNone/>
                      </a:pPr>
                      <a:r>
                        <a:t/>
                      </a:r>
                      <a:endParaRPr/>
                    </a:p>
                  </a:txBody>
                  <a:tcPr marT="91425" marB="91425" marR="91425" marL="91425">
                    <a:solidFill>
                      <a:srgbClr val="FFFFFF"/>
                    </a:solidFill>
                  </a:tcPr>
                </a:tc>
                <a:tc>
                  <a:txBody>
                    <a:bodyPr/>
                    <a:lstStyle/>
                    <a:p>
                      <a:pPr indent="0" lvl="0" marL="0" rtl="0" algn="l">
                        <a:spcBef>
                          <a:spcPts val="0"/>
                        </a:spcBef>
                        <a:spcAft>
                          <a:spcPts val="0"/>
                        </a:spcAft>
                        <a:buNone/>
                      </a:pPr>
                      <a:r>
                        <a:t/>
                      </a:r>
                      <a:endParaRPr/>
                    </a:p>
                  </a:txBody>
                  <a:tcPr marT="91425" marB="91425" marR="91425" marL="91425">
                    <a:solidFill>
                      <a:srgbClr val="FFFFFF"/>
                    </a:solidFill>
                  </a:tcPr>
                </a:tc>
                <a:tc>
                  <a:txBody>
                    <a:bodyPr/>
                    <a:lstStyle/>
                    <a:p>
                      <a:pPr indent="0" lvl="0" marL="0" rtl="0" algn="l">
                        <a:spcBef>
                          <a:spcPts val="0"/>
                        </a:spcBef>
                        <a:spcAft>
                          <a:spcPts val="0"/>
                        </a:spcAft>
                        <a:buNone/>
                      </a:pPr>
                      <a:r>
                        <a:t/>
                      </a:r>
                      <a:endParaRPr/>
                    </a:p>
                  </a:txBody>
                  <a:tcPr marT="91425" marB="91425" marR="91425" marL="91425">
                    <a:solidFill>
                      <a:srgbClr val="FFFFFF"/>
                    </a:solidFill>
                  </a:tcPr>
                </a:tc>
              </a:tr>
              <a:tr h="632775">
                <a:tc>
                  <a:txBody>
                    <a:bodyPr/>
                    <a:lstStyle/>
                    <a:p>
                      <a:pPr indent="0" lvl="0" marL="0" rtl="0" algn="l">
                        <a:spcBef>
                          <a:spcPts val="0"/>
                        </a:spcBef>
                        <a:spcAft>
                          <a:spcPts val="0"/>
                        </a:spcAft>
                        <a:buNone/>
                      </a:pPr>
                      <a:r>
                        <a:rPr lang="en"/>
                        <a:t>NAME</a:t>
                      </a:r>
                      <a:endParaRPr/>
                    </a:p>
                  </a:txBody>
                  <a:tcPr marT="91425" marB="91425" marR="91425" marL="91425">
                    <a:solidFill>
                      <a:schemeClr val="lt2"/>
                    </a:solidFill>
                  </a:tcPr>
                </a:tc>
                <a:tc>
                  <a:txBody>
                    <a:bodyPr/>
                    <a:lstStyle/>
                    <a:p>
                      <a:pPr indent="0" lvl="0" marL="0" rtl="0" algn="l">
                        <a:spcBef>
                          <a:spcPts val="0"/>
                        </a:spcBef>
                        <a:spcAft>
                          <a:spcPts val="0"/>
                        </a:spcAft>
                        <a:buNone/>
                      </a:pPr>
                      <a:r>
                        <a:t/>
                      </a:r>
                      <a:endParaRPr/>
                    </a:p>
                  </a:txBody>
                  <a:tcPr marT="91425" marB="91425" marR="91425" marL="91425">
                    <a:solidFill>
                      <a:srgbClr val="FFFFFF"/>
                    </a:solidFill>
                  </a:tcPr>
                </a:tc>
                <a:tc>
                  <a:txBody>
                    <a:bodyPr/>
                    <a:lstStyle/>
                    <a:p>
                      <a:pPr indent="0" lvl="0" marL="0" rtl="0" algn="l">
                        <a:spcBef>
                          <a:spcPts val="0"/>
                        </a:spcBef>
                        <a:spcAft>
                          <a:spcPts val="0"/>
                        </a:spcAft>
                        <a:buNone/>
                      </a:pPr>
                      <a:r>
                        <a:t/>
                      </a:r>
                      <a:endParaRPr/>
                    </a:p>
                  </a:txBody>
                  <a:tcPr marT="91425" marB="91425" marR="91425" marL="91425">
                    <a:solidFill>
                      <a:srgbClr val="FFFFFF"/>
                    </a:solidFill>
                  </a:tcPr>
                </a:tc>
                <a:tc>
                  <a:txBody>
                    <a:bodyPr/>
                    <a:lstStyle/>
                    <a:p>
                      <a:pPr indent="0" lvl="0" marL="0" rtl="0" algn="l">
                        <a:spcBef>
                          <a:spcPts val="0"/>
                        </a:spcBef>
                        <a:spcAft>
                          <a:spcPts val="0"/>
                        </a:spcAft>
                        <a:buNone/>
                      </a:pPr>
                      <a:r>
                        <a:t/>
                      </a:r>
                      <a:endParaRPr/>
                    </a:p>
                  </a:txBody>
                  <a:tcPr marT="91425" marB="91425" marR="91425" marL="91425">
                    <a:solidFill>
                      <a:srgbClr val="FFFFFF"/>
                    </a:solidFill>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0" name="Shape 1560"/>
        <p:cNvGrpSpPr/>
        <p:nvPr/>
      </p:nvGrpSpPr>
      <p:grpSpPr>
        <a:xfrm>
          <a:off x="0" y="0"/>
          <a:ext cx="0" cy="0"/>
          <a:chOff x="0" y="0"/>
          <a:chExt cx="0" cy="0"/>
        </a:xfrm>
      </p:grpSpPr>
      <p:sp>
        <p:nvSpPr>
          <p:cNvPr id="1561" name="Google Shape;1561;p62"/>
          <p:cNvSpPr txBox="1"/>
          <p:nvPr>
            <p:ph type="title"/>
          </p:nvPr>
        </p:nvSpPr>
        <p:spPr>
          <a:xfrm>
            <a:off x="564575" y="523425"/>
            <a:ext cx="60438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SPECTRUMS: WITH NAME</a:t>
            </a:r>
            <a:endParaRPr/>
          </a:p>
          <a:p>
            <a:pPr indent="0" lvl="0" marL="0" rtl="0" algn="l">
              <a:spcBef>
                <a:spcPts val="0"/>
              </a:spcBef>
              <a:spcAft>
                <a:spcPts val="0"/>
              </a:spcAft>
              <a:buNone/>
            </a:pPr>
            <a:r>
              <a:rPr b="0" i="1" lang="en"/>
              <a:t>Grab an avatar and place along the spectrum where you fit</a:t>
            </a:r>
            <a:endParaRPr b="0" i="1"/>
          </a:p>
        </p:txBody>
      </p:sp>
      <p:sp>
        <p:nvSpPr>
          <p:cNvPr id="1562" name="Google Shape;1562;p62"/>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563" name="Google Shape;1563;p62"/>
          <p:cNvSpPr txBox="1"/>
          <p:nvPr/>
        </p:nvSpPr>
        <p:spPr>
          <a:xfrm>
            <a:off x="162549" y="3683600"/>
            <a:ext cx="2185200" cy="102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dk1"/>
                </a:solidFill>
                <a:latin typeface="Roboto Condensed"/>
                <a:ea typeface="Roboto Condensed"/>
                <a:cs typeface="Roboto Condensed"/>
                <a:sym typeface="Roboto Condensed"/>
              </a:rPr>
              <a:t>One Option</a:t>
            </a:r>
            <a:endParaRPr sz="1600">
              <a:solidFill>
                <a:srgbClr val="7C7754"/>
              </a:solidFill>
              <a:latin typeface="Neucha"/>
              <a:ea typeface="Neucha"/>
              <a:cs typeface="Neucha"/>
              <a:sym typeface="Neucha"/>
            </a:endParaRPr>
          </a:p>
        </p:txBody>
      </p:sp>
      <p:sp>
        <p:nvSpPr>
          <p:cNvPr id="1564" name="Google Shape;1564;p62"/>
          <p:cNvSpPr txBox="1"/>
          <p:nvPr/>
        </p:nvSpPr>
        <p:spPr>
          <a:xfrm>
            <a:off x="6589150" y="3637625"/>
            <a:ext cx="2326800" cy="856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2400">
                <a:solidFill>
                  <a:schemeClr val="dk1"/>
                </a:solidFill>
                <a:latin typeface="Roboto Condensed"/>
                <a:ea typeface="Roboto Condensed"/>
                <a:cs typeface="Roboto Condensed"/>
                <a:sym typeface="Roboto Condensed"/>
              </a:rPr>
              <a:t>The Opposite Option</a:t>
            </a:r>
            <a:endParaRPr sz="1600">
              <a:solidFill>
                <a:srgbClr val="7C7754"/>
              </a:solidFill>
              <a:latin typeface="Neucha"/>
              <a:ea typeface="Neucha"/>
              <a:cs typeface="Neucha"/>
              <a:sym typeface="Neucha"/>
            </a:endParaRPr>
          </a:p>
        </p:txBody>
      </p:sp>
      <p:cxnSp>
        <p:nvCxnSpPr>
          <p:cNvPr id="1565" name="Google Shape;1565;p62"/>
          <p:cNvCxnSpPr/>
          <p:nvPr/>
        </p:nvCxnSpPr>
        <p:spPr>
          <a:xfrm>
            <a:off x="584825" y="3377300"/>
            <a:ext cx="7957200" cy="0"/>
          </a:xfrm>
          <a:prstGeom prst="straightConnector1">
            <a:avLst/>
          </a:prstGeom>
          <a:noFill/>
          <a:ln cap="flat" cmpd="sng" w="9525">
            <a:solidFill>
              <a:srgbClr val="595959"/>
            </a:solidFill>
            <a:prstDash val="lgDash"/>
            <a:round/>
            <a:headEnd len="med" w="med" type="none"/>
            <a:tailEnd len="med" w="med" type="none"/>
          </a:ln>
        </p:spPr>
      </p:cxnSp>
      <p:cxnSp>
        <p:nvCxnSpPr>
          <p:cNvPr id="1566" name="Google Shape;1566;p62"/>
          <p:cNvCxnSpPr/>
          <p:nvPr/>
        </p:nvCxnSpPr>
        <p:spPr>
          <a:xfrm flipH="1" rot="10800000">
            <a:off x="4377900" y="2424175"/>
            <a:ext cx="10200" cy="941100"/>
          </a:xfrm>
          <a:prstGeom prst="straightConnector1">
            <a:avLst/>
          </a:prstGeom>
          <a:noFill/>
          <a:ln cap="flat" cmpd="sng" w="9525">
            <a:solidFill>
              <a:srgbClr val="595959"/>
            </a:solidFill>
            <a:prstDash val="dot"/>
            <a:round/>
            <a:headEnd len="med" w="med" type="none"/>
            <a:tailEnd len="med" w="med" type="none"/>
          </a:ln>
        </p:spPr>
      </p:cxnSp>
      <p:sp>
        <p:nvSpPr>
          <p:cNvPr id="1567" name="Google Shape;1567;p62"/>
          <p:cNvSpPr txBox="1"/>
          <p:nvPr>
            <p:ph idx="1" type="body"/>
          </p:nvPr>
        </p:nvSpPr>
        <p:spPr>
          <a:xfrm>
            <a:off x="1245600" y="1913575"/>
            <a:ext cx="6132600" cy="510600"/>
          </a:xfrm>
          <a:prstGeom prst="rect">
            <a:avLst/>
          </a:prstGeom>
        </p:spPr>
        <p:txBody>
          <a:bodyPr anchorCtr="0" anchor="ctr" bIns="91425" lIns="91425" spcFirstLastPara="1" rIns="91425" wrap="square" tIns="91425">
            <a:noAutofit/>
          </a:bodyPr>
          <a:lstStyle/>
          <a:p>
            <a:pPr indent="0" lvl="0" marL="0" rtl="0" algn="ctr">
              <a:spcBef>
                <a:spcPts val="600"/>
              </a:spcBef>
              <a:spcAft>
                <a:spcPts val="1000"/>
              </a:spcAft>
              <a:buNone/>
            </a:pPr>
            <a:r>
              <a:rPr b="1" lang="en">
                <a:latin typeface="Roboto Condensed"/>
                <a:ea typeface="Roboto Condensed"/>
                <a:cs typeface="Roboto Condensed"/>
                <a:sym typeface="Roboto Condensed"/>
              </a:rPr>
              <a:t>&lt;&lt;Prompt Here&gt;&gt;</a:t>
            </a:r>
            <a:endParaRPr b="1">
              <a:latin typeface="Roboto Condensed"/>
              <a:ea typeface="Roboto Condensed"/>
              <a:cs typeface="Roboto Condensed"/>
              <a:sym typeface="Roboto Condensed"/>
            </a:endParaRPr>
          </a:p>
        </p:txBody>
      </p:sp>
      <p:pic>
        <p:nvPicPr>
          <p:cNvPr id="1568" name="Google Shape;1568;p62"/>
          <p:cNvPicPr preferRelativeResize="0"/>
          <p:nvPr/>
        </p:nvPicPr>
        <p:blipFill>
          <a:blip r:embed="rId3">
            <a:alphaModFix/>
          </a:blip>
          <a:stretch>
            <a:fillRect/>
          </a:stretch>
        </p:blipFill>
        <p:spPr>
          <a:xfrm>
            <a:off x="162550" y="3048007"/>
            <a:ext cx="581025" cy="609600"/>
          </a:xfrm>
          <a:prstGeom prst="rect">
            <a:avLst/>
          </a:prstGeom>
          <a:noFill/>
          <a:ln>
            <a:noFill/>
          </a:ln>
        </p:spPr>
      </p:pic>
      <p:pic>
        <p:nvPicPr>
          <p:cNvPr id="1569" name="Google Shape;1569;p62"/>
          <p:cNvPicPr preferRelativeResize="0"/>
          <p:nvPr/>
        </p:nvPicPr>
        <p:blipFill>
          <a:blip r:embed="rId4">
            <a:alphaModFix/>
          </a:blip>
          <a:stretch>
            <a:fillRect/>
          </a:stretch>
        </p:blipFill>
        <p:spPr>
          <a:xfrm>
            <a:off x="8371150" y="3038475"/>
            <a:ext cx="638175" cy="628650"/>
          </a:xfrm>
          <a:prstGeom prst="rect">
            <a:avLst/>
          </a:prstGeom>
          <a:noFill/>
          <a:ln>
            <a:noFill/>
          </a:ln>
        </p:spPr>
      </p:pic>
      <p:sp>
        <p:nvSpPr>
          <p:cNvPr id="1570" name="Google Shape;1570;p62"/>
          <p:cNvSpPr/>
          <p:nvPr/>
        </p:nvSpPr>
        <p:spPr>
          <a:xfrm>
            <a:off x="403806" y="5466963"/>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1571" name="Google Shape;1571;p62"/>
          <p:cNvSpPr/>
          <p:nvPr/>
        </p:nvSpPr>
        <p:spPr>
          <a:xfrm>
            <a:off x="556206" y="5619363"/>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1572" name="Google Shape;1572;p62"/>
          <p:cNvSpPr/>
          <p:nvPr/>
        </p:nvSpPr>
        <p:spPr>
          <a:xfrm>
            <a:off x="708606" y="5771763"/>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1573" name="Google Shape;1573;p62"/>
          <p:cNvSpPr/>
          <p:nvPr/>
        </p:nvSpPr>
        <p:spPr>
          <a:xfrm>
            <a:off x="861006" y="5924163"/>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1574" name="Google Shape;1574;p62"/>
          <p:cNvSpPr/>
          <p:nvPr/>
        </p:nvSpPr>
        <p:spPr>
          <a:xfrm>
            <a:off x="1013406" y="6076563"/>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1575" name="Google Shape;1575;p62"/>
          <p:cNvSpPr/>
          <p:nvPr/>
        </p:nvSpPr>
        <p:spPr>
          <a:xfrm>
            <a:off x="1165806" y="6228963"/>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1576" name="Google Shape;1576;p62"/>
          <p:cNvSpPr/>
          <p:nvPr/>
        </p:nvSpPr>
        <p:spPr>
          <a:xfrm>
            <a:off x="1318206" y="6381363"/>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1577" name="Google Shape;1577;p62"/>
          <p:cNvSpPr/>
          <p:nvPr/>
        </p:nvSpPr>
        <p:spPr>
          <a:xfrm>
            <a:off x="1470606" y="6533763"/>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1578" name="Google Shape;1578;p62"/>
          <p:cNvSpPr/>
          <p:nvPr/>
        </p:nvSpPr>
        <p:spPr>
          <a:xfrm>
            <a:off x="1629006" y="5390763"/>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1579" name="Google Shape;1579;p62"/>
          <p:cNvSpPr/>
          <p:nvPr/>
        </p:nvSpPr>
        <p:spPr>
          <a:xfrm>
            <a:off x="1781406" y="5543163"/>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1580" name="Google Shape;1580;p62"/>
          <p:cNvSpPr/>
          <p:nvPr/>
        </p:nvSpPr>
        <p:spPr>
          <a:xfrm>
            <a:off x="1933806" y="5695563"/>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1581" name="Google Shape;1581;p62"/>
          <p:cNvSpPr/>
          <p:nvPr/>
        </p:nvSpPr>
        <p:spPr>
          <a:xfrm>
            <a:off x="2086206" y="5847963"/>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1582" name="Google Shape;1582;p62"/>
          <p:cNvSpPr/>
          <p:nvPr/>
        </p:nvSpPr>
        <p:spPr>
          <a:xfrm>
            <a:off x="2238606" y="6000363"/>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1583" name="Google Shape;1583;p62"/>
          <p:cNvSpPr/>
          <p:nvPr/>
        </p:nvSpPr>
        <p:spPr>
          <a:xfrm>
            <a:off x="2391006" y="6152763"/>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1584" name="Google Shape;1584;p62"/>
          <p:cNvSpPr/>
          <p:nvPr/>
        </p:nvSpPr>
        <p:spPr>
          <a:xfrm>
            <a:off x="2543406" y="6305163"/>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1585" name="Google Shape;1585;p62"/>
          <p:cNvSpPr/>
          <p:nvPr/>
        </p:nvSpPr>
        <p:spPr>
          <a:xfrm>
            <a:off x="2695806" y="6457563"/>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1586" name="Google Shape;1586;p62"/>
          <p:cNvSpPr/>
          <p:nvPr/>
        </p:nvSpPr>
        <p:spPr>
          <a:xfrm>
            <a:off x="3126281" y="5390763"/>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1587" name="Google Shape;1587;p62"/>
          <p:cNvSpPr/>
          <p:nvPr/>
        </p:nvSpPr>
        <p:spPr>
          <a:xfrm>
            <a:off x="3278681" y="5543163"/>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1588" name="Google Shape;1588;p62"/>
          <p:cNvSpPr/>
          <p:nvPr/>
        </p:nvSpPr>
        <p:spPr>
          <a:xfrm>
            <a:off x="3431081" y="5695563"/>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1589" name="Google Shape;1589;p62"/>
          <p:cNvSpPr/>
          <p:nvPr/>
        </p:nvSpPr>
        <p:spPr>
          <a:xfrm>
            <a:off x="3583481" y="5847963"/>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1590" name="Google Shape;1590;p62"/>
          <p:cNvSpPr/>
          <p:nvPr/>
        </p:nvSpPr>
        <p:spPr>
          <a:xfrm>
            <a:off x="3735881" y="6000363"/>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1591" name="Google Shape;1591;p62"/>
          <p:cNvSpPr/>
          <p:nvPr/>
        </p:nvSpPr>
        <p:spPr>
          <a:xfrm>
            <a:off x="3888281" y="6152763"/>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1592" name="Google Shape;1592;p62"/>
          <p:cNvSpPr/>
          <p:nvPr/>
        </p:nvSpPr>
        <p:spPr>
          <a:xfrm>
            <a:off x="4040681" y="6305163"/>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1593" name="Google Shape;1593;p62"/>
          <p:cNvSpPr/>
          <p:nvPr/>
        </p:nvSpPr>
        <p:spPr>
          <a:xfrm>
            <a:off x="4193081" y="6457563"/>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7" name="Shape 1597"/>
        <p:cNvGrpSpPr/>
        <p:nvPr/>
      </p:nvGrpSpPr>
      <p:grpSpPr>
        <a:xfrm>
          <a:off x="0" y="0"/>
          <a:ext cx="0" cy="0"/>
          <a:chOff x="0" y="0"/>
          <a:chExt cx="0" cy="0"/>
        </a:xfrm>
      </p:grpSpPr>
      <p:sp>
        <p:nvSpPr>
          <p:cNvPr id="1598" name="Google Shape;1598;p63"/>
          <p:cNvSpPr txBox="1"/>
          <p:nvPr>
            <p:ph type="title"/>
          </p:nvPr>
        </p:nvSpPr>
        <p:spPr>
          <a:xfrm>
            <a:off x="564575" y="523425"/>
            <a:ext cx="60438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SPECTRUMS: PSEUDO-ANONYMOUS</a:t>
            </a:r>
            <a:endParaRPr/>
          </a:p>
          <a:p>
            <a:pPr indent="0" lvl="0" marL="0" rtl="0" algn="l">
              <a:spcBef>
                <a:spcPts val="0"/>
              </a:spcBef>
              <a:spcAft>
                <a:spcPts val="0"/>
              </a:spcAft>
              <a:buNone/>
            </a:pPr>
            <a:r>
              <a:rPr b="0" i="1" lang="en"/>
              <a:t>Grab an avatar and place along the spectrum where you fit</a:t>
            </a:r>
            <a:endParaRPr b="0" i="1"/>
          </a:p>
        </p:txBody>
      </p:sp>
      <p:sp>
        <p:nvSpPr>
          <p:cNvPr id="1599" name="Google Shape;1599;p63"/>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600" name="Google Shape;1600;p63"/>
          <p:cNvSpPr txBox="1"/>
          <p:nvPr/>
        </p:nvSpPr>
        <p:spPr>
          <a:xfrm>
            <a:off x="162549" y="3683600"/>
            <a:ext cx="2185200" cy="102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dk1"/>
                </a:solidFill>
                <a:latin typeface="Roboto Condensed"/>
                <a:ea typeface="Roboto Condensed"/>
                <a:cs typeface="Roboto Condensed"/>
                <a:sym typeface="Roboto Condensed"/>
              </a:rPr>
              <a:t>One Option</a:t>
            </a:r>
            <a:endParaRPr sz="1600">
              <a:solidFill>
                <a:srgbClr val="7C7754"/>
              </a:solidFill>
              <a:latin typeface="Neucha"/>
              <a:ea typeface="Neucha"/>
              <a:cs typeface="Neucha"/>
              <a:sym typeface="Neucha"/>
            </a:endParaRPr>
          </a:p>
        </p:txBody>
      </p:sp>
      <p:sp>
        <p:nvSpPr>
          <p:cNvPr id="1601" name="Google Shape;1601;p63"/>
          <p:cNvSpPr txBox="1"/>
          <p:nvPr/>
        </p:nvSpPr>
        <p:spPr>
          <a:xfrm>
            <a:off x="6589150" y="3637625"/>
            <a:ext cx="2326800" cy="856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2400">
                <a:solidFill>
                  <a:schemeClr val="dk1"/>
                </a:solidFill>
                <a:latin typeface="Roboto Condensed"/>
                <a:ea typeface="Roboto Condensed"/>
                <a:cs typeface="Roboto Condensed"/>
                <a:sym typeface="Roboto Condensed"/>
              </a:rPr>
              <a:t>The Opposite Option</a:t>
            </a:r>
            <a:endParaRPr sz="1600">
              <a:solidFill>
                <a:srgbClr val="7C7754"/>
              </a:solidFill>
              <a:latin typeface="Neucha"/>
              <a:ea typeface="Neucha"/>
              <a:cs typeface="Neucha"/>
              <a:sym typeface="Neucha"/>
            </a:endParaRPr>
          </a:p>
        </p:txBody>
      </p:sp>
      <p:cxnSp>
        <p:nvCxnSpPr>
          <p:cNvPr id="1602" name="Google Shape;1602;p63"/>
          <p:cNvCxnSpPr/>
          <p:nvPr/>
        </p:nvCxnSpPr>
        <p:spPr>
          <a:xfrm>
            <a:off x="584825" y="3377300"/>
            <a:ext cx="7957200" cy="0"/>
          </a:xfrm>
          <a:prstGeom prst="straightConnector1">
            <a:avLst/>
          </a:prstGeom>
          <a:noFill/>
          <a:ln cap="flat" cmpd="sng" w="9525">
            <a:solidFill>
              <a:srgbClr val="595959"/>
            </a:solidFill>
            <a:prstDash val="lgDash"/>
            <a:round/>
            <a:headEnd len="med" w="med" type="none"/>
            <a:tailEnd len="med" w="med" type="none"/>
          </a:ln>
        </p:spPr>
      </p:cxnSp>
      <p:cxnSp>
        <p:nvCxnSpPr>
          <p:cNvPr id="1603" name="Google Shape;1603;p63"/>
          <p:cNvCxnSpPr/>
          <p:nvPr/>
        </p:nvCxnSpPr>
        <p:spPr>
          <a:xfrm flipH="1" rot="10800000">
            <a:off x="4377900" y="2424175"/>
            <a:ext cx="10200" cy="941100"/>
          </a:xfrm>
          <a:prstGeom prst="straightConnector1">
            <a:avLst/>
          </a:prstGeom>
          <a:noFill/>
          <a:ln cap="flat" cmpd="sng" w="9525">
            <a:solidFill>
              <a:srgbClr val="595959"/>
            </a:solidFill>
            <a:prstDash val="dot"/>
            <a:round/>
            <a:headEnd len="med" w="med" type="none"/>
            <a:tailEnd len="med" w="med" type="none"/>
          </a:ln>
        </p:spPr>
      </p:cxnSp>
      <p:sp>
        <p:nvSpPr>
          <p:cNvPr id="1604" name="Google Shape;1604;p63"/>
          <p:cNvSpPr txBox="1"/>
          <p:nvPr>
            <p:ph idx="1" type="body"/>
          </p:nvPr>
        </p:nvSpPr>
        <p:spPr>
          <a:xfrm>
            <a:off x="1245600" y="1913575"/>
            <a:ext cx="6132600" cy="510600"/>
          </a:xfrm>
          <a:prstGeom prst="rect">
            <a:avLst/>
          </a:prstGeom>
        </p:spPr>
        <p:txBody>
          <a:bodyPr anchorCtr="0" anchor="ctr" bIns="91425" lIns="91425" spcFirstLastPara="1" rIns="91425" wrap="square" tIns="91425">
            <a:noAutofit/>
          </a:bodyPr>
          <a:lstStyle/>
          <a:p>
            <a:pPr indent="0" lvl="0" marL="0" rtl="0" algn="ctr">
              <a:spcBef>
                <a:spcPts val="600"/>
              </a:spcBef>
              <a:spcAft>
                <a:spcPts val="1000"/>
              </a:spcAft>
              <a:buNone/>
            </a:pPr>
            <a:r>
              <a:rPr b="1" lang="en">
                <a:latin typeface="Roboto Condensed"/>
                <a:ea typeface="Roboto Condensed"/>
                <a:cs typeface="Roboto Condensed"/>
                <a:sym typeface="Roboto Condensed"/>
              </a:rPr>
              <a:t>&lt;&lt;Prompt Here&gt;&gt;</a:t>
            </a:r>
            <a:endParaRPr b="1">
              <a:latin typeface="Roboto Condensed"/>
              <a:ea typeface="Roboto Condensed"/>
              <a:cs typeface="Roboto Condensed"/>
              <a:sym typeface="Roboto Condensed"/>
            </a:endParaRPr>
          </a:p>
        </p:txBody>
      </p:sp>
      <p:pic>
        <p:nvPicPr>
          <p:cNvPr id="1605" name="Google Shape;1605;p63"/>
          <p:cNvPicPr preferRelativeResize="0"/>
          <p:nvPr/>
        </p:nvPicPr>
        <p:blipFill>
          <a:blip r:embed="rId3">
            <a:alphaModFix/>
          </a:blip>
          <a:stretch>
            <a:fillRect/>
          </a:stretch>
        </p:blipFill>
        <p:spPr>
          <a:xfrm>
            <a:off x="162550" y="3048007"/>
            <a:ext cx="581025" cy="609600"/>
          </a:xfrm>
          <a:prstGeom prst="rect">
            <a:avLst/>
          </a:prstGeom>
          <a:noFill/>
          <a:ln>
            <a:noFill/>
          </a:ln>
        </p:spPr>
      </p:pic>
      <p:pic>
        <p:nvPicPr>
          <p:cNvPr id="1606" name="Google Shape;1606;p63"/>
          <p:cNvPicPr preferRelativeResize="0"/>
          <p:nvPr/>
        </p:nvPicPr>
        <p:blipFill>
          <a:blip r:embed="rId4">
            <a:alphaModFix/>
          </a:blip>
          <a:stretch>
            <a:fillRect/>
          </a:stretch>
        </p:blipFill>
        <p:spPr>
          <a:xfrm>
            <a:off x="8371150" y="3038475"/>
            <a:ext cx="638175" cy="628650"/>
          </a:xfrm>
          <a:prstGeom prst="rect">
            <a:avLst/>
          </a:prstGeom>
          <a:noFill/>
          <a:ln>
            <a:noFill/>
          </a:ln>
        </p:spPr>
      </p:pic>
      <p:sp>
        <p:nvSpPr>
          <p:cNvPr id="1607" name="Google Shape;1607;p63"/>
          <p:cNvSpPr txBox="1"/>
          <p:nvPr/>
        </p:nvSpPr>
        <p:spPr>
          <a:xfrm>
            <a:off x="172525" y="4609550"/>
            <a:ext cx="6416700" cy="22485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Light"/>
                <a:ea typeface="Roboto Condensed Light"/>
                <a:cs typeface="Roboto Condensed Light"/>
                <a:sym typeface="Roboto Condensed Light"/>
              </a:rPr>
              <a:t>GRAB AN AVATAR</a:t>
            </a:r>
            <a:endParaRPr>
              <a:latin typeface="Roboto Condensed Light"/>
              <a:ea typeface="Roboto Condensed Light"/>
              <a:cs typeface="Roboto Condensed Light"/>
              <a:sym typeface="Roboto Condensed Light"/>
            </a:endParaRPr>
          </a:p>
        </p:txBody>
      </p:sp>
      <p:grpSp>
        <p:nvGrpSpPr>
          <p:cNvPr id="1608" name="Google Shape;1608;p63"/>
          <p:cNvGrpSpPr/>
          <p:nvPr/>
        </p:nvGrpSpPr>
        <p:grpSpPr>
          <a:xfrm>
            <a:off x="5245703" y="5825527"/>
            <a:ext cx="274254" cy="350824"/>
            <a:chOff x="6243928" y="4263502"/>
            <a:chExt cx="274254" cy="350824"/>
          </a:xfrm>
        </p:grpSpPr>
        <p:sp>
          <p:nvSpPr>
            <p:cNvPr id="1609" name="Google Shape;1609;p63"/>
            <p:cNvSpPr/>
            <p:nvPr/>
          </p:nvSpPr>
          <p:spPr>
            <a:xfrm>
              <a:off x="6342390" y="4373653"/>
              <a:ext cx="10581" cy="15872"/>
            </a:xfrm>
            <a:custGeom>
              <a:rect b="b" l="l" r="r" t="t"/>
              <a:pathLst>
                <a:path extrusionOk="0" h="501" w="334">
                  <a:moveTo>
                    <a:pt x="167" y="0"/>
                  </a:moveTo>
                  <a:cubicBezTo>
                    <a:pt x="72" y="0"/>
                    <a:pt x="0" y="72"/>
                    <a:pt x="0" y="155"/>
                  </a:cubicBezTo>
                  <a:lnTo>
                    <a:pt x="0" y="333"/>
                  </a:lnTo>
                  <a:cubicBezTo>
                    <a:pt x="0" y="429"/>
                    <a:pt x="72" y="500"/>
                    <a:pt x="167" y="500"/>
                  </a:cubicBezTo>
                  <a:cubicBezTo>
                    <a:pt x="250" y="500"/>
                    <a:pt x="334" y="429"/>
                    <a:pt x="334" y="333"/>
                  </a:cubicBezTo>
                  <a:lnTo>
                    <a:pt x="334" y="155"/>
                  </a:lnTo>
                  <a:cubicBezTo>
                    <a:pt x="334" y="72"/>
                    <a:pt x="250" y="0"/>
                    <a:pt x="16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63"/>
            <p:cNvSpPr/>
            <p:nvPr/>
          </p:nvSpPr>
          <p:spPr>
            <a:xfrm>
              <a:off x="6407999" y="4373653"/>
              <a:ext cx="10233" cy="15872"/>
            </a:xfrm>
            <a:custGeom>
              <a:rect b="b" l="l" r="r" t="t"/>
              <a:pathLst>
                <a:path extrusionOk="0" h="501" w="323">
                  <a:moveTo>
                    <a:pt x="168" y="0"/>
                  </a:moveTo>
                  <a:cubicBezTo>
                    <a:pt x="72" y="0"/>
                    <a:pt x="1" y="72"/>
                    <a:pt x="1" y="155"/>
                  </a:cubicBezTo>
                  <a:lnTo>
                    <a:pt x="1" y="333"/>
                  </a:lnTo>
                  <a:cubicBezTo>
                    <a:pt x="1" y="429"/>
                    <a:pt x="72" y="500"/>
                    <a:pt x="168" y="500"/>
                  </a:cubicBezTo>
                  <a:cubicBezTo>
                    <a:pt x="251" y="500"/>
                    <a:pt x="322" y="429"/>
                    <a:pt x="322" y="333"/>
                  </a:cubicBezTo>
                  <a:lnTo>
                    <a:pt x="322" y="155"/>
                  </a:lnTo>
                  <a:cubicBezTo>
                    <a:pt x="322" y="72"/>
                    <a:pt x="251" y="0"/>
                    <a:pt x="168"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63"/>
            <p:cNvSpPr/>
            <p:nvPr/>
          </p:nvSpPr>
          <p:spPr>
            <a:xfrm>
              <a:off x="6336719" y="4357053"/>
              <a:ext cx="21162" cy="10201"/>
            </a:xfrm>
            <a:custGeom>
              <a:rect b="b" l="l" r="r" t="t"/>
              <a:pathLst>
                <a:path extrusionOk="0" h="322" w="668">
                  <a:moveTo>
                    <a:pt x="167" y="0"/>
                  </a:moveTo>
                  <a:cubicBezTo>
                    <a:pt x="72" y="0"/>
                    <a:pt x="1" y="72"/>
                    <a:pt x="1" y="167"/>
                  </a:cubicBezTo>
                  <a:cubicBezTo>
                    <a:pt x="1" y="250"/>
                    <a:pt x="72" y="322"/>
                    <a:pt x="167" y="322"/>
                  </a:cubicBezTo>
                  <a:lnTo>
                    <a:pt x="513" y="322"/>
                  </a:lnTo>
                  <a:cubicBezTo>
                    <a:pt x="596" y="322"/>
                    <a:pt x="667" y="250"/>
                    <a:pt x="667" y="167"/>
                  </a:cubicBezTo>
                  <a:cubicBezTo>
                    <a:pt x="667" y="72"/>
                    <a:pt x="596" y="0"/>
                    <a:pt x="513"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63"/>
            <p:cNvSpPr/>
            <p:nvPr/>
          </p:nvSpPr>
          <p:spPr>
            <a:xfrm>
              <a:off x="6402740" y="4357053"/>
              <a:ext cx="21131" cy="10201"/>
            </a:xfrm>
            <a:custGeom>
              <a:rect b="b" l="l" r="r" t="t"/>
              <a:pathLst>
                <a:path extrusionOk="0" h="322" w="667">
                  <a:moveTo>
                    <a:pt x="167" y="0"/>
                  </a:moveTo>
                  <a:cubicBezTo>
                    <a:pt x="72" y="0"/>
                    <a:pt x="0" y="72"/>
                    <a:pt x="0" y="167"/>
                  </a:cubicBezTo>
                  <a:cubicBezTo>
                    <a:pt x="0" y="250"/>
                    <a:pt x="72" y="322"/>
                    <a:pt x="167" y="322"/>
                  </a:cubicBezTo>
                  <a:lnTo>
                    <a:pt x="512" y="322"/>
                  </a:lnTo>
                  <a:cubicBezTo>
                    <a:pt x="596" y="322"/>
                    <a:pt x="667" y="250"/>
                    <a:pt x="667" y="167"/>
                  </a:cubicBezTo>
                  <a:cubicBezTo>
                    <a:pt x="667" y="72"/>
                    <a:pt x="596" y="0"/>
                    <a:pt x="512"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63"/>
            <p:cNvSpPr/>
            <p:nvPr/>
          </p:nvSpPr>
          <p:spPr>
            <a:xfrm>
              <a:off x="6243928" y="4263502"/>
              <a:ext cx="274254" cy="350824"/>
            </a:xfrm>
            <a:custGeom>
              <a:rect b="b" l="l" r="r" t="t"/>
              <a:pathLst>
                <a:path extrusionOk="0" h="11074" w="8657">
                  <a:moveTo>
                    <a:pt x="1501" y="4406"/>
                  </a:moveTo>
                  <a:cubicBezTo>
                    <a:pt x="1596" y="4453"/>
                    <a:pt x="1691" y="4489"/>
                    <a:pt x="1799" y="4489"/>
                  </a:cubicBezTo>
                  <a:lnTo>
                    <a:pt x="1918" y="4489"/>
                  </a:lnTo>
                  <a:cubicBezTo>
                    <a:pt x="1977" y="4942"/>
                    <a:pt x="2191" y="5382"/>
                    <a:pt x="2489" y="5739"/>
                  </a:cubicBezTo>
                  <a:cubicBezTo>
                    <a:pt x="2584" y="5858"/>
                    <a:pt x="2692" y="5954"/>
                    <a:pt x="2811" y="6049"/>
                  </a:cubicBezTo>
                  <a:cubicBezTo>
                    <a:pt x="2156" y="5977"/>
                    <a:pt x="1620" y="5644"/>
                    <a:pt x="1358" y="5442"/>
                  </a:cubicBezTo>
                  <a:cubicBezTo>
                    <a:pt x="1275" y="5382"/>
                    <a:pt x="1263" y="5287"/>
                    <a:pt x="1298" y="5215"/>
                  </a:cubicBezTo>
                  <a:cubicBezTo>
                    <a:pt x="1370" y="5049"/>
                    <a:pt x="1453" y="4787"/>
                    <a:pt x="1501" y="4406"/>
                  </a:cubicBezTo>
                  <a:close/>
                  <a:moveTo>
                    <a:pt x="7097" y="4394"/>
                  </a:moveTo>
                  <a:cubicBezTo>
                    <a:pt x="7156" y="4787"/>
                    <a:pt x="7252" y="5049"/>
                    <a:pt x="7323" y="5215"/>
                  </a:cubicBezTo>
                  <a:cubicBezTo>
                    <a:pt x="7347" y="5287"/>
                    <a:pt x="7335" y="5394"/>
                    <a:pt x="7264" y="5442"/>
                  </a:cubicBezTo>
                  <a:cubicBezTo>
                    <a:pt x="6990" y="5644"/>
                    <a:pt x="6454" y="5977"/>
                    <a:pt x="5787" y="6049"/>
                  </a:cubicBezTo>
                  <a:cubicBezTo>
                    <a:pt x="5906" y="5942"/>
                    <a:pt x="6025" y="5835"/>
                    <a:pt x="6132" y="5715"/>
                  </a:cubicBezTo>
                  <a:cubicBezTo>
                    <a:pt x="6430" y="5358"/>
                    <a:pt x="6621" y="4930"/>
                    <a:pt x="6692" y="4489"/>
                  </a:cubicBezTo>
                  <a:lnTo>
                    <a:pt x="6787" y="4489"/>
                  </a:lnTo>
                  <a:cubicBezTo>
                    <a:pt x="6906" y="4489"/>
                    <a:pt x="7002" y="4453"/>
                    <a:pt x="7097" y="4394"/>
                  </a:cubicBezTo>
                  <a:close/>
                  <a:moveTo>
                    <a:pt x="4299" y="334"/>
                  </a:moveTo>
                  <a:cubicBezTo>
                    <a:pt x="5835" y="334"/>
                    <a:pt x="7085" y="1584"/>
                    <a:pt x="7085" y="3120"/>
                  </a:cubicBezTo>
                  <a:lnTo>
                    <a:pt x="7085" y="3370"/>
                  </a:lnTo>
                  <a:cubicBezTo>
                    <a:pt x="6990" y="3322"/>
                    <a:pt x="6906" y="3310"/>
                    <a:pt x="6811" y="3310"/>
                  </a:cubicBezTo>
                  <a:lnTo>
                    <a:pt x="6728" y="3310"/>
                  </a:lnTo>
                  <a:cubicBezTo>
                    <a:pt x="6680" y="3310"/>
                    <a:pt x="6632" y="3299"/>
                    <a:pt x="6585" y="3251"/>
                  </a:cubicBezTo>
                  <a:cubicBezTo>
                    <a:pt x="6561" y="3215"/>
                    <a:pt x="6525" y="3179"/>
                    <a:pt x="6525" y="3120"/>
                  </a:cubicBezTo>
                  <a:cubicBezTo>
                    <a:pt x="6525" y="2382"/>
                    <a:pt x="6168" y="1715"/>
                    <a:pt x="5597" y="1286"/>
                  </a:cubicBezTo>
                  <a:cubicBezTo>
                    <a:pt x="5503" y="1224"/>
                    <a:pt x="5373" y="1189"/>
                    <a:pt x="5255" y="1189"/>
                  </a:cubicBezTo>
                  <a:cubicBezTo>
                    <a:pt x="5237" y="1189"/>
                    <a:pt x="5220" y="1190"/>
                    <a:pt x="5204" y="1191"/>
                  </a:cubicBezTo>
                  <a:cubicBezTo>
                    <a:pt x="5073" y="1227"/>
                    <a:pt x="4954" y="1298"/>
                    <a:pt x="4882" y="1417"/>
                  </a:cubicBezTo>
                  <a:cubicBezTo>
                    <a:pt x="4739" y="1608"/>
                    <a:pt x="4525" y="1727"/>
                    <a:pt x="4287" y="1727"/>
                  </a:cubicBezTo>
                  <a:cubicBezTo>
                    <a:pt x="4049" y="1727"/>
                    <a:pt x="3823" y="1608"/>
                    <a:pt x="3692" y="1417"/>
                  </a:cubicBezTo>
                  <a:cubicBezTo>
                    <a:pt x="3608" y="1298"/>
                    <a:pt x="3489" y="1227"/>
                    <a:pt x="3358" y="1191"/>
                  </a:cubicBezTo>
                  <a:cubicBezTo>
                    <a:pt x="3327" y="1185"/>
                    <a:pt x="3296" y="1183"/>
                    <a:pt x="3266" y="1183"/>
                  </a:cubicBezTo>
                  <a:cubicBezTo>
                    <a:pt x="3166" y="1183"/>
                    <a:pt x="3068" y="1214"/>
                    <a:pt x="2977" y="1286"/>
                  </a:cubicBezTo>
                  <a:cubicBezTo>
                    <a:pt x="2858" y="1358"/>
                    <a:pt x="2751" y="1465"/>
                    <a:pt x="2668" y="1548"/>
                  </a:cubicBezTo>
                  <a:cubicBezTo>
                    <a:pt x="2596" y="1608"/>
                    <a:pt x="2596" y="1715"/>
                    <a:pt x="2668" y="1775"/>
                  </a:cubicBezTo>
                  <a:cubicBezTo>
                    <a:pt x="2697" y="1804"/>
                    <a:pt x="2736" y="1819"/>
                    <a:pt x="2775" y="1819"/>
                  </a:cubicBezTo>
                  <a:cubicBezTo>
                    <a:pt x="2814" y="1819"/>
                    <a:pt x="2852" y="1804"/>
                    <a:pt x="2882" y="1775"/>
                  </a:cubicBezTo>
                  <a:cubicBezTo>
                    <a:pt x="2977" y="1691"/>
                    <a:pt x="3061" y="1608"/>
                    <a:pt x="3156" y="1536"/>
                  </a:cubicBezTo>
                  <a:cubicBezTo>
                    <a:pt x="3181" y="1520"/>
                    <a:pt x="3212" y="1503"/>
                    <a:pt x="3245" y="1503"/>
                  </a:cubicBezTo>
                  <a:cubicBezTo>
                    <a:pt x="3259" y="1503"/>
                    <a:pt x="3273" y="1506"/>
                    <a:pt x="3287" y="1513"/>
                  </a:cubicBezTo>
                  <a:cubicBezTo>
                    <a:pt x="3334" y="1524"/>
                    <a:pt x="3382" y="1536"/>
                    <a:pt x="3406" y="1584"/>
                  </a:cubicBezTo>
                  <a:cubicBezTo>
                    <a:pt x="3596" y="1882"/>
                    <a:pt x="3918" y="2048"/>
                    <a:pt x="4275" y="2048"/>
                  </a:cubicBezTo>
                  <a:cubicBezTo>
                    <a:pt x="4608" y="2048"/>
                    <a:pt x="4942" y="1870"/>
                    <a:pt x="5132" y="1584"/>
                  </a:cubicBezTo>
                  <a:cubicBezTo>
                    <a:pt x="5168" y="1536"/>
                    <a:pt x="5192" y="1524"/>
                    <a:pt x="5251" y="1513"/>
                  </a:cubicBezTo>
                  <a:cubicBezTo>
                    <a:pt x="5265" y="1506"/>
                    <a:pt x="5278" y="1503"/>
                    <a:pt x="5291" y="1503"/>
                  </a:cubicBezTo>
                  <a:cubicBezTo>
                    <a:pt x="5321" y="1503"/>
                    <a:pt x="5349" y="1520"/>
                    <a:pt x="5382" y="1536"/>
                  </a:cubicBezTo>
                  <a:cubicBezTo>
                    <a:pt x="5894" y="1894"/>
                    <a:pt x="6192" y="2477"/>
                    <a:pt x="6192" y="3096"/>
                  </a:cubicBezTo>
                  <a:cubicBezTo>
                    <a:pt x="6192" y="3239"/>
                    <a:pt x="6251" y="3370"/>
                    <a:pt x="6335" y="3453"/>
                  </a:cubicBezTo>
                  <a:cubicBezTo>
                    <a:pt x="6430" y="3549"/>
                    <a:pt x="6561" y="3608"/>
                    <a:pt x="6692" y="3608"/>
                  </a:cubicBezTo>
                  <a:lnTo>
                    <a:pt x="6787" y="3608"/>
                  </a:lnTo>
                  <a:cubicBezTo>
                    <a:pt x="6859" y="3608"/>
                    <a:pt x="6930" y="3632"/>
                    <a:pt x="6990" y="3691"/>
                  </a:cubicBezTo>
                  <a:cubicBezTo>
                    <a:pt x="7037" y="3751"/>
                    <a:pt x="7073" y="3834"/>
                    <a:pt x="7073" y="3906"/>
                  </a:cubicBezTo>
                  <a:cubicBezTo>
                    <a:pt x="7049" y="4037"/>
                    <a:pt x="6918" y="4144"/>
                    <a:pt x="6775" y="4144"/>
                  </a:cubicBezTo>
                  <a:lnTo>
                    <a:pt x="6692" y="4144"/>
                  </a:lnTo>
                  <a:lnTo>
                    <a:pt x="6692" y="4156"/>
                  </a:lnTo>
                  <a:cubicBezTo>
                    <a:pt x="6692" y="4072"/>
                    <a:pt x="6621" y="3989"/>
                    <a:pt x="6537" y="3989"/>
                  </a:cubicBezTo>
                  <a:cubicBezTo>
                    <a:pt x="6442" y="3989"/>
                    <a:pt x="6371" y="4072"/>
                    <a:pt x="6371" y="4156"/>
                  </a:cubicBezTo>
                  <a:cubicBezTo>
                    <a:pt x="6371" y="4668"/>
                    <a:pt x="6192" y="5144"/>
                    <a:pt x="5859" y="5513"/>
                  </a:cubicBezTo>
                  <a:cubicBezTo>
                    <a:pt x="5597" y="5823"/>
                    <a:pt x="5251" y="6049"/>
                    <a:pt x="4870" y="6156"/>
                  </a:cubicBezTo>
                  <a:lnTo>
                    <a:pt x="4954" y="5942"/>
                  </a:lnTo>
                  <a:cubicBezTo>
                    <a:pt x="4966" y="5894"/>
                    <a:pt x="4966" y="5835"/>
                    <a:pt x="4942" y="5799"/>
                  </a:cubicBezTo>
                  <a:cubicBezTo>
                    <a:pt x="4906" y="5751"/>
                    <a:pt x="4870" y="5715"/>
                    <a:pt x="4811" y="5715"/>
                  </a:cubicBezTo>
                  <a:lnTo>
                    <a:pt x="3763" y="5715"/>
                  </a:lnTo>
                  <a:cubicBezTo>
                    <a:pt x="3704" y="5715"/>
                    <a:pt x="3656" y="5751"/>
                    <a:pt x="3632" y="5799"/>
                  </a:cubicBezTo>
                  <a:cubicBezTo>
                    <a:pt x="3596" y="5835"/>
                    <a:pt x="3596" y="5894"/>
                    <a:pt x="3620" y="5942"/>
                  </a:cubicBezTo>
                  <a:lnTo>
                    <a:pt x="3704" y="6156"/>
                  </a:lnTo>
                  <a:cubicBezTo>
                    <a:pt x="3346" y="6049"/>
                    <a:pt x="2989" y="5823"/>
                    <a:pt x="2739" y="5525"/>
                  </a:cubicBezTo>
                  <a:cubicBezTo>
                    <a:pt x="2406" y="5144"/>
                    <a:pt x="2227" y="4668"/>
                    <a:pt x="2227" y="4156"/>
                  </a:cubicBezTo>
                  <a:cubicBezTo>
                    <a:pt x="2227" y="4072"/>
                    <a:pt x="2156" y="3989"/>
                    <a:pt x="2072" y="3989"/>
                  </a:cubicBezTo>
                  <a:cubicBezTo>
                    <a:pt x="1977" y="3989"/>
                    <a:pt x="1906" y="4072"/>
                    <a:pt x="1906" y="4156"/>
                  </a:cubicBezTo>
                  <a:lnTo>
                    <a:pt x="1906" y="4168"/>
                  </a:lnTo>
                  <a:lnTo>
                    <a:pt x="1799" y="4168"/>
                  </a:lnTo>
                  <a:cubicBezTo>
                    <a:pt x="1727" y="4168"/>
                    <a:pt x="1656" y="4144"/>
                    <a:pt x="1596" y="4084"/>
                  </a:cubicBezTo>
                  <a:cubicBezTo>
                    <a:pt x="1549" y="4025"/>
                    <a:pt x="1513" y="3953"/>
                    <a:pt x="1513" y="3870"/>
                  </a:cubicBezTo>
                  <a:cubicBezTo>
                    <a:pt x="1525" y="3739"/>
                    <a:pt x="1668" y="3632"/>
                    <a:pt x="1810" y="3632"/>
                  </a:cubicBezTo>
                  <a:lnTo>
                    <a:pt x="1870" y="3632"/>
                  </a:lnTo>
                  <a:cubicBezTo>
                    <a:pt x="2013" y="3632"/>
                    <a:pt x="2144" y="3572"/>
                    <a:pt x="2227" y="3489"/>
                  </a:cubicBezTo>
                  <a:cubicBezTo>
                    <a:pt x="2322" y="3394"/>
                    <a:pt x="2382" y="3263"/>
                    <a:pt x="2382" y="3132"/>
                  </a:cubicBezTo>
                  <a:cubicBezTo>
                    <a:pt x="2382" y="2846"/>
                    <a:pt x="2441" y="2584"/>
                    <a:pt x="2561" y="2322"/>
                  </a:cubicBezTo>
                  <a:cubicBezTo>
                    <a:pt x="2608" y="2251"/>
                    <a:pt x="2561" y="2144"/>
                    <a:pt x="2489" y="2120"/>
                  </a:cubicBezTo>
                  <a:cubicBezTo>
                    <a:pt x="2466" y="2107"/>
                    <a:pt x="2442" y="2101"/>
                    <a:pt x="2418" y="2101"/>
                  </a:cubicBezTo>
                  <a:cubicBezTo>
                    <a:pt x="2357" y="2101"/>
                    <a:pt x="2301" y="2140"/>
                    <a:pt x="2275" y="2191"/>
                  </a:cubicBezTo>
                  <a:cubicBezTo>
                    <a:pt x="2144" y="2489"/>
                    <a:pt x="2072" y="2798"/>
                    <a:pt x="2072" y="3132"/>
                  </a:cubicBezTo>
                  <a:cubicBezTo>
                    <a:pt x="2072" y="3179"/>
                    <a:pt x="2049" y="3215"/>
                    <a:pt x="2001" y="3263"/>
                  </a:cubicBezTo>
                  <a:cubicBezTo>
                    <a:pt x="1977" y="3299"/>
                    <a:pt x="1930" y="3322"/>
                    <a:pt x="1870" y="3322"/>
                  </a:cubicBezTo>
                  <a:lnTo>
                    <a:pt x="1810" y="3322"/>
                  </a:lnTo>
                  <a:cubicBezTo>
                    <a:pt x="1703" y="3322"/>
                    <a:pt x="1608" y="3358"/>
                    <a:pt x="1513" y="3394"/>
                  </a:cubicBezTo>
                  <a:lnTo>
                    <a:pt x="1513" y="3120"/>
                  </a:lnTo>
                  <a:cubicBezTo>
                    <a:pt x="1513" y="1584"/>
                    <a:pt x="2763" y="334"/>
                    <a:pt x="4299" y="334"/>
                  </a:cubicBezTo>
                  <a:close/>
                  <a:moveTo>
                    <a:pt x="4585" y="6049"/>
                  </a:moveTo>
                  <a:lnTo>
                    <a:pt x="4394" y="6525"/>
                  </a:lnTo>
                  <a:cubicBezTo>
                    <a:pt x="4370" y="6549"/>
                    <a:pt x="4346" y="6585"/>
                    <a:pt x="4299" y="6585"/>
                  </a:cubicBezTo>
                  <a:cubicBezTo>
                    <a:pt x="4251" y="6585"/>
                    <a:pt x="4227" y="6549"/>
                    <a:pt x="4216" y="6525"/>
                  </a:cubicBezTo>
                  <a:lnTo>
                    <a:pt x="4013" y="6049"/>
                  </a:lnTo>
                  <a:close/>
                  <a:moveTo>
                    <a:pt x="2822" y="7001"/>
                  </a:moveTo>
                  <a:lnTo>
                    <a:pt x="4013" y="7668"/>
                  </a:lnTo>
                  <a:lnTo>
                    <a:pt x="3156" y="8394"/>
                  </a:lnTo>
                  <a:lnTo>
                    <a:pt x="3144" y="8394"/>
                  </a:lnTo>
                  <a:lnTo>
                    <a:pt x="2584" y="7442"/>
                  </a:lnTo>
                  <a:lnTo>
                    <a:pt x="2811" y="7001"/>
                  </a:lnTo>
                  <a:close/>
                  <a:moveTo>
                    <a:pt x="5335" y="6347"/>
                  </a:moveTo>
                  <a:lnTo>
                    <a:pt x="5335" y="6870"/>
                  </a:lnTo>
                  <a:lnTo>
                    <a:pt x="5144" y="6966"/>
                  </a:lnTo>
                  <a:cubicBezTo>
                    <a:pt x="5073" y="7013"/>
                    <a:pt x="5037" y="7120"/>
                    <a:pt x="5085" y="7192"/>
                  </a:cubicBezTo>
                  <a:cubicBezTo>
                    <a:pt x="5117" y="7241"/>
                    <a:pt x="5178" y="7273"/>
                    <a:pt x="5236" y="7273"/>
                  </a:cubicBezTo>
                  <a:cubicBezTo>
                    <a:pt x="5263" y="7273"/>
                    <a:pt x="5288" y="7266"/>
                    <a:pt x="5311" y="7251"/>
                  </a:cubicBezTo>
                  <a:lnTo>
                    <a:pt x="5775" y="7001"/>
                  </a:lnTo>
                  <a:lnTo>
                    <a:pt x="5787" y="7001"/>
                  </a:lnTo>
                  <a:lnTo>
                    <a:pt x="6013" y="7442"/>
                  </a:lnTo>
                  <a:lnTo>
                    <a:pt x="5489" y="8394"/>
                  </a:lnTo>
                  <a:lnTo>
                    <a:pt x="5478" y="8394"/>
                  </a:lnTo>
                  <a:lnTo>
                    <a:pt x="4597" y="7656"/>
                  </a:lnTo>
                  <a:lnTo>
                    <a:pt x="4751" y="7585"/>
                  </a:lnTo>
                  <a:cubicBezTo>
                    <a:pt x="4823" y="7537"/>
                    <a:pt x="4847" y="7430"/>
                    <a:pt x="4811" y="7359"/>
                  </a:cubicBezTo>
                  <a:cubicBezTo>
                    <a:pt x="4778" y="7310"/>
                    <a:pt x="4717" y="7277"/>
                    <a:pt x="4659" y="7277"/>
                  </a:cubicBezTo>
                  <a:cubicBezTo>
                    <a:pt x="4633" y="7277"/>
                    <a:pt x="4607" y="7284"/>
                    <a:pt x="4585" y="7299"/>
                  </a:cubicBezTo>
                  <a:lnTo>
                    <a:pt x="4311" y="7442"/>
                  </a:lnTo>
                  <a:lnTo>
                    <a:pt x="3263" y="6870"/>
                  </a:lnTo>
                  <a:lnTo>
                    <a:pt x="3263" y="6347"/>
                  </a:lnTo>
                  <a:cubicBezTo>
                    <a:pt x="3454" y="6430"/>
                    <a:pt x="3656" y="6513"/>
                    <a:pt x="3870" y="6537"/>
                  </a:cubicBezTo>
                  <a:lnTo>
                    <a:pt x="3918" y="6656"/>
                  </a:lnTo>
                  <a:cubicBezTo>
                    <a:pt x="3977" y="6823"/>
                    <a:pt x="4132" y="6918"/>
                    <a:pt x="4299" y="6918"/>
                  </a:cubicBezTo>
                  <a:cubicBezTo>
                    <a:pt x="4477" y="6918"/>
                    <a:pt x="4632" y="6823"/>
                    <a:pt x="4680" y="6656"/>
                  </a:cubicBezTo>
                  <a:lnTo>
                    <a:pt x="4727" y="6537"/>
                  </a:lnTo>
                  <a:cubicBezTo>
                    <a:pt x="4942" y="6489"/>
                    <a:pt x="5144" y="6430"/>
                    <a:pt x="5335" y="6347"/>
                  </a:cubicBezTo>
                  <a:close/>
                  <a:moveTo>
                    <a:pt x="4311" y="0"/>
                  </a:moveTo>
                  <a:cubicBezTo>
                    <a:pt x="2608" y="0"/>
                    <a:pt x="1203" y="1405"/>
                    <a:pt x="1203" y="3120"/>
                  </a:cubicBezTo>
                  <a:lnTo>
                    <a:pt x="1203" y="3977"/>
                  </a:lnTo>
                  <a:cubicBezTo>
                    <a:pt x="1203" y="4525"/>
                    <a:pt x="1096" y="4870"/>
                    <a:pt x="1013" y="5084"/>
                  </a:cubicBezTo>
                  <a:cubicBezTo>
                    <a:pt x="906" y="5299"/>
                    <a:pt x="965" y="5561"/>
                    <a:pt x="1156" y="5704"/>
                  </a:cubicBezTo>
                  <a:cubicBezTo>
                    <a:pt x="1489" y="5942"/>
                    <a:pt x="2132" y="6347"/>
                    <a:pt x="2930" y="6406"/>
                  </a:cubicBezTo>
                  <a:lnTo>
                    <a:pt x="2930" y="6692"/>
                  </a:lnTo>
                  <a:cubicBezTo>
                    <a:pt x="2894" y="6674"/>
                    <a:pt x="2861" y="6665"/>
                    <a:pt x="2828" y="6665"/>
                  </a:cubicBezTo>
                  <a:cubicBezTo>
                    <a:pt x="2796" y="6665"/>
                    <a:pt x="2763" y="6674"/>
                    <a:pt x="2727" y="6692"/>
                  </a:cubicBezTo>
                  <a:cubicBezTo>
                    <a:pt x="2632" y="6716"/>
                    <a:pt x="2561" y="6775"/>
                    <a:pt x="2525" y="6847"/>
                  </a:cubicBezTo>
                  <a:lnTo>
                    <a:pt x="2275" y="7359"/>
                  </a:lnTo>
                  <a:lnTo>
                    <a:pt x="858" y="7775"/>
                  </a:lnTo>
                  <a:cubicBezTo>
                    <a:pt x="358" y="7918"/>
                    <a:pt x="1" y="8394"/>
                    <a:pt x="1" y="8918"/>
                  </a:cubicBezTo>
                  <a:lnTo>
                    <a:pt x="1" y="10919"/>
                  </a:lnTo>
                  <a:cubicBezTo>
                    <a:pt x="1" y="11002"/>
                    <a:pt x="72" y="11073"/>
                    <a:pt x="167" y="11073"/>
                  </a:cubicBezTo>
                  <a:cubicBezTo>
                    <a:pt x="251" y="11073"/>
                    <a:pt x="322" y="11002"/>
                    <a:pt x="322" y="10919"/>
                  </a:cubicBezTo>
                  <a:lnTo>
                    <a:pt x="322" y="8918"/>
                  </a:lnTo>
                  <a:cubicBezTo>
                    <a:pt x="322" y="8752"/>
                    <a:pt x="370" y="8609"/>
                    <a:pt x="441" y="8478"/>
                  </a:cubicBezTo>
                  <a:lnTo>
                    <a:pt x="1370" y="9264"/>
                  </a:lnTo>
                  <a:cubicBezTo>
                    <a:pt x="1489" y="9371"/>
                    <a:pt x="1549" y="9514"/>
                    <a:pt x="1549" y="9668"/>
                  </a:cubicBezTo>
                  <a:lnTo>
                    <a:pt x="1549" y="10895"/>
                  </a:lnTo>
                  <a:cubicBezTo>
                    <a:pt x="1549" y="10990"/>
                    <a:pt x="1620" y="11061"/>
                    <a:pt x="1703" y="11061"/>
                  </a:cubicBezTo>
                  <a:cubicBezTo>
                    <a:pt x="1799" y="11061"/>
                    <a:pt x="1870" y="10990"/>
                    <a:pt x="1870" y="10895"/>
                  </a:cubicBezTo>
                  <a:lnTo>
                    <a:pt x="1870" y="9668"/>
                  </a:lnTo>
                  <a:cubicBezTo>
                    <a:pt x="1870" y="9406"/>
                    <a:pt x="1763" y="9168"/>
                    <a:pt x="1572" y="9014"/>
                  </a:cubicBezTo>
                  <a:lnTo>
                    <a:pt x="656" y="8216"/>
                  </a:lnTo>
                  <a:cubicBezTo>
                    <a:pt x="739" y="8144"/>
                    <a:pt x="834" y="8097"/>
                    <a:pt x="953" y="8073"/>
                  </a:cubicBezTo>
                  <a:lnTo>
                    <a:pt x="2346" y="7656"/>
                  </a:lnTo>
                  <a:lnTo>
                    <a:pt x="2858" y="8549"/>
                  </a:lnTo>
                  <a:cubicBezTo>
                    <a:pt x="2894" y="8633"/>
                    <a:pt x="2989" y="8692"/>
                    <a:pt x="3096" y="8716"/>
                  </a:cubicBezTo>
                  <a:lnTo>
                    <a:pt x="3156" y="8716"/>
                  </a:lnTo>
                  <a:cubicBezTo>
                    <a:pt x="3227" y="8716"/>
                    <a:pt x="3311" y="8680"/>
                    <a:pt x="3382" y="8633"/>
                  </a:cubicBezTo>
                  <a:lnTo>
                    <a:pt x="4335" y="7823"/>
                  </a:lnTo>
                  <a:lnTo>
                    <a:pt x="5287" y="8633"/>
                  </a:lnTo>
                  <a:cubicBezTo>
                    <a:pt x="5347" y="8692"/>
                    <a:pt x="5418" y="8716"/>
                    <a:pt x="5501" y="8716"/>
                  </a:cubicBezTo>
                  <a:lnTo>
                    <a:pt x="5561" y="8716"/>
                  </a:lnTo>
                  <a:cubicBezTo>
                    <a:pt x="5668" y="8692"/>
                    <a:pt x="5740" y="8633"/>
                    <a:pt x="5799" y="8549"/>
                  </a:cubicBezTo>
                  <a:lnTo>
                    <a:pt x="6311" y="7656"/>
                  </a:lnTo>
                  <a:lnTo>
                    <a:pt x="7704" y="8073"/>
                  </a:lnTo>
                  <a:cubicBezTo>
                    <a:pt x="7811" y="8097"/>
                    <a:pt x="7918" y="8156"/>
                    <a:pt x="8002" y="8216"/>
                  </a:cubicBezTo>
                  <a:lnTo>
                    <a:pt x="7085" y="9014"/>
                  </a:lnTo>
                  <a:cubicBezTo>
                    <a:pt x="6894" y="9168"/>
                    <a:pt x="6787" y="9406"/>
                    <a:pt x="6787" y="9668"/>
                  </a:cubicBezTo>
                  <a:lnTo>
                    <a:pt x="6787" y="10895"/>
                  </a:lnTo>
                  <a:cubicBezTo>
                    <a:pt x="6787" y="10990"/>
                    <a:pt x="6859" y="11061"/>
                    <a:pt x="6954" y="11061"/>
                  </a:cubicBezTo>
                  <a:cubicBezTo>
                    <a:pt x="7037" y="11061"/>
                    <a:pt x="7109" y="10990"/>
                    <a:pt x="7109" y="10895"/>
                  </a:cubicBezTo>
                  <a:lnTo>
                    <a:pt x="7109" y="9668"/>
                  </a:lnTo>
                  <a:cubicBezTo>
                    <a:pt x="7109" y="9514"/>
                    <a:pt x="7192" y="9371"/>
                    <a:pt x="7287" y="9264"/>
                  </a:cubicBezTo>
                  <a:lnTo>
                    <a:pt x="8216" y="8478"/>
                  </a:lnTo>
                  <a:cubicBezTo>
                    <a:pt x="8287" y="8609"/>
                    <a:pt x="8335" y="8752"/>
                    <a:pt x="8335" y="8918"/>
                  </a:cubicBezTo>
                  <a:lnTo>
                    <a:pt x="8335" y="10919"/>
                  </a:lnTo>
                  <a:cubicBezTo>
                    <a:pt x="8335" y="11002"/>
                    <a:pt x="8407" y="11073"/>
                    <a:pt x="8502" y="11073"/>
                  </a:cubicBezTo>
                  <a:cubicBezTo>
                    <a:pt x="8585" y="11073"/>
                    <a:pt x="8657" y="11002"/>
                    <a:pt x="8657" y="10919"/>
                  </a:cubicBezTo>
                  <a:lnTo>
                    <a:pt x="8657" y="8918"/>
                  </a:lnTo>
                  <a:cubicBezTo>
                    <a:pt x="8633" y="8382"/>
                    <a:pt x="8276" y="7906"/>
                    <a:pt x="7764" y="7763"/>
                  </a:cubicBezTo>
                  <a:lnTo>
                    <a:pt x="6359" y="7347"/>
                  </a:lnTo>
                  <a:lnTo>
                    <a:pt x="6097" y="6835"/>
                  </a:lnTo>
                  <a:cubicBezTo>
                    <a:pt x="6061" y="6763"/>
                    <a:pt x="5978" y="6692"/>
                    <a:pt x="5906" y="6668"/>
                  </a:cubicBezTo>
                  <a:cubicBezTo>
                    <a:pt x="5870" y="6662"/>
                    <a:pt x="5835" y="6659"/>
                    <a:pt x="5801" y="6659"/>
                  </a:cubicBezTo>
                  <a:cubicBezTo>
                    <a:pt x="5766" y="6659"/>
                    <a:pt x="5734" y="6662"/>
                    <a:pt x="5704" y="6668"/>
                  </a:cubicBezTo>
                  <a:lnTo>
                    <a:pt x="5704" y="6394"/>
                  </a:lnTo>
                  <a:cubicBezTo>
                    <a:pt x="6502" y="6347"/>
                    <a:pt x="7156" y="5942"/>
                    <a:pt x="7466" y="5692"/>
                  </a:cubicBezTo>
                  <a:cubicBezTo>
                    <a:pt x="7668" y="5537"/>
                    <a:pt x="7728" y="5287"/>
                    <a:pt x="7621" y="5061"/>
                  </a:cubicBezTo>
                  <a:cubicBezTo>
                    <a:pt x="7525" y="4870"/>
                    <a:pt x="7430" y="4513"/>
                    <a:pt x="7430" y="3965"/>
                  </a:cubicBezTo>
                  <a:lnTo>
                    <a:pt x="7430" y="3120"/>
                  </a:lnTo>
                  <a:cubicBezTo>
                    <a:pt x="7430" y="1405"/>
                    <a:pt x="6025" y="0"/>
                    <a:pt x="4311"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63"/>
            <p:cNvSpPr/>
            <p:nvPr/>
          </p:nvSpPr>
          <p:spPr>
            <a:xfrm>
              <a:off x="6375559" y="4549033"/>
              <a:ext cx="10233" cy="10201"/>
            </a:xfrm>
            <a:custGeom>
              <a:rect b="b" l="l" r="r" t="t"/>
              <a:pathLst>
                <a:path extrusionOk="0" h="322" w="323">
                  <a:moveTo>
                    <a:pt x="156" y="1"/>
                  </a:moveTo>
                  <a:cubicBezTo>
                    <a:pt x="72" y="1"/>
                    <a:pt x="1" y="72"/>
                    <a:pt x="1" y="155"/>
                  </a:cubicBezTo>
                  <a:cubicBezTo>
                    <a:pt x="1" y="251"/>
                    <a:pt x="72" y="322"/>
                    <a:pt x="156" y="322"/>
                  </a:cubicBezTo>
                  <a:cubicBezTo>
                    <a:pt x="251" y="322"/>
                    <a:pt x="322" y="251"/>
                    <a:pt x="322" y="155"/>
                  </a:cubicBezTo>
                  <a:cubicBezTo>
                    <a:pt x="322" y="72"/>
                    <a:pt x="251" y="1"/>
                    <a:pt x="156"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63"/>
            <p:cNvSpPr/>
            <p:nvPr/>
          </p:nvSpPr>
          <p:spPr>
            <a:xfrm>
              <a:off x="6375559" y="4587493"/>
              <a:ext cx="10233" cy="10613"/>
            </a:xfrm>
            <a:custGeom>
              <a:rect b="b" l="l" r="r" t="t"/>
              <a:pathLst>
                <a:path extrusionOk="0" h="335" w="323">
                  <a:moveTo>
                    <a:pt x="156" y="1"/>
                  </a:moveTo>
                  <a:cubicBezTo>
                    <a:pt x="72" y="1"/>
                    <a:pt x="1" y="72"/>
                    <a:pt x="1" y="168"/>
                  </a:cubicBezTo>
                  <a:cubicBezTo>
                    <a:pt x="1" y="251"/>
                    <a:pt x="72" y="334"/>
                    <a:pt x="156" y="334"/>
                  </a:cubicBezTo>
                  <a:cubicBezTo>
                    <a:pt x="251" y="334"/>
                    <a:pt x="322" y="251"/>
                    <a:pt x="322" y="168"/>
                  </a:cubicBezTo>
                  <a:cubicBezTo>
                    <a:pt x="322" y="72"/>
                    <a:pt x="251" y="1"/>
                    <a:pt x="156"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63"/>
            <p:cNvSpPr/>
            <p:nvPr/>
          </p:nvSpPr>
          <p:spPr>
            <a:xfrm>
              <a:off x="6342009" y="4406442"/>
              <a:ext cx="76222" cy="32472"/>
            </a:xfrm>
            <a:custGeom>
              <a:rect b="b" l="l" r="r" t="t"/>
              <a:pathLst>
                <a:path extrusionOk="0" h="1025" w="2406">
                  <a:moveTo>
                    <a:pt x="1012" y="334"/>
                  </a:moveTo>
                  <a:cubicBezTo>
                    <a:pt x="953" y="430"/>
                    <a:pt x="834" y="525"/>
                    <a:pt x="703" y="525"/>
                  </a:cubicBezTo>
                  <a:lnTo>
                    <a:pt x="381" y="525"/>
                  </a:lnTo>
                  <a:cubicBezTo>
                    <a:pt x="441" y="406"/>
                    <a:pt x="560" y="334"/>
                    <a:pt x="703" y="334"/>
                  </a:cubicBezTo>
                  <a:close/>
                  <a:moveTo>
                    <a:pt x="1727" y="334"/>
                  </a:moveTo>
                  <a:cubicBezTo>
                    <a:pt x="1858" y="334"/>
                    <a:pt x="1977" y="406"/>
                    <a:pt x="2036" y="525"/>
                  </a:cubicBezTo>
                  <a:lnTo>
                    <a:pt x="1727" y="525"/>
                  </a:lnTo>
                  <a:cubicBezTo>
                    <a:pt x="1584" y="525"/>
                    <a:pt x="1477" y="453"/>
                    <a:pt x="1417" y="334"/>
                  </a:cubicBezTo>
                  <a:close/>
                  <a:moveTo>
                    <a:pt x="679" y="1"/>
                  </a:moveTo>
                  <a:cubicBezTo>
                    <a:pt x="310" y="1"/>
                    <a:pt x="0" y="311"/>
                    <a:pt x="0" y="692"/>
                  </a:cubicBezTo>
                  <a:lnTo>
                    <a:pt x="0" y="870"/>
                  </a:lnTo>
                  <a:cubicBezTo>
                    <a:pt x="0" y="953"/>
                    <a:pt x="72" y="1025"/>
                    <a:pt x="167" y="1025"/>
                  </a:cubicBezTo>
                  <a:cubicBezTo>
                    <a:pt x="250" y="1025"/>
                    <a:pt x="322" y="953"/>
                    <a:pt x="322" y="870"/>
                  </a:cubicBezTo>
                  <a:lnTo>
                    <a:pt x="322" y="846"/>
                  </a:lnTo>
                  <a:lnTo>
                    <a:pt x="679" y="846"/>
                  </a:lnTo>
                  <a:cubicBezTo>
                    <a:pt x="893" y="846"/>
                    <a:pt x="1084" y="763"/>
                    <a:pt x="1203" y="608"/>
                  </a:cubicBezTo>
                  <a:cubicBezTo>
                    <a:pt x="1322" y="763"/>
                    <a:pt x="1512" y="846"/>
                    <a:pt x="1727" y="846"/>
                  </a:cubicBezTo>
                  <a:lnTo>
                    <a:pt x="2084" y="846"/>
                  </a:lnTo>
                  <a:lnTo>
                    <a:pt x="2084" y="870"/>
                  </a:lnTo>
                  <a:cubicBezTo>
                    <a:pt x="2084" y="953"/>
                    <a:pt x="2155" y="1025"/>
                    <a:pt x="2251" y="1025"/>
                  </a:cubicBezTo>
                  <a:cubicBezTo>
                    <a:pt x="2334" y="1025"/>
                    <a:pt x="2405" y="953"/>
                    <a:pt x="2405" y="870"/>
                  </a:cubicBezTo>
                  <a:lnTo>
                    <a:pt x="2405" y="692"/>
                  </a:lnTo>
                  <a:cubicBezTo>
                    <a:pt x="2405" y="299"/>
                    <a:pt x="2108" y="1"/>
                    <a:pt x="1727"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17" name="Google Shape;1617;p63"/>
          <p:cNvGrpSpPr/>
          <p:nvPr/>
        </p:nvGrpSpPr>
        <p:grpSpPr>
          <a:xfrm>
            <a:off x="4792331" y="5823277"/>
            <a:ext cx="279513" cy="356083"/>
            <a:chOff x="5790556" y="4261252"/>
            <a:chExt cx="279513" cy="356083"/>
          </a:xfrm>
        </p:grpSpPr>
        <p:sp>
          <p:nvSpPr>
            <p:cNvPr id="1618" name="Google Shape;1618;p63"/>
            <p:cNvSpPr/>
            <p:nvPr/>
          </p:nvSpPr>
          <p:spPr>
            <a:xfrm>
              <a:off x="5892027" y="4400423"/>
              <a:ext cx="10581" cy="15872"/>
            </a:xfrm>
            <a:custGeom>
              <a:rect b="b" l="l" r="r" t="t"/>
              <a:pathLst>
                <a:path extrusionOk="0" h="501" w="334">
                  <a:moveTo>
                    <a:pt x="167" y="0"/>
                  </a:moveTo>
                  <a:cubicBezTo>
                    <a:pt x="84" y="0"/>
                    <a:pt x="0" y="72"/>
                    <a:pt x="0" y="167"/>
                  </a:cubicBezTo>
                  <a:lnTo>
                    <a:pt x="0" y="346"/>
                  </a:lnTo>
                  <a:cubicBezTo>
                    <a:pt x="0" y="429"/>
                    <a:pt x="84" y="501"/>
                    <a:pt x="167" y="501"/>
                  </a:cubicBezTo>
                  <a:cubicBezTo>
                    <a:pt x="262" y="501"/>
                    <a:pt x="334" y="429"/>
                    <a:pt x="334" y="346"/>
                  </a:cubicBezTo>
                  <a:lnTo>
                    <a:pt x="334" y="167"/>
                  </a:lnTo>
                  <a:cubicBezTo>
                    <a:pt x="334" y="72"/>
                    <a:pt x="262" y="0"/>
                    <a:pt x="16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63"/>
            <p:cNvSpPr/>
            <p:nvPr/>
          </p:nvSpPr>
          <p:spPr>
            <a:xfrm>
              <a:off x="5959157" y="4400423"/>
              <a:ext cx="10201" cy="15872"/>
            </a:xfrm>
            <a:custGeom>
              <a:rect b="b" l="l" r="r" t="t"/>
              <a:pathLst>
                <a:path extrusionOk="0" h="501" w="322">
                  <a:moveTo>
                    <a:pt x="167" y="0"/>
                  </a:moveTo>
                  <a:cubicBezTo>
                    <a:pt x="72" y="0"/>
                    <a:pt x="0" y="72"/>
                    <a:pt x="0" y="167"/>
                  </a:cubicBezTo>
                  <a:lnTo>
                    <a:pt x="0" y="346"/>
                  </a:lnTo>
                  <a:cubicBezTo>
                    <a:pt x="0" y="429"/>
                    <a:pt x="72" y="501"/>
                    <a:pt x="167" y="501"/>
                  </a:cubicBezTo>
                  <a:cubicBezTo>
                    <a:pt x="251" y="501"/>
                    <a:pt x="322" y="429"/>
                    <a:pt x="322" y="346"/>
                  </a:cubicBezTo>
                  <a:lnTo>
                    <a:pt x="322" y="167"/>
                  </a:lnTo>
                  <a:cubicBezTo>
                    <a:pt x="322" y="72"/>
                    <a:pt x="251" y="0"/>
                    <a:pt x="16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63"/>
            <p:cNvSpPr/>
            <p:nvPr/>
          </p:nvSpPr>
          <p:spPr>
            <a:xfrm>
              <a:off x="5907867" y="4450667"/>
              <a:ext cx="45651" cy="16157"/>
            </a:xfrm>
            <a:custGeom>
              <a:rect b="b" l="l" r="r" t="t"/>
              <a:pathLst>
                <a:path extrusionOk="0" h="510" w="1441">
                  <a:moveTo>
                    <a:pt x="183" y="1"/>
                  </a:moveTo>
                  <a:cubicBezTo>
                    <a:pt x="140" y="1"/>
                    <a:pt x="95" y="16"/>
                    <a:pt x="60" y="46"/>
                  </a:cubicBezTo>
                  <a:cubicBezTo>
                    <a:pt x="0" y="105"/>
                    <a:pt x="0" y="212"/>
                    <a:pt x="60" y="284"/>
                  </a:cubicBezTo>
                  <a:cubicBezTo>
                    <a:pt x="203" y="427"/>
                    <a:pt x="441" y="510"/>
                    <a:pt x="691" y="510"/>
                  </a:cubicBezTo>
                  <a:cubicBezTo>
                    <a:pt x="965" y="510"/>
                    <a:pt x="1203" y="427"/>
                    <a:pt x="1334" y="284"/>
                  </a:cubicBezTo>
                  <a:cubicBezTo>
                    <a:pt x="1441" y="212"/>
                    <a:pt x="1441" y="105"/>
                    <a:pt x="1358" y="46"/>
                  </a:cubicBezTo>
                  <a:cubicBezTo>
                    <a:pt x="1328" y="16"/>
                    <a:pt x="1289" y="1"/>
                    <a:pt x="1249" y="1"/>
                  </a:cubicBezTo>
                  <a:cubicBezTo>
                    <a:pt x="1209" y="1"/>
                    <a:pt x="1167" y="16"/>
                    <a:pt x="1131" y="46"/>
                  </a:cubicBezTo>
                  <a:cubicBezTo>
                    <a:pt x="1060" y="105"/>
                    <a:pt x="917" y="188"/>
                    <a:pt x="715" y="188"/>
                  </a:cubicBezTo>
                  <a:cubicBezTo>
                    <a:pt x="500" y="188"/>
                    <a:pt x="357" y="105"/>
                    <a:pt x="298" y="46"/>
                  </a:cubicBezTo>
                  <a:cubicBezTo>
                    <a:pt x="268" y="16"/>
                    <a:pt x="226" y="1"/>
                    <a:pt x="183"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63"/>
            <p:cNvSpPr/>
            <p:nvPr/>
          </p:nvSpPr>
          <p:spPr>
            <a:xfrm>
              <a:off x="5790556" y="4261252"/>
              <a:ext cx="279513" cy="356083"/>
            </a:xfrm>
            <a:custGeom>
              <a:rect b="b" l="l" r="r" t="t"/>
              <a:pathLst>
                <a:path extrusionOk="0" h="11240" w="8823">
                  <a:moveTo>
                    <a:pt x="4441" y="2893"/>
                  </a:moveTo>
                  <a:cubicBezTo>
                    <a:pt x="4608" y="3048"/>
                    <a:pt x="4787" y="3203"/>
                    <a:pt x="4965" y="3334"/>
                  </a:cubicBezTo>
                  <a:lnTo>
                    <a:pt x="3906" y="3334"/>
                  </a:lnTo>
                  <a:cubicBezTo>
                    <a:pt x="4084" y="3203"/>
                    <a:pt x="4251" y="3048"/>
                    <a:pt x="4441" y="2893"/>
                  </a:cubicBezTo>
                  <a:close/>
                  <a:moveTo>
                    <a:pt x="6215" y="810"/>
                  </a:moveTo>
                  <a:cubicBezTo>
                    <a:pt x="6954" y="1262"/>
                    <a:pt x="7430" y="1976"/>
                    <a:pt x="7430" y="2798"/>
                  </a:cubicBezTo>
                  <a:cubicBezTo>
                    <a:pt x="7430" y="3310"/>
                    <a:pt x="7251" y="3798"/>
                    <a:pt x="6894" y="4203"/>
                  </a:cubicBezTo>
                  <a:cubicBezTo>
                    <a:pt x="6632" y="4060"/>
                    <a:pt x="5727" y="3608"/>
                    <a:pt x="4668" y="2655"/>
                  </a:cubicBezTo>
                  <a:cubicBezTo>
                    <a:pt x="5192" y="2155"/>
                    <a:pt x="5727" y="1548"/>
                    <a:pt x="6215" y="810"/>
                  </a:cubicBezTo>
                  <a:close/>
                  <a:moveTo>
                    <a:pt x="4430" y="333"/>
                  </a:moveTo>
                  <a:cubicBezTo>
                    <a:pt x="4977" y="333"/>
                    <a:pt x="5477" y="441"/>
                    <a:pt x="5930" y="667"/>
                  </a:cubicBezTo>
                  <a:cubicBezTo>
                    <a:pt x="4322" y="3012"/>
                    <a:pt x="2346" y="4036"/>
                    <a:pt x="1953" y="4215"/>
                  </a:cubicBezTo>
                  <a:cubicBezTo>
                    <a:pt x="1620" y="3786"/>
                    <a:pt x="1417" y="3310"/>
                    <a:pt x="1417" y="2798"/>
                  </a:cubicBezTo>
                  <a:cubicBezTo>
                    <a:pt x="1417" y="1429"/>
                    <a:pt x="2763" y="333"/>
                    <a:pt x="4430" y="333"/>
                  </a:cubicBezTo>
                  <a:close/>
                  <a:moveTo>
                    <a:pt x="5370" y="3643"/>
                  </a:moveTo>
                  <a:cubicBezTo>
                    <a:pt x="6037" y="4143"/>
                    <a:pt x="6561" y="4393"/>
                    <a:pt x="6739" y="4477"/>
                  </a:cubicBezTo>
                  <a:cubicBezTo>
                    <a:pt x="6799" y="4513"/>
                    <a:pt x="6858" y="4524"/>
                    <a:pt x="6930" y="4524"/>
                  </a:cubicBezTo>
                  <a:cubicBezTo>
                    <a:pt x="7073" y="4524"/>
                    <a:pt x="7216" y="4632"/>
                    <a:pt x="7227" y="4774"/>
                  </a:cubicBezTo>
                  <a:cubicBezTo>
                    <a:pt x="7239" y="4858"/>
                    <a:pt x="7216" y="4929"/>
                    <a:pt x="7156" y="4989"/>
                  </a:cubicBezTo>
                  <a:cubicBezTo>
                    <a:pt x="7097" y="5048"/>
                    <a:pt x="7013" y="5072"/>
                    <a:pt x="6942" y="5072"/>
                  </a:cubicBezTo>
                  <a:lnTo>
                    <a:pt x="6835" y="5072"/>
                  </a:lnTo>
                  <a:lnTo>
                    <a:pt x="6835" y="5060"/>
                  </a:lnTo>
                  <a:cubicBezTo>
                    <a:pt x="6835" y="4977"/>
                    <a:pt x="6763" y="4894"/>
                    <a:pt x="6680" y="4894"/>
                  </a:cubicBezTo>
                  <a:cubicBezTo>
                    <a:pt x="6585" y="4894"/>
                    <a:pt x="6513" y="4977"/>
                    <a:pt x="6513" y="5060"/>
                  </a:cubicBezTo>
                  <a:lnTo>
                    <a:pt x="6513" y="5251"/>
                  </a:lnTo>
                  <a:lnTo>
                    <a:pt x="6323" y="5251"/>
                  </a:lnTo>
                  <a:cubicBezTo>
                    <a:pt x="6227" y="5251"/>
                    <a:pt x="6156" y="5334"/>
                    <a:pt x="6156" y="5417"/>
                  </a:cubicBezTo>
                  <a:cubicBezTo>
                    <a:pt x="6156" y="5513"/>
                    <a:pt x="6227" y="5584"/>
                    <a:pt x="6323" y="5584"/>
                  </a:cubicBezTo>
                  <a:lnTo>
                    <a:pt x="6513" y="5584"/>
                  </a:lnTo>
                  <a:lnTo>
                    <a:pt x="6513" y="6656"/>
                  </a:lnTo>
                  <a:cubicBezTo>
                    <a:pt x="6549" y="7834"/>
                    <a:pt x="5608" y="8787"/>
                    <a:pt x="4430" y="8787"/>
                  </a:cubicBezTo>
                  <a:cubicBezTo>
                    <a:pt x="3251" y="8787"/>
                    <a:pt x="2298" y="7834"/>
                    <a:pt x="2298" y="6656"/>
                  </a:cubicBezTo>
                  <a:lnTo>
                    <a:pt x="2298" y="5584"/>
                  </a:lnTo>
                  <a:lnTo>
                    <a:pt x="5644" y="5584"/>
                  </a:lnTo>
                  <a:cubicBezTo>
                    <a:pt x="5739" y="5584"/>
                    <a:pt x="5811" y="5513"/>
                    <a:pt x="5811" y="5417"/>
                  </a:cubicBezTo>
                  <a:cubicBezTo>
                    <a:pt x="5811" y="5334"/>
                    <a:pt x="5739" y="5251"/>
                    <a:pt x="5644" y="5251"/>
                  </a:cubicBezTo>
                  <a:lnTo>
                    <a:pt x="2298" y="5251"/>
                  </a:lnTo>
                  <a:lnTo>
                    <a:pt x="2298" y="5060"/>
                  </a:lnTo>
                  <a:cubicBezTo>
                    <a:pt x="2298" y="4977"/>
                    <a:pt x="2227" y="4894"/>
                    <a:pt x="2132" y="4894"/>
                  </a:cubicBezTo>
                  <a:cubicBezTo>
                    <a:pt x="2048" y="4894"/>
                    <a:pt x="1977" y="4977"/>
                    <a:pt x="1977" y="5060"/>
                  </a:cubicBezTo>
                  <a:lnTo>
                    <a:pt x="1977" y="5072"/>
                  </a:lnTo>
                  <a:lnTo>
                    <a:pt x="1870" y="5072"/>
                  </a:lnTo>
                  <a:cubicBezTo>
                    <a:pt x="1798" y="5072"/>
                    <a:pt x="1715" y="5048"/>
                    <a:pt x="1655" y="4989"/>
                  </a:cubicBezTo>
                  <a:cubicBezTo>
                    <a:pt x="1596" y="4929"/>
                    <a:pt x="1584" y="4858"/>
                    <a:pt x="1584" y="4774"/>
                  </a:cubicBezTo>
                  <a:cubicBezTo>
                    <a:pt x="1596" y="4643"/>
                    <a:pt x="1739" y="4524"/>
                    <a:pt x="1882" y="4524"/>
                  </a:cubicBezTo>
                  <a:cubicBezTo>
                    <a:pt x="1953" y="4524"/>
                    <a:pt x="2013" y="4513"/>
                    <a:pt x="2072" y="4477"/>
                  </a:cubicBezTo>
                  <a:cubicBezTo>
                    <a:pt x="2251" y="4393"/>
                    <a:pt x="2775" y="4143"/>
                    <a:pt x="3441" y="3643"/>
                  </a:cubicBezTo>
                  <a:close/>
                  <a:moveTo>
                    <a:pt x="4418" y="0"/>
                  </a:moveTo>
                  <a:cubicBezTo>
                    <a:pt x="2584" y="0"/>
                    <a:pt x="1084" y="1250"/>
                    <a:pt x="1084" y="2798"/>
                  </a:cubicBezTo>
                  <a:cubicBezTo>
                    <a:pt x="1084" y="3334"/>
                    <a:pt x="1262" y="3846"/>
                    <a:pt x="1584" y="4286"/>
                  </a:cubicBezTo>
                  <a:cubicBezTo>
                    <a:pt x="1405" y="4382"/>
                    <a:pt x="1274" y="4560"/>
                    <a:pt x="1262" y="4763"/>
                  </a:cubicBezTo>
                  <a:cubicBezTo>
                    <a:pt x="1239" y="4929"/>
                    <a:pt x="1298" y="5108"/>
                    <a:pt x="1405" y="5227"/>
                  </a:cubicBezTo>
                  <a:cubicBezTo>
                    <a:pt x="1524" y="5346"/>
                    <a:pt x="1691" y="5417"/>
                    <a:pt x="1858" y="5417"/>
                  </a:cubicBezTo>
                  <a:lnTo>
                    <a:pt x="1953" y="5417"/>
                  </a:lnTo>
                  <a:lnTo>
                    <a:pt x="1953" y="6668"/>
                  </a:lnTo>
                  <a:cubicBezTo>
                    <a:pt x="1953" y="7144"/>
                    <a:pt x="2096" y="7596"/>
                    <a:pt x="2334" y="7977"/>
                  </a:cubicBezTo>
                  <a:lnTo>
                    <a:pt x="881" y="8394"/>
                  </a:lnTo>
                  <a:cubicBezTo>
                    <a:pt x="369" y="8537"/>
                    <a:pt x="0" y="9037"/>
                    <a:pt x="0" y="9573"/>
                  </a:cubicBezTo>
                  <a:lnTo>
                    <a:pt x="0" y="11073"/>
                  </a:lnTo>
                  <a:cubicBezTo>
                    <a:pt x="0" y="11156"/>
                    <a:pt x="84" y="11240"/>
                    <a:pt x="167" y="11240"/>
                  </a:cubicBezTo>
                  <a:cubicBezTo>
                    <a:pt x="262" y="11240"/>
                    <a:pt x="334" y="11156"/>
                    <a:pt x="334" y="11073"/>
                  </a:cubicBezTo>
                  <a:lnTo>
                    <a:pt x="334" y="9573"/>
                  </a:lnTo>
                  <a:cubicBezTo>
                    <a:pt x="334" y="9180"/>
                    <a:pt x="596" y="8823"/>
                    <a:pt x="977" y="8715"/>
                  </a:cubicBezTo>
                  <a:lnTo>
                    <a:pt x="1405" y="8584"/>
                  </a:lnTo>
                  <a:lnTo>
                    <a:pt x="1405" y="11073"/>
                  </a:lnTo>
                  <a:cubicBezTo>
                    <a:pt x="1405" y="11156"/>
                    <a:pt x="1477" y="11240"/>
                    <a:pt x="1572" y="11240"/>
                  </a:cubicBezTo>
                  <a:cubicBezTo>
                    <a:pt x="1655" y="11240"/>
                    <a:pt x="1727" y="11156"/>
                    <a:pt x="1727" y="11073"/>
                  </a:cubicBezTo>
                  <a:lnTo>
                    <a:pt x="1727" y="8501"/>
                  </a:lnTo>
                  <a:lnTo>
                    <a:pt x="2525" y="8263"/>
                  </a:lnTo>
                  <a:cubicBezTo>
                    <a:pt x="2560" y="8299"/>
                    <a:pt x="2596" y="8346"/>
                    <a:pt x="2644" y="8394"/>
                  </a:cubicBezTo>
                  <a:lnTo>
                    <a:pt x="2644" y="8954"/>
                  </a:lnTo>
                  <a:cubicBezTo>
                    <a:pt x="2644" y="9049"/>
                    <a:pt x="2715" y="9120"/>
                    <a:pt x="2798" y="9120"/>
                  </a:cubicBezTo>
                  <a:cubicBezTo>
                    <a:pt x="2894" y="9120"/>
                    <a:pt x="2965" y="9049"/>
                    <a:pt x="2965" y="8954"/>
                  </a:cubicBezTo>
                  <a:lnTo>
                    <a:pt x="2965" y="8680"/>
                  </a:lnTo>
                  <a:cubicBezTo>
                    <a:pt x="3370" y="8954"/>
                    <a:pt x="3858" y="9120"/>
                    <a:pt x="4382" y="9120"/>
                  </a:cubicBezTo>
                  <a:cubicBezTo>
                    <a:pt x="4906" y="9120"/>
                    <a:pt x="5394" y="8954"/>
                    <a:pt x="5799" y="8680"/>
                  </a:cubicBezTo>
                  <a:lnTo>
                    <a:pt x="5799" y="11073"/>
                  </a:lnTo>
                  <a:cubicBezTo>
                    <a:pt x="5799" y="11156"/>
                    <a:pt x="5870" y="11240"/>
                    <a:pt x="5954" y="11240"/>
                  </a:cubicBezTo>
                  <a:cubicBezTo>
                    <a:pt x="6049" y="11240"/>
                    <a:pt x="6120" y="11156"/>
                    <a:pt x="6120" y="11073"/>
                  </a:cubicBezTo>
                  <a:lnTo>
                    <a:pt x="6120" y="8394"/>
                  </a:lnTo>
                  <a:cubicBezTo>
                    <a:pt x="6168" y="8346"/>
                    <a:pt x="6192" y="8299"/>
                    <a:pt x="6239" y="8263"/>
                  </a:cubicBezTo>
                  <a:lnTo>
                    <a:pt x="7025" y="8477"/>
                  </a:lnTo>
                  <a:lnTo>
                    <a:pt x="7025" y="11061"/>
                  </a:lnTo>
                  <a:cubicBezTo>
                    <a:pt x="7025" y="11144"/>
                    <a:pt x="7108" y="11216"/>
                    <a:pt x="7192" y="11216"/>
                  </a:cubicBezTo>
                  <a:cubicBezTo>
                    <a:pt x="7287" y="11216"/>
                    <a:pt x="7358" y="11144"/>
                    <a:pt x="7358" y="11061"/>
                  </a:cubicBezTo>
                  <a:lnTo>
                    <a:pt x="7358" y="8573"/>
                  </a:lnTo>
                  <a:lnTo>
                    <a:pt x="7787" y="8704"/>
                  </a:lnTo>
                  <a:cubicBezTo>
                    <a:pt x="8156" y="8811"/>
                    <a:pt x="8430" y="9168"/>
                    <a:pt x="8430" y="9549"/>
                  </a:cubicBezTo>
                  <a:lnTo>
                    <a:pt x="8430" y="11061"/>
                  </a:lnTo>
                  <a:cubicBezTo>
                    <a:pt x="8430" y="11144"/>
                    <a:pt x="8501" y="11216"/>
                    <a:pt x="8597" y="11216"/>
                  </a:cubicBezTo>
                  <a:cubicBezTo>
                    <a:pt x="8680" y="11216"/>
                    <a:pt x="8751" y="11144"/>
                    <a:pt x="8751" y="11061"/>
                  </a:cubicBezTo>
                  <a:lnTo>
                    <a:pt x="8751" y="9549"/>
                  </a:lnTo>
                  <a:cubicBezTo>
                    <a:pt x="8823" y="9037"/>
                    <a:pt x="8466" y="8549"/>
                    <a:pt x="7942" y="8394"/>
                  </a:cubicBezTo>
                  <a:lnTo>
                    <a:pt x="6501" y="7977"/>
                  </a:lnTo>
                  <a:cubicBezTo>
                    <a:pt x="6739" y="7608"/>
                    <a:pt x="6870" y="7144"/>
                    <a:pt x="6870" y="6668"/>
                  </a:cubicBezTo>
                  <a:lnTo>
                    <a:pt x="6870" y="5417"/>
                  </a:lnTo>
                  <a:lnTo>
                    <a:pt x="6977" y="5417"/>
                  </a:lnTo>
                  <a:cubicBezTo>
                    <a:pt x="7132" y="5417"/>
                    <a:pt x="7299" y="5346"/>
                    <a:pt x="7418" y="5227"/>
                  </a:cubicBezTo>
                  <a:cubicBezTo>
                    <a:pt x="7537" y="5108"/>
                    <a:pt x="7585" y="4929"/>
                    <a:pt x="7573" y="4763"/>
                  </a:cubicBezTo>
                  <a:cubicBezTo>
                    <a:pt x="7549" y="4560"/>
                    <a:pt x="7418" y="4393"/>
                    <a:pt x="7239" y="4286"/>
                  </a:cubicBezTo>
                  <a:cubicBezTo>
                    <a:pt x="7573" y="3846"/>
                    <a:pt x="7751" y="3334"/>
                    <a:pt x="7751" y="2798"/>
                  </a:cubicBezTo>
                  <a:cubicBezTo>
                    <a:pt x="7751" y="1250"/>
                    <a:pt x="6263" y="0"/>
                    <a:pt x="4418"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63"/>
            <p:cNvSpPr/>
            <p:nvPr/>
          </p:nvSpPr>
          <p:spPr>
            <a:xfrm>
              <a:off x="5875807" y="4562244"/>
              <a:ext cx="10201" cy="55092"/>
            </a:xfrm>
            <a:custGeom>
              <a:rect b="b" l="l" r="r" t="t"/>
              <a:pathLst>
                <a:path extrusionOk="0" h="1739" w="322">
                  <a:moveTo>
                    <a:pt x="155" y="0"/>
                  </a:moveTo>
                  <a:cubicBezTo>
                    <a:pt x="72" y="0"/>
                    <a:pt x="0" y="72"/>
                    <a:pt x="0" y="155"/>
                  </a:cubicBezTo>
                  <a:lnTo>
                    <a:pt x="0" y="1572"/>
                  </a:lnTo>
                  <a:cubicBezTo>
                    <a:pt x="0" y="1667"/>
                    <a:pt x="72" y="1739"/>
                    <a:pt x="155" y="1739"/>
                  </a:cubicBezTo>
                  <a:cubicBezTo>
                    <a:pt x="250" y="1739"/>
                    <a:pt x="322" y="1667"/>
                    <a:pt x="322" y="1572"/>
                  </a:cubicBezTo>
                  <a:lnTo>
                    <a:pt x="322" y="155"/>
                  </a:lnTo>
                  <a:cubicBezTo>
                    <a:pt x="322" y="72"/>
                    <a:pt x="250" y="0"/>
                    <a:pt x="155"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63"/>
            <p:cNvSpPr/>
            <p:nvPr/>
          </p:nvSpPr>
          <p:spPr>
            <a:xfrm>
              <a:off x="5925576" y="4567883"/>
              <a:ext cx="10613" cy="10233"/>
            </a:xfrm>
            <a:custGeom>
              <a:rect b="b" l="l" r="r" t="t"/>
              <a:pathLst>
                <a:path extrusionOk="0" h="323" w="335">
                  <a:moveTo>
                    <a:pt x="168" y="1"/>
                  </a:moveTo>
                  <a:cubicBezTo>
                    <a:pt x="72" y="1"/>
                    <a:pt x="1" y="72"/>
                    <a:pt x="1" y="156"/>
                  </a:cubicBezTo>
                  <a:cubicBezTo>
                    <a:pt x="1" y="251"/>
                    <a:pt x="72" y="322"/>
                    <a:pt x="168" y="322"/>
                  </a:cubicBezTo>
                  <a:cubicBezTo>
                    <a:pt x="251" y="322"/>
                    <a:pt x="322" y="251"/>
                    <a:pt x="322" y="156"/>
                  </a:cubicBezTo>
                  <a:cubicBezTo>
                    <a:pt x="334" y="60"/>
                    <a:pt x="251" y="1"/>
                    <a:pt x="168"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63"/>
            <p:cNvSpPr/>
            <p:nvPr/>
          </p:nvSpPr>
          <p:spPr>
            <a:xfrm>
              <a:off x="5925576" y="4600703"/>
              <a:ext cx="10613" cy="10613"/>
            </a:xfrm>
            <a:custGeom>
              <a:rect b="b" l="l" r="r" t="t"/>
              <a:pathLst>
                <a:path extrusionOk="0" h="335" w="335">
                  <a:moveTo>
                    <a:pt x="168" y="1"/>
                  </a:moveTo>
                  <a:cubicBezTo>
                    <a:pt x="72" y="1"/>
                    <a:pt x="1" y="72"/>
                    <a:pt x="1" y="167"/>
                  </a:cubicBezTo>
                  <a:cubicBezTo>
                    <a:pt x="1" y="251"/>
                    <a:pt x="72" y="334"/>
                    <a:pt x="168" y="334"/>
                  </a:cubicBezTo>
                  <a:cubicBezTo>
                    <a:pt x="251" y="334"/>
                    <a:pt x="322" y="251"/>
                    <a:pt x="322" y="167"/>
                  </a:cubicBezTo>
                  <a:cubicBezTo>
                    <a:pt x="334" y="72"/>
                    <a:pt x="251" y="1"/>
                    <a:pt x="168"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25" name="Google Shape;1625;p63"/>
          <p:cNvGrpSpPr/>
          <p:nvPr/>
        </p:nvGrpSpPr>
        <p:grpSpPr>
          <a:xfrm>
            <a:off x="4343108" y="5823277"/>
            <a:ext cx="278752" cy="356463"/>
            <a:chOff x="5341333" y="4261252"/>
            <a:chExt cx="278752" cy="356463"/>
          </a:xfrm>
        </p:grpSpPr>
        <p:sp>
          <p:nvSpPr>
            <p:cNvPr id="1626" name="Google Shape;1626;p63"/>
            <p:cNvSpPr/>
            <p:nvPr/>
          </p:nvSpPr>
          <p:spPr>
            <a:xfrm>
              <a:off x="5442773" y="4383442"/>
              <a:ext cx="10613" cy="15872"/>
            </a:xfrm>
            <a:custGeom>
              <a:rect b="b" l="l" r="r" t="t"/>
              <a:pathLst>
                <a:path extrusionOk="0" h="501" w="335">
                  <a:moveTo>
                    <a:pt x="168" y="1"/>
                  </a:moveTo>
                  <a:cubicBezTo>
                    <a:pt x="72" y="1"/>
                    <a:pt x="1" y="72"/>
                    <a:pt x="1" y="167"/>
                  </a:cubicBezTo>
                  <a:lnTo>
                    <a:pt x="1" y="346"/>
                  </a:lnTo>
                  <a:cubicBezTo>
                    <a:pt x="1" y="429"/>
                    <a:pt x="72" y="501"/>
                    <a:pt x="168" y="501"/>
                  </a:cubicBezTo>
                  <a:cubicBezTo>
                    <a:pt x="251" y="501"/>
                    <a:pt x="334" y="429"/>
                    <a:pt x="334" y="346"/>
                  </a:cubicBezTo>
                  <a:lnTo>
                    <a:pt x="334" y="167"/>
                  </a:lnTo>
                  <a:cubicBezTo>
                    <a:pt x="334" y="72"/>
                    <a:pt x="251" y="1"/>
                    <a:pt x="168"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63"/>
            <p:cNvSpPr/>
            <p:nvPr/>
          </p:nvSpPr>
          <p:spPr>
            <a:xfrm>
              <a:off x="5509174" y="4383442"/>
              <a:ext cx="10581" cy="15872"/>
            </a:xfrm>
            <a:custGeom>
              <a:rect b="b" l="l" r="r" t="t"/>
              <a:pathLst>
                <a:path extrusionOk="0" h="501" w="334">
                  <a:moveTo>
                    <a:pt x="167" y="1"/>
                  </a:moveTo>
                  <a:cubicBezTo>
                    <a:pt x="84" y="1"/>
                    <a:pt x="0" y="72"/>
                    <a:pt x="0" y="167"/>
                  </a:cubicBezTo>
                  <a:lnTo>
                    <a:pt x="0" y="346"/>
                  </a:lnTo>
                  <a:cubicBezTo>
                    <a:pt x="0" y="429"/>
                    <a:pt x="84" y="501"/>
                    <a:pt x="167" y="501"/>
                  </a:cubicBezTo>
                  <a:cubicBezTo>
                    <a:pt x="250" y="501"/>
                    <a:pt x="334" y="429"/>
                    <a:pt x="334" y="346"/>
                  </a:cubicBezTo>
                  <a:lnTo>
                    <a:pt x="334" y="167"/>
                  </a:lnTo>
                  <a:cubicBezTo>
                    <a:pt x="334" y="72"/>
                    <a:pt x="250" y="1"/>
                    <a:pt x="167"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63"/>
            <p:cNvSpPr/>
            <p:nvPr/>
          </p:nvSpPr>
          <p:spPr>
            <a:xfrm>
              <a:off x="5458232" y="4422377"/>
              <a:ext cx="45302" cy="16157"/>
            </a:xfrm>
            <a:custGeom>
              <a:rect b="b" l="l" r="r" t="t"/>
              <a:pathLst>
                <a:path extrusionOk="0" h="510" w="1430">
                  <a:moveTo>
                    <a:pt x="189" y="1"/>
                  </a:moveTo>
                  <a:cubicBezTo>
                    <a:pt x="147" y="1"/>
                    <a:pt x="102" y="16"/>
                    <a:pt x="61" y="46"/>
                  </a:cubicBezTo>
                  <a:cubicBezTo>
                    <a:pt x="1" y="105"/>
                    <a:pt x="1" y="212"/>
                    <a:pt x="61" y="284"/>
                  </a:cubicBezTo>
                  <a:cubicBezTo>
                    <a:pt x="215" y="427"/>
                    <a:pt x="453" y="510"/>
                    <a:pt x="703" y="510"/>
                  </a:cubicBezTo>
                  <a:cubicBezTo>
                    <a:pt x="953" y="510"/>
                    <a:pt x="1215" y="427"/>
                    <a:pt x="1346" y="284"/>
                  </a:cubicBezTo>
                  <a:cubicBezTo>
                    <a:pt x="1430" y="224"/>
                    <a:pt x="1430" y="129"/>
                    <a:pt x="1370" y="46"/>
                  </a:cubicBezTo>
                  <a:cubicBezTo>
                    <a:pt x="1340" y="16"/>
                    <a:pt x="1302" y="1"/>
                    <a:pt x="1260" y="1"/>
                  </a:cubicBezTo>
                  <a:cubicBezTo>
                    <a:pt x="1218" y="1"/>
                    <a:pt x="1174" y="16"/>
                    <a:pt x="1132" y="46"/>
                  </a:cubicBezTo>
                  <a:cubicBezTo>
                    <a:pt x="1073" y="105"/>
                    <a:pt x="930" y="189"/>
                    <a:pt x="715" y="189"/>
                  </a:cubicBezTo>
                  <a:cubicBezTo>
                    <a:pt x="513" y="189"/>
                    <a:pt x="358" y="105"/>
                    <a:pt x="299" y="46"/>
                  </a:cubicBezTo>
                  <a:cubicBezTo>
                    <a:pt x="269" y="16"/>
                    <a:pt x="230" y="1"/>
                    <a:pt x="189"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63"/>
            <p:cNvSpPr/>
            <p:nvPr/>
          </p:nvSpPr>
          <p:spPr>
            <a:xfrm>
              <a:off x="5437134" y="4572793"/>
              <a:ext cx="10581" cy="44162"/>
            </a:xfrm>
            <a:custGeom>
              <a:rect b="b" l="l" r="r" t="t"/>
              <a:pathLst>
                <a:path extrusionOk="0" h="1394" w="334">
                  <a:moveTo>
                    <a:pt x="167" y="1"/>
                  </a:moveTo>
                  <a:cubicBezTo>
                    <a:pt x="72" y="1"/>
                    <a:pt x="0" y="84"/>
                    <a:pt x="0" y="167"/>
                  </a:cubicBezTo>
                  <a:lnTo>
                    <a:pt x="0" y="1227"/>
                  </a:lnTo>
                  <a:cubicBezTo>
                    <a:pt x="0" y="1310"/>
                    <a:pt x="72" y="1394"/>
                    <a:pt x="167" y="1394"/>
                  </a:cubicBezTo>
                  <a:cubicBezTo>
                    <a:pt x="250" y="1394"/>
                    <a:pt x="334" y="1310"/>
                    <a:pt x="334" y="1227"/>
                  </a:cubicBezTo>
                  <a:lnTo>
                    <a:pt x="334" y="167"/>
                  </a:lnTo>
                  <a:cubicBezTo>
                    <a:pt x="334" y="84"/>
                    <a:pt x="250" y="1"/>
                    <a:pt x="167"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63"/>
            <p:cNvSpPr/>
            <p:nvPr/>
          </p:nvSpPr>
          <p:spPr>
            <a:xfrm>
              <a:off x="5341333" y="4261252"/>
              <a:ext cx="278752" cy="356463"/>
            </a:xfrm>
            <a:custGeom>
              <a:rect b="b" l="l" r="r" t="t"/>
              <a:pathLst>
                <a:path extrusionOk="0" h="11252" w="8799">
                  <a:moveTo>
                    <a:pt x="4941" y="333"/>
                  </a:moveTo>
                  <a:cubicBezTo>
                    <a:pt x="4941" y="333"/>
                    <a:pt x="4953" y="333"/>
                    <a:pt x="4953" y="345"/>
                  </a:cubicBezTo>
                  <a:lnTo>
                    <a:pt x="4953" y="1084"/>
                  </a:lnTo>
                  <a:cubicBezTo>
                    <a:pt x="4953" y="1250"/>
                    <a:pt x="4894" y="1417"/>
                    <a:pt x="4798" y="1536"/>
                  </a:cubicBezTo>
                  <a:lnTo>
                    <a:pt x="4429" y="2000"/>
                  </a:lnTo>
                  <a:lnTo>
                    <a:pt x="4393" y="2000"/>
                  </a:lnTo>
                  <a:lnTo>
                    <a:pt x="4024" y="1536"/>
                  </a:lnTo>
                  <a:cubicBezTo>
                    <a:pt x="3917" y="1417"/>
                    <a:pt x="3858" y="1250"/>
                    <a:pt x="3858" y="1084"/>
                  </a:cubicBezTo>
                  <a:lnTo>
                    <a:pt x="3893" y="333"/>
                  </a:lnTo>
                  <a:close/>
                  <a:moveTo>
                    <a:pt x="2310" y="3143"/>
                  </a:moveTo>
                  <a:lnTo>
                    <a:pt x="2310" y="3500"/>
                  </a:lnTo>
                  <a:cubicBezTo>
                    <a:pt x="2310" y="3608"/>
                    <a:pt x="2227" y="3691"/>
                    <a:pt x="2119" y="3691"/>
                  </a:cubicBezTo>
                  <a:lnTo>
                    <a:pt x="1941" y="3691"/>
                  </a:lnTo>
                  <a:lnTo>
                    <a:pt x="1941" y="3143"/>
                  </a:lnTo>
                  <a:close/>
                  <a:moveTo>
                    <a:pt x="6894" y="3143"/>
                  </a:moveTo>
                  <a:lnTo>
                    <a:pt x="6894" y="3691"/>
                  </a:lnTo>
                  <a:lnTo>
                    <a:pt x="6703" y="3691"/>
                  </a:lnTo>
                  <a:cubicBezTo>
                    <a:pt x="6596" y="3691"/>
                    <a:pt x="6513" y="3608"/>
                    <a:pt x="6513" y="3500"/>
                  </a:cubicBezTo>
                  <a:lnTo>
                    <a:pt x="6513" y="3143"/>
                  </a:lnTo>
                  <a:close/>
                  <a:moveTo>
                    <a:pt x="1607" y="3191"/>
                  </a:moveTo>
                  <a:lnTo>
                    <a:pt x="1607" y="3751"/>
                  </a:lnTo>
                  <a:cubicBezTo>
                    <a:pt x="1417" y="3846"/>
                    <a:pt x="1286" y="4012"/>
                    <a:pt x="1274" y="4227"/>
                  </a:cubicBezTo>
                  <a:cubicBezTo>
                    <a:pt x="1250" y="4393"/>
                    <a:pt x="1310" y="4572"/>
                    <a:pt x="1417" y="4691"/>
                  </a:cubicBezTo>
                  <a:cubicBezTo>
                    <a:pt x="1536" y="4810"/>
                    <a:pt x="1703" y="4882"/>
                    <a:pt x="1869" y="4882"/>
                  </a:cubicBezTo>
                  <a:lnTo>
                    <a:pt x="1976" y="4882"/>
                  </a:lnTo>
                  <a:cubicBezTo>
                    <a:pt x="2012" y="5132"/>
                    <a:pt x="2096" y="5394"/>
                    <a:pt x="2203" y="5608"/>
                  </a:cubicBezTo>
                  <a:lnTo>
                    <a:pt x="1953" y="5608"/>
                  </a:lnTo>
                  <a:lnTo>
                    <a:pt x="1953" y="5632"/>
                  </a:lnTo>
                  <a:cubicBezTo>
                    <a:pt x="1274" y="5632"/>
                    <a:pt x="703" y="5072"/>
                    <a:pt x="703" y="4382"/>
                  </a:cubicBezTo>
                  <a:cubicBezTo>
                    <a:pt x="703" y="3810"/>
                    <a:pt x="1084" y="3334"/>
                    <a:pt x="1607" y="3191"/>
                  </a:cubicBezTo>
                  <a:close/>
                  <a:moveTo>
                    <a:pt x="7239" y="3194"/>
                  </a:moveTo>
                  <a:cubicBezTo>
                    <a:pt x="7745" y="3341"/>
                    <a:pt x="8132" y="3814"/>
                    <a:pt x="8132" y="4382"/>
                  </a:cubicBezTo>
                  <a:cubicBezTo>
                    <a:pt x="8132" y="5060"/>
                    <a:pt x="7572" y="5632"/>
                    <a:pt x="6882" y="5632"/>
                  </a:cubicBezTo>
                  <a:lnTo>
                    <a:pt x="6620" y="5632"/>
                  </a:lnTo>
                  <a:cubicBezTo>
                    <a:pt x="6727" y="5405"/>
                    <a:pt x="6799" y="5155"/>
                    <a:pt x="6846" y="4894"/>
                  </a:cubicBezTo>
                  <a:lnTo>
                    <a:pt x="6953" y="4894"/>
                  </a:lnTo>
                  <a:cubicBezTo>
                    <a:pt x="7275" y="4894"/>
                    <a:pt x="7549" y="4655"/>
                    <a:pt x="7572" y="4358"/>
                  </a:cubicBezTo>
                  <a:cubicBezTo>
                    <a:pt x="7596" y="4203"/>
                    <a:pt x="7537" y="4024"/>
                    <a:pt x="7430" y="3905"/>
                  </a:cubicBezTo>
                  <a:cubicBezTo>
                    <a:pt x="7370" y="3846"/>
                    <a:pt x="7310" y="3798"/>
                    <a:pt x="7239" y="3751"/>
                  </a:cubicBezTo>
                  <a:lnTo>
                    <a:pt x="7239" y="3194"/>
                  </a:lnTo>
                  <a:close/>
                  <a:moveTo>
                    <a:pt x="5239" y="655"/>
                  </a:moveTo>
                  <a:cubicBezTo>
                    <a:pt x="5703" y="822"/>
                    <a:pt x="6096" y="1084"/>
                    <a:pt x="6406" y="1465"/>
                  </a:cubicBezTo>
                  <a:cubicBezTo>
                    <a:pt x="6727" y="1846"/>
                    <a:pt x="6929" y="2322"/>
                    <a:pt x="7001" y="2810"/>
                  </a:cubicBezTo>
                  <a:lnTo>
                    <a:pt x="5953" y="2810"/>
                  </a:lnTo>
                  <a:cubicBezTo>
                    <a:pt x="5870" y="2810"/>
                    <a:pt x="5798" y="2893"/>
                    <a:pt x="5798" y="2977"/>
                  </a:cubicBezTo>
                  <a:cubicBezTo>
                    <a:pt x="5798" y="3072"/>
                    <a:pt x="5870" y="3143"/>
                    <a:pt x="5953" y="3143"/>
                  </a:cubicBezTo>
                  <a:lnTo>
                    <a:pt x="6144" y="3143"/>
                  </a:lnTo>
                  <a:lnTo>
                    <a:pt x="6144" y="3500"/>
                  </a:lnTo>
                  <a:cubicBezTo>
                    <a:pt x="6144" y="3786"/>
                    <a:pt x="6382" y="4024"/>
                    <a:pt x="6668" y="4024"/>
                  </a:cubicBezTo>
                  <a:lnTo>
                    <a:pt x="6941" y="4024"/>
                  </a:lnTo>
                  <a:cubicBezTo>
                    <a:pt x="7013" y="4024"/>
                    <a:pt x="7084" y="4048"/>
                    <a:pt x="7144" y="4108"/>
                  </a:cubicBezTo>
                  <a:cubicBezTo>
                    <a:pt x="7203" y="4167"/>
                    <a:pt x="7227" y="4239"/>
                    <a:pt x="7227" y="4322"/>
                  </a:cubicBezTo>
                  <a:cubicBezTo>
                    <a:pt x="7203" y="4453"/>
                    <a:pt x="7072" y="4572"/>
                    <a:pt x="6929" y="4572"/>
                  </a:cubicBezTo>
                  <a:lnTo>
                    <a:pt x="6846" y="4572"/>
                  </a:lnTo>
                  <a:lnTo>
                    <a:pt x="6846" y="4560"/>
                  </a:lnTo>
                  <a:cubicBezTo>
                    <a:pt x="6846" y="4465"/>
                    <a:pt x="6775" y="4393"/>
                    <a:pt x="6691" y="4393"/>
                  </a:cubicBezTo>
                  <a:cubicBezTo>
                    <a:pt x="6596" y="4393"/>
                    <a:pt x="6525" y="4465"/>
                    <a:pt x="6525" y="4560"/>
                  </a:cubicBezTo>
                  <a:cubicBezTo>
                    <a:pt x="6537" y="5727"/>
                    <a:pt x="5584" y="6679"/>
                    <a:pt x="4405" y="6679"/>
                  </a:cubicBezTo>
                  <a:cubicBezTo>
                    <a:pt x="3239" y="6679"/>
                    <a:pt x="2286" y="5727"/>
                    <a:pt x="2286" y="4560"/>
                  </a:cubicBezTo>
                  <a:cubicBezTo>
                    <a:pt x="2286" y="4465"/>
                    <a:pt x="2203" y="4393"/>
                    <a:pt x="2119" y="4393"/>
                  </a:cubicBezTo>
                  <a:cubicBezTo>
                    <a:pt x="2024" y="4393"/>
                    <a:pt x="1953" y="4465"/>
                    <a:pt x="1953" y="4560"/>
                  </a:cubicBezTo>
                  <a:lnTo>
                    <a:pt x="1953" y="4572"/>
                  </a:lnTo>
                  <a:lnTo>
                    <a:pt x="1846" y="4572"/>
                  </a:lnTo>
                  <a:cubicBezTo>
                    <a:pt x="1774" y="4572"/>
                    <a:pt x="1703" y="4536"/>
                    <a:pt x="1643" y="4477"/>
                  </a:cubicBezTo>
                  <a:cubicBezTo>
                    <a:pt x="1584" y="4417"/>
                    <a:pt x="1572" y="4346"/>
                    <a:pt x="1572" y="4274"/>
                  </a:cubicBezTo>
                  <a:cubicBezTo>
                    <a:pt x="1584" y="4143"/>
                    <a:pt x="1715" y="4024"/>
                    <a:pt x="1869" y="4024"/>
                  </a:cubicBezTo>
                  <a:lnTo>
                    <a:pt x="2107" y="4024"/>
                  </a:lnTo>
                  <a:cubicBezTo>
                    <a:pt x="2381" y="4024"/>
                    <a:pt x="2619" y="3786"/>
                    <a:pt x="2619" y="3500"/>
                  </a:cubicBezTo>
                  <a:lnTo>
                    <a:pt x="2619" y="3143"/>
                  </a:lnTo>
                  <a:lnTo>
                    <a:pt x="5275" y="3143"/>
                  </a:lnTo>
                  <a:cubicBezTo>
                    <a:pt x="5358" y="3143"/>
                    <a:pt x="5441" y="3072"/>
                    <a:pt x="5441" y="2977"/>
                  </a:cubicBezTo>
                  <a:cubicBezTo>
                    <a:pt x="5441" y="2893"/>
                    <a:pt x="5358" y="2810"/>
                    <a:pt x="5275" y="2810"/>
                  </a:cubicBezTo>
                  <a:lnTo>
                    <a:pt x="1762" y="2810"/>
                  </a:lnTo>
                  <a:cubicBezTo>
                    <a:pt x="1822" y="2310"/>
                    <a:pt x="2024" y="1846"/>
                    <a:pt x="2357" y="1465"/>
                  </a:cubicBezTo>
                  <a:cubicBezTo>
                    <a:pt x="2667" y="1084"/>
                    <a:pt x="3072" y="810"/>
                    <a:pt x="3512" y="655"/>
                  </a:cubicBezTo>
                  <a:lnTo>
                    <a:pt x="3512" y="1084"/>
                  </a:lnTo>
                  <a:cubicBezTo>
                    <a:pt x="3512" y="1322"/>
                    <a:pt x="3596" y="1548"/>
                    <a:pt x="3739" y="1738"/>
                  </a:cubicBezTo>
                  <a:lnTo>
                    <a:pt x="4108" y="2203"/>
                  </a:lnTo>
                  <a:cubicBezTo>
                    <a:pt x="4167" y="2274"/>
                    <a:pt x="4274" y="2334"/>
                    <a:pt x="4382" y="2334"/>
                  </a:cubicBezTo>
                  <a:cubicBezTo>
                    <a:pt x="4489" y="2334"/>
                    <a:pt x="4572" y="2298"/>
                    <a:pt x="4643" y="2203"/>
                  </a:cubicBezTo>
                  <a:lnTo>
                    <a:pt x="5024" y="1738"/>
                  </a:lnTo>
                  <a:cubicBezTo>
                    <a:pt x="5167" y="1560"/>
                    <a:pt x="5239" y="1322"/>
                    <a:pt x="5239" y="1084"/>
                  </a:cubicBezTo>
                  <a:lnTo>
                    <a:pt x="5239" y="655"/>
                  </a:lnTo>
                  <a:close/>
                  <a:moveTo>
                    <a:pt x="5477" y="6763"/>
                  </a:moveTo>
                  <a:lnTo>
                    <a:pt x="5477" y="7953"/>
                  </a:lnTo>
                  <a:cubicBezTo>
                    <a:pt x="5215" y="8263"/>
                    <a:pt x="4822" y="8442"/>
                    <a:pt x="4405" y="8442"/>
                  </a:cubicBezTo>
                  <a:cubicBezTo>
                    <a:pt x="3989" y="8442"/>
                    <a:pt x="3608" y="8263"/>
                    <a:pt x="3334" y="7953"/>
                  </a:cubicBezTo>
                  <a:lnTo>
                    <a:pt x="3334" y="6763"/>
                  </a:lnTo>
                  <a:cubicBezTo>
                    <a:pt x="3667" y="6918"/>
                    <a:pt x="4024" y="7001"/>
                    <a:pt x="4405" y="7001"/>
                  </a:cubicBezTo>
                  <a:cubicBezTo>
                    <a:pt x="4798" y="7001"/>
                    <a:pt x="5155" y="6906"/>
                    <a:pt x="5477" y="6763"/>
                  </a:cubicBezTo>
                  <a:close/>
                  <a:moveTo>
                    <a:pt x="5477" y="8406"/>
                  </a:moveTo>
                  <a:lnTo>
                    <a:pt x="5477" y="8858"/>
                  </a:lnTo>
                  <a:cubicBezTo>
                    <a:pt x="5155" y="9049"/>
                    <a:pt x="4798" y="9144"/>
                    <a:pt x="4405" y="9144"/>
                  </a:cubicBezTo>
                  <a:cubicBezTo>
                    <a:pt x="4024" y="9144"/>
                    <a:pt x="3667" y="9037"/>
                    <a:pt x="3334" y="8858"/>
                  </a:cubicBezTo>
                  <a:lnTo>
                    <a:pt x="3334" y="8406"/>
                  </a:lnTo>
                  <a:cubicBezTo>
                    <a:pt x="3631" y="8644"/>
                    <a:pt x="4001" y="8763"/>
                    <a:pt x="4405" y="8763"/>
                  </a:cubicBezTo>
                  <a:cubicBezTo>
                    <a:pt x="4810" y="8763"/>
                    <a:pt x="5167" y="8632"/>
                    <a:pt x="5477" y="8406"/>
                  </a:cubicBezTo>
                  <a:close/>
                  <a:moveTo>
                    <a:pt x="3870" y="0"/>
                  </a:moveTo>
                  <a:cubicBezTo>
                    <a:pt x="3691" y="0"/>
                    <a:pt x="3548" y="131"/>
                    <a:pt x="3536" y="298"/>
                  </a:cubicBezTo>
                  <a:cubicBezTo>
                    <a:pt x="2977" y="464"/>
                    <a:pt x="2488" y="786"/>
                    <a:pt x="2107" y="1238"/>
                  </a:cubicBezTo>
                  <a:cubicBezTo>
                    <a:pt x="1715" y="1715"/>
                    <a:pt x="1476" y="2274"/>
                    <a:pt x="1417" y="2893"/>
                  </a:cubicBezTo>
                  <a:cubicBezTo>
                    <a:pt x="798" y="3096"/>
                    <a:pt x="345" y="3691"/>
                    <a:pt x="345" y="4382"/>
                  </a:cubicBezTo>
                  <a:cubicBezTo>
                    <a:pt x="345" y="5239"/>
                    <a:pt x="1048" y="5953"/>
                    <a:pt x="1929" y="5953"/>
                  </a:cubicBezTo>
                  <a:lnTo>
                    <a:pt x="2369" y="5953"/>
                  </a:lnTo>
                  <a:lnTo>
                    <a:pt x="2500" y="6132"/>
                  </a:lnTo>
                  <a:lnTo>
                    <a:pt x="1298" y="6846"/>
                  </a:lnTo>
                  <a:cubicBezTo>
                    <a:pt x="1167" y="6918"/>
                    <a:pt x="1072" y="7060"/>
                    <a:pt x="1060" y="7203"/>
                  </a:cubicBezTo>
                  <a:cubicBezTo>
                    <a:pt x="1036" y="7358"/>
                    <a:pt x="1072" y="7501"/>
                    <a:pt x="1167" y="7620"/>
                  </a:cubicBezTo>
                  <a:lnTo>
                    <a:pt x="1512" y="8037"/>
                  </a:lnTo>
                  <a:lnTo>
                    <a:pt x="1000" y="8192"/>
                  </a:lnTo>
                  <a:cubicBezTo>
                    <a:pt x="405" y="8370"/>
                    <a:pt x="0" y="8918"/>
                    <a:pt x="0" y="9525"/>
                  </a:cubicBezTo>
                  <a:lnTo>
                    <a:pt x="0" y="11073"/>
                  </a:lnTo>
                  <a:cubicBezTo>
                    <a:pt x="0" y="11168"/>
                    <a:pt x="83" y="11240"/>
                    <a:pt x="167" y="11240"/>
                  </a:cubicBezTo>
                  <a:cubicBezTo>
                    <a:pt x="262" y="11240"/>
                    <a:pt x="333" y="11168"/>
                    <a:pt x="333" y="11073"/>
                  </a:cubicBezTo>
                  <a:lnTo>
                    <a:pt x="333" y="9525"/>
                  </a:lnTo>
                  <a:cubicBezTo>
                    <a:pt x="333" y="9049"/>
                    <a:pt x="643" y="8632"/>
                    <a:pt x="1095" y="8501"/>
                  </a:cubicBezTo>
                  <a:lnTo>
                    <a:pt x="1726" y="8311"/>
                  </a:lnTo>
                  <a:lnTo>
                    <a:pt x="2203" y="8906"/>
                  </a:lnTo>
                  <a:cubicBezTo>
                    <a:pt x="2250" y="8965"/>
                    <a:pt x="2286" y="9049"/>
                    <a:pt x="2286" y="9120"/>
                  </a:cubicBezTo>
                  <a:lnTo>
                    <a:pt x="2286" y="11049"/>
                  </a:lnTo>
                  <a:cubicBezTo>
                    <a:pt x="2286" y="11132"/>
                    <a:pt x="2357" y="11204"/>
                    <a:pt x="2441" y="11204"/>
                  </a:cubicBezTo>
                  <a:cubicBezTo>
                    <a:pt x="2536" y="11204"/>
                    <a:pt x="2608" y="11132"/>
                    <a:pt x="2608" y="11049"/>
                  </a:cubicBezTo>
                  <a:lnTo>
                    <a:pt x="2608" y="9144"/>
                  </a:lnTo>
                  <a:cubicBezTo>
                    <a:pt x="2608" y="8977"/>
                    <a:pt x="2548" y="8823"/>
                    <a:pt x="2465" y="8704"/>
                  </a:cubicBezTo>
                  <a:lnTo>
                    <a:pt x="1417" y="7418"/>
                  </a:lnTo>
                  <a:cubicBezTo>
                    <a:pt x="1393" y="7370"/>
                    <a:pt x="1369" y="7322"/>
                    <a:pt x="1369" y="7263"/>
                  </a:cubicBezTo>
                  <a:cubicBezTo>
                    <a:pt x="1393" y="7203"/>
                    <a:pt x="1417" y="7156"/>
                    <a:pt x="1465" y="7132"/>
                  </a:cubicBezTo>
                  <a:lnTo>
                    <a:pt x="2727" y="6370"/>
                  </a:lnTo>
                  <a:cubicBezTo>
                    <a:pt x="2798" y="6441"/>
                    <a:pt x="2893" y="6501"/>
                    <a:pt x="2977" y="6560"/>
                  </a:cubicBezTo>
                  <a:lnTo>
                    <a:pt x="2977" y="9299"/>
                  </a:lnTo>
                  <a:cubicBezTo>
                    <a:pt x="2977" y="9394"/>
                    <a:pt x="3060" y="9466"/>
                    <a:pt x="3143" y="9466"/>
                  </a:cubicBezTo>
                  <a:cubicBezTo>
                    <a:pt x="3239" y="9466"/>
                    <a:pt x="3310" y="9394"/>
                    <a:pt x="3310" y="9299"/>
                  </a:cubicBezTo>
                  <a:lnTo>
                    <a:pt x="3310" y="9227"/>
                  </a:lnTo>
                  <a:cubicBezTo>
                    <a:pt x="3631" y="9394"/>
                    <a:pt x="4012" y="9477"/>
                    <a:pt x="4382" y="9477"/>
                  </a:cubicBezTo>
                  <a:cubicBezTo>
                    <a:pt x="4751" y="9477"/>
                    <a:pt x="5108" y="9394"/>
                    <a:pt x="5453" y="9227"/>
                  </a:cubicBezTo>
                  <a:lnTo>
                    <a:pt x="5453" y="11073"/>
                  </a:lnTo>
                  <a:cubicBezTo>
                    <a:pt x="5453" y="11156"/>
                    <a:pt x="5525" y="11240"/>
                    <a:pt x="5620" y="11240"/>
                  </a:cubicBezTo>
                  <a:cubicBezTo>
                    <a:pt x="5703" y="11240"/>
                    <a:pt x="5775" y="11156"/>
                    <a:pt x="5775" y="11073"/>
                  </a:cubicBezTo>
                  <a:lnTo>
                    <a:pt x="5775" y="6572"/>
                  </a:lnTo>
                  <a:cubicBezTo>
                    <a:pt x="5870" y="6513"/>
                    <a:pt x="5953" y="6441"/>
                    <a:pt x="6037" y="6382"/>
                  </a:cubicBezTo>
                  <a:lnTo>
                    <a:pt x="7299" y="7144"/>
                  </a:lnTo>
                  <a:cubicBezTo>
                    <a:pt x="7334" y="7180"/>
                    <a:pt x="7370" y="7215"/>
                    <a:pt x="7382" y="7275"/>
                  </a:cubicBezTo>
                  <a:cubicBezTo>
                    <a:pt x="7394" y="7334"/>
                    <a:pt x="7382" y="7382"/>
                    <a:pt x="7334" y="7430"/>
                  </a:cubicBezTo>
                  <a:lnTo>
                    <a:pt x="6298" y="8727"/>
                  </a:lnTo>
                  <a:cubicBezTo>
                    <a:pt x="6191" y="8834"/>
                    <a:pt x="6144" y="9001"/>
                    <a:pt x="6144" y="9156"/>
                  </a:cubicBezTo>
                  <a:lnTo>
                    <a:pt x="6144" y="11073"/>
                  </a:lnTo>
                  <a:cubicBezTo>
                    <a:pt x="6144" y="11156"/>
                    <a:pt x="6227" y="11240"/>
                    <a:pt x="6310" y="11240"/>
                  </a:cubicBezTo>
                  <a:cubicBezTo>
                    <a:pt x="6406" y="11240"/>
                    <a:pt x="6477" y="11156"/>
                    <a:pt x="6477" y="11073"/>
                  </a:cubicBezTo>
                  <a:lnTo>
                    <a:pt x="6477" y="9144"/>
                  </a:lnTo>
                  <a:cubicBezTo>
                    <a:pt x="6477" y="9049"/>
                    <a:pt x="6501" y="8977"/>
                    <a:pt x="6548" y="8918"/>
                  </a:cubicBezTo>
                  <a:lnTo>
                    <a:pt x="7025" y="8323"/>
                  </a:lnTo>
                  <a:lnTo>
                    <a:pt x="7668" y="8513"/>
                  </a:lnTo>
                  <a:cubicBezTo>
                    <a:pt x="8108" y="8644"/>
                    <a:pt x="8430" y="9061"/>
                    <a:pt x="8430" y="9537"/>
                  </a:cubicBezTo>
                  <a:lnTo>
                    <a:pt x="8430" y="11085"/>
                  </a:lnTo>
                  <a:cubicBezTo>
                    <a:pt x="8430" y="11180"/>
                    <a:pt x="8501" y="11251"/>
                    <a:pt x="8584" y="11251"/>
                  </a:cubicBezTo>
                  <a:cubicBezTo>
                    <a:pt x="8680" y="11251"/>
                    <a:pt x="8751" y="11180"/>
                    <a:pt x="8751" y="11085"/>
                  </a:cubicBezTo>
                  <a:lnTo>
                    <a:pt x="8751" y="9537"/>
                  </a:lnTo>
                  <a:cubicBezTo>
                    <a:pt x="8799" y="8906"/>
                    <a:pt x="8394" y="8346"/>
                    <a:pt x="7799" y="8192"/>
                  </a:cubicBezTo>
                  <a:lnTo>
                    <a:pt x="7299" y="8037"/>
                  </a:lnTo>
                  <a:lnTo>
                    <a:pt x="7632" y="7620"/>
                  </a:lnTo>
                  <a:cubicBezTo>
                    <a:pt x="7727" y="7501"/>
                    <a:pt x="7775" y="7358"/>
                    <a:pt x="7739" y="7203"/>
                  </a:cubicBezTo>
                  <a:cubicBezTo>
                    <a:pt x="7715" y="7060"/>
                    <a:pt x="7620" y="6941"/>
                    <a:pt x="7501" y="6846"/>
                  </a:cubicBezTo>
                  <a:lnTo>
                    <a:pt x="6298" y="6132"/>
                  </a:lnTo>
                  <a:lnTo>
                    <a:pt x="6429" y="5953"/>
                  </a:lnTo>
                  <a:lnTo>
                    <a:pt x="6882" y="5953"/>
                  </a:lnTo>
                  <a:cubicBezTo>
                    <a:pt x="7739" y="5953"/>
                    <a:pt x="8453" y="5251"/>
                    <a:pt x="8453" y="4382"/>
                  </a:cubicBezTo>
                  <a:cubicBezTo>
                    <a:pt x="8453" y="3691"/>
                    <a:pt x="8013" y="3096"/>
                    <a:pt x="7382" y="2893"/>
                  </a:cubicBezTo>
                  <a:cubicBezTo>
                    <a:pt x="7346" y="2274"/>
                    <a:pt x="7108" y="1715"/>
                    <a:pt x="6703" y="1238"/>
                  </a:cubicBezTo>
                  <a:cubicBezTo>
                    <a:pt x="6334" y="786"/>
                    <a:pt x="5834" y="464"/>
                    <a:pt x="5275" y="298"/>
                  </a:cubicBezTo>
                  <a:cubicBezTo>
                    <a:pt x="5263" y="131"/>
                    <a:pt x="5108" y="0"/>
                    <a:pt x="4929"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63"/>
            <p:cNvSpPr/>
            <p:nvPr/>
          </p:nvSpPr>
          <p:spPr>
            <a:xfrm>
              <a:off x="5436753" y="4366842"/>
              <a:ext cx="21511" cy="10613"/>
            </a:xfrm>
            <a:custGeom>
              <a:rect b="b" l="l" r="r" t="t"/>
              <a:pathLst>
                <a:path extrusionOk="0" h="335" w="679">
                  <a:moveTo>
                    <a:pt x="155" y="1"/>
                  </a:moveTo>
                  <a:cubicBezTo>
                    <a:pt x="72" y="1"/>
                    <a:pt x="0" y="72"/>
                    <a:pt x="0" y="167"/>
                  </a:cubicBezTo>
                  <a:cubicBezTo>
                    <a:pt x="0" y="251"/>
                    <a:pt x="72" y="334"/>
                    <a:pt x="155" y="334"/>
                  </a:cubicBezTo>
                  <a:lnTo>
                    <a:pt x="524" y="334"/>
                  </a:lnTo>
                  <a:cubicBezTo>
                    <a:pt x="608" y="334"/>
                    <a:pt x="679" y="251"/>
                    <a:pt x="679" y="167"/>
                  </a:cubicBezTo>
                  <a:cubicBezTo>
                    <a:pt x="679" y="72"/>
                    <a:pt x="608" y="1"/>
                    <a:pt x="524"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63"/>
            <p:cNvSpPr/>
            <p:nvPr/>
          </p:nvSpPr>
          <p:spPr>
            <a:xfrm>
              <a:off x="5503503" y="4366842"/>
              <a:ext cx="21923" cy="10613"/>
            </a:xfrm>
            <a:custGeom>
              <a:rect b="b" l="l" r="r" t="t"/>
              <a:pathLst>
                <a:path extrusionOk="0" h="335" w="692">
                  <a:moveTo>
                    <a:pt x="167" y="1"/>
                  </a:moveTo>
                  <a:cubicBezTo>
                    <a:pt x="84" y="1"/>
                    <a:pt x="1" y="72"/>
                    <a:pt x="1" y="167"/>
                  </a:cubicBezTo>
                  <a:cubicBezTo>
                    <a:pt x="1" y="251"/>
                    <a:pt x="84" y="334"/>
                    <a:pt x="167" y="334"/>
                  </a:cubicBezTo>
                  <a:lnTo>
                    <a:pt x="525" y="334"/>
                  </a:lnTo>
                  <a:cubicBezTo>
                    <a:pt x="620" y="334"/>
                    <a:pt x="691" y="251"/>
                    <a:pt x="691" y="167"/>
                  </a:cubicBezTo>
                  <a:cubicBezTo>
                    <a:pt x="691" y="72"/>
                    <a:pt x="620" y="1"/>
                    <a:pt x="525"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33" name="Google Shape;1633;p63"/>
          <p:cNvGrpSpPr/>
          <p:nvPr/>
        </p:nvGrpSpPr>
        <p:grpSpPr>
          <a:xfrm>
            <a:off x="3898384" y="5822897"/>
            <a:ext cx="278784" cy="355323"/>
            <a:chOff x="4896609" y="4260872"/>
            <a:chExt cx="278784" cy="355323"/>
          </a:xfrm>
        </p:grpSpPr>
        <p:sp>
          <p:nvSpPr>
            <p:cNvPr id="1634" name="Google Shape;1634;p63"/>
            <p:cNvSpPr/>
            <p:nvPr/>
          </p:nvSpPr>
          <p:spPr>
            <a:xfrm>
              <a:off x="4997700" y="4378151"/>
              <a:ext cx="10201" cy="16252"/>
            </a:xfrm>
            <a:custGeom>
              <a:rect b="b" l="l" r="r" t="t"/>
              <a:pathLst>
                <a:path extrusionOk="0" h="513" w="322">
                  <a:moveTo>
                    <a:pt x="167" y="1"/>
                  </a:moveTo>
                  <a:cubicBezTo>
                    <a:pt x="72" y="1"/>
                    <a:pt x="0" y="72"/>
                    <a:pt x="0" y="168"/>
                  </a:cubicBezTo>
                  <a:lnTo>
                    <a:pt x="0" y="346"/>
                  </a:lnTo>
                  <a:cubicBezTo>
                    <a:pt x="0" y="430"/>
                    <a:pt x="72" y="513"/>
                    <a:pt x="167" y="513"/>
                  </a:cubicBezTo>
                  <a:cubicBezTo>
                    <a:pt x="250" y="513"/>
                    <a:pt x="322" y="430"/>
                    <a:pt x="322" y="346"/>
                  </a:cubicBezTo>
                  <a:lnTo>
                    <a:pt x="322" y="168"/>
                  </a:lnTo>
                  <a:cubicBezTo>
                    <a:pt x="322" y="72"/>
                    <a:pt x="250" y="1"/>
                    <a:pt x="167"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63"/>
            <p:cNvSpPr/>
            <p:nvPr/>
          </p:nvSpPr>
          <p:spPr>
            <a:xfrm>
              <a:off x="5064830" y="4378151"/>
              <a:ext cx="10233" cy="16252"/>
            </a:xfrm>
            <a:custGeom>
              <a:rect b="b" l="l" r="r" t="t"/>
              <a:pathLst>
                <a:path extrusionOk="0" h="513" w="323">
                  <a:moveTo>
                    <a:pt x="156" y="1"/>
                  </a:moveTo>
                  <a:cubicBezTo>
                    <a:pt x="72" y="1"/>
                    <a:pt x="1" y="72"/>
                    <a:pt x="1" y="168"/>
                  </a:cubicBezTo>
                  <a:lnTo>
                    <a:pt x="1" y="346"/>
                  </a:lnTo>
                  <a:cubicBezTo>
                    <a:pt x="1" y="430"/>
                    <a:pt x="72" y="513"/>
                    <a:pt x="156" y="513"/>
                  </a:cubicBezTo>
                  <a:cubicBezTo>
                    <a:pt x="251" y="513"/>
                    <a:pt x="322" y="430"/>
                    <a:pt x="322" y="346"/>
                  </a:cubicBezTo>
                  <a:lnTo>
                    <a:pt x="322" y="168"/>
                  </a:lnTo>
                  <a:cubicBezTo>
                    <a:pt x="322" y="72"/>
                    <a:pt x="251" y="1"/>
                    <a:pt x="156"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63"/>
            <p:cNvSpPr/>
            <p:nvPr/>
          </p:nvSpPr>
          <p:spPr>
            <a:xfrm>
              <a:off x="5013160" y="4417498"/>
              <a:ext cx="46063" cy="15777"/>
            </a:xfrm>
            <a:custGeom>
              <a:rect b="b" l="l" r="r" t="t"/>
              <a:pathLst>
                <a:path extrusionOk="0" h="498" w="1454">
                  <a:moveTo>
                    <a:pt x="188" y="0"/>
                  </a:moveTo>
                  <a:cubicBezTo>
                    <a:pt x="146" y="0"/>
                    <a:pt x="102" y="15"/>
                    <a:pt x="60" y="45"/>
                  </a:cubicBezTo>
                  <a:cubicBezTo>
                    <a:pt x="1" y="104"/>
                    <a:pt x="1" y="200"/>
                    <a:pt x="60" y="283"/>
                  </a:cubicBezTo>
                  <a:cubicBezTo>
                    <a:pt x="215" y="414"/>
                    <a:pt x="453" y="497"/>
                    <a:pt x="703" y="497"/>
                  </a:cubicBezTo>
                  <a:cubicBezTo>
                    <a:pt x="953" y="497"/>
                    <a:pt x="1215" y="414"/>
                    <a:pt x="1346" y="283"/>
                  </a:cubicBezTo>
                  <a:cubicBezTo>
                    <a:pt x="1453" y="200"/>
                    <a:pt x="1453" y="104"/>
                    <a:pt x="1370" y="45"/>
                  </a:cubicBezTo>
                  <a:cubicBezTo>
                    <a:pt x="1340" y="15"/>
                    <a:pt x="1301" y="0"/>
                    <a:pt x="1260" y="0"/>
                  </a:cubicBezTo>
                  <a:cubicBezTo>
                    <a:pt x="1218" y="0"/>
                    <a:pt x="1173" y="15"/>
                    <a:pt x="1132" y="45"/>
                  </a:cubicBezTo>
                  <a:cubicBezTo>
                    <a:pt x="1072" y="104"/>
                    <a:pt x="929" y="176"/>
                    <a:pt x="715" y="176"/>
                  </a:cubicBezTo>
                  <a:cubicBezTo>
                    <a:pt x="513" y="176"/>
                    <a:pt x="358" y="104"/>
                    <a:pt x="298" y="45"/>
                  </a:cubicBezTo>
                  <a:cubicBezTo>
                    <a:pt x="268" y="15"/>
                    <a:pt x="230" y="0"/>
                    <a:pt x="188"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63"/>
            <p:cNvSpPr/>
            <p:nvPr/>
          </p:nvSpPr>
          <p:spPr>
            <a:xfrm>
              <a:off x="4896609" y="4260872"/>
              <a:ext cx="278784" cy="355323"/>
            </a:xfrm>
            <a:custGeom>
              <a:rect b="b" l="l" r="r" t="t"/>
              <a:pathLst>
                <a:path extrusionOk="0" h="11216" w="8800">
                  <a:moveTo>
                    <a:pt x="4418" y="322"/>
                  </a:moveTo>
                  <a:cubicBezTo>
                    <a:pt x="5108" y="322"/>
                    <a:pt x="5751" y="441"/>
                    <a:pt x="6299" y="655"/>
                  </a:cubicBezTo>
                  <a:cubicBezTo>
                    <a:pt x="6454" y="715"/>
                    <a:pt x="6537" y="845"/>
                    <a:pt x="6537" y="1000"/>
                  </a:cubicBezTo>
                  <a:lnTo>
                    <a:pt x="6537" y="1441"/>
                  </a:lnTo>
                  <a:cubicBezTo>
                    <a:pt x="5978" y="1203"/>
                    <a:pt x="5227" y="1048"/>
                    <a:pt x="4418" y="1048"/>
                  </a:cubicBezTo>
                  <a:cubicBezTo>
                    <a:pt x="3596" y="1048"/>
                    <a:pt x="2870" y="1203"/>
                    <a:pt x="2287" y="1441"/>
                  </a:cubicBezTo>
                  <a:lnTo>
                    <a:pt x="2287" y="1000"/>
                  </a:lnTo>
                  <a:cubicBezTo>
                    <a:pt x="2287" y="845"/>
                    <a:pt x="2394" y="715"/>
                    <a:pt x="2525" y="655"/>
                  </a:cubicBezTo>
                  <a:cubicBezTo>
                    <a:pt x="3060" y="441"/>
                    <a:pt x="3715" y="322"/>
                    <a:pt x="4418" y="322"/>
                  </a:cubicBezTo>
                  <a:close/>
                  <a:moveTo>
                    <a:pt x="1870" y="4715"/>
                  </a:moveTo>
                  <a:cubicBezTo>
                    <a:pt x="1929" y="4715"/>
                    <a:pt x="1977" y="4763"/>
                    <a:pt x="1977" y="4822"/>
                  </a:cubicBezTo>
                  <a:cubicBezTo>
                    <a:pt x="1953" y="4882"/>
                    <a:pt x="1917" y="4929"/>
                    <a:pt x="1870" y="4929"/>
                  </a:cubicBezTo>
                  <a:cubicBezTo>
                    <a:pt x="1810" y="4929"/>
                    <a:pt x="1763" y="4882"/>
                    <a:pt x="1763" y="4822"/>
                  </a:cubicBezTo>
                  <a:cubicBezTo>
                    <a:pt x="1763" y="4763"/>
                    <a:pt x="1810" y="4715"/>
                    <a:pt x="1870" y="4715"/>
                  </a:cubicBezTo>
                  <a:close/>
                  <a:moveTo>
                    <a:pt x="6954" y="4715"/>
                  </a:moveTo>
                  <a:cubicBezTo>
                    <a:pt x="7013" y="4715"/>
                    <a:pt x="7061" y="4763"/>
                    <a:pt x="7061" y="4822"/>
                  </a:cubicBezTo>
                  <a:cubicBezTo>
                    <a:pt x="7061" y="4882"/>
                    <a:pt x="7013" y="4929"/>
                    <a:pt x="6954" y="4929"/>
                  </a:cubicBezTo>
                  <a:cubicBezTo>
                    <a:pt x="6894" y="4929"/>
                    <a:pt x="6859" y="4882"/>
                    <a:pt x="6859" y="4822"/>
                  </a:cubicBezTo>
                  <a:cubicBezTo>
                    <a:pt x="6859" y="4763"/>
                    <a:pt x="6894" y="4715"/>
                    <a:pt x="6954" y="4715"/>
                  </a:cubicBezTo>
                  <a:close/>
                  <a:moveTo>
                    <a:pt x="4382" y="1417"/>
                  </a:moveTo>
                  <a:cubicBezTo>
                    <a:pt x="6001" y="1417"/>
                    <a:pt x="7394" y="2072"/>
                    <a:pt x="7394" y="2822"/>
                  </a:cubicBezTo>
                  <a:cubicBezTo>
                    <a:pt x="7394" y="3143"/>
                    <a:pt x="7168" y="3382"/>
                    <a:pt x="6954" y="3536"/>
                  </a:cubicBezTo>
                  <a:lnTo>
                    <a:pt x="6656" y="3536"/>
                  </a:lnTo>
                  <a:cubicBezTo>
                    <a:pt x="6561" y="3536"/>
                    <a:pt x="6466" y="3453"/>
                    <a:pt x="6466" y="3346"/>
                  </a:cubicBezTo>
                  <a:lnTo>
                    <a:pt x="6466" y="2643"/>
                  </a:lnTo>
                  <a:cubicBezTo>
                    <a:pt x="6466" y="2500"/>
                    <a:pt x="6394" y="2286"/>
                    <a:pt x="6025" y="2096"/>
                  </a:cubicBezTo>
                  <a:cubicBezTo>
                    <a:pt x="6000" y="2081"/>
                    <a:pt x="5973" y="2074"/>
                    <a:pt x="5947" y="2074"/>
                  </a:cubicBezTo>
                  <a:cubicBezTo>
                    <a:pt x="5888" y="2074"/>
                    <a:pt x="5832" y="2109"/>
                    <a:pt x="5799" y="2167"/>
                  </a:cubicBezTo>
                  <a:cubicBezTo>
                    <a:pt x="5751" y="2250"/>
                    <a:pt x="5787" y="2346"/>
                    <a:pt x="5870" y="2393"/>
                  </a:cubicBezTo>
                  <a:cubicBezTo>
                    <a:pt x="6037" y="2489"/>
                    <a:pt x="6144" y="2572"/>
                    <a:pt x="6144" y="2643"/>
                  </a:cubicBezTo>
                  <a:lnTo>
                    <a:pt x="6144" y="3346"/>
                  </a:lnTo>
                  <a:cubicBezTo>
                    <a:pt x="6144" y="3632"/>
                    <a:pt x="6382" y="3870"/>
                    <a:pt x="6656" y="3870"/>
                  </a:cubicBezTo>
                  <a:lnTo>
                    <a:pt x="6930" y="3870"/>
                  </a:lnTo>
                  <a:cubicBezTo>
                    <a:pt x="7001" y="3870"/>
                    <a:pt x="7073" y="3893"/>
                    <a:pt x="7132" y="3953"/>
                  </a:cubicBezTo>
                  <a:cubicBezTo>
                    <a:pt x="7192" y="4013"/>
                    <a:pt x="7216" y="4096"/>
                    <a:pt x="7216" y="4167"/>
                  </a:cubicBezTo>
                  <a:cubicBezTo>
                    <a:pt x="7192" y="4298"/>
                    <a:pt x="7061" y="4417"/>
                    <a:pt x="6918" y="4417"/>
                  </a:cubicBezTo>
                  <a:lnTo>
                    <a:pt x="6835" y="4417"/>
                  </a:lnTo>
                  <a:lnTo>
                    <a:pt x="6835" y="4394"/>
                  </a:lnTo>
                  <a:cubicBezTo>
                    <a:pt x="6835" y="4298"/>
                    <a:pt x="6763" y="4227"/>
                    <a:pt x="6680" y="4227"/>
                  </a:cubicBezTo>
                  <a:cubicBezTo>
                    <a:pt x="6585" y="4227"/>
                    <a:pt x="6513" y="4298"/>
                    <a:pt x="6513" y="4394"/>
                  </a:cubicBezTo>
                  <a:cubicBezTo>
                    <a:pt x="6537" y="5227"/>
                    <a:pt x="6049" y="5977"/>
                    <a:pt x="5287" y="6322"/>
                  </a:cubicBezTo>
                  <a:lnTo>
                    <a:pt x="4573" y="6037"/>
                  </a:lnTo>
                  <a:lnTo>
                    <a:pt x="4573" y="5977"/>
                  </a:lnTo>
                  <a:cubicBezTo>
                    <a:pt x="4573" y="5894"/>
                    <a:pt x="4501" y="5822"/>
                    <a:pt x="4418" y="5822"/>
                  </a:cubicBezTo>
                  <a:cubicBezTo>
                    <a:pt x="4323" y="5822"/>
                    <a:pt x="4251" y="5894"/>
                    <a:pt x="4251" y="5977"/>
                  </a:cubicBezTo>
                  <a:lnTo>
                    <a:pt x="4251" y="6037"/>
                  </a:lnTo>
                  <a:lnTo>
                    <a:pt x="3537" y="6322"/>
                  </a:lnTo>
                  <a:cubicBezTo>
                    <a:pt x="2775" y="5977"/>
                    <a:pt x="2287" y="5227"/>
                    <a:pt x="2287" y="4394"/>
                  </a:cubicBezTo>
                  <a:cubicBezTo>
                    <a:pt x="2287" y="4298"/>
                    <a:pt x="2215" y="4227"/>
                    <a:pt x="2120" y="4227"/>
                  </a:cubicBezTo>
                  <a:cubicBezTo>
                    <a:pt x="2037" y="4227"/>
                    <a:pt x="1953" y="4298"/>
                    <a:pt x="1953" y="4394"/>
                  </a:cubicBezTo>
                  <a:lnTo>
                    <a:pt x="1953" y="4405"/>
                  </a:lnTo>
                  <a:lnTo>
                    <a:pt x="1858" y="4405"/>
                  </a:lnTo>
                  <a:cubicBezTo>
                    <a:pt x="1775" y="4405"/>
                    <a:pt x="1703" y="4370"/>
                    <a:pt x="1644" y="4310"/>
                  </a:cubicBezTo>
                  <a:cubicBezTo>
                    <a:pt x="1584" y="4251"/>
                    <a:pt x="1572" y="4179"/>
                    <a:pt x="1572" y="4108"/>
                  </a:cubicBezTo>
                  <a:cubicBezTo>
                    <a:pt x="1584" y="3977"/>
                    <a:pt x="1715" y="3858"/>
                    <a:pt x="1870" y="3858"/>
                  </a:cubicBezTo>
                  <a:lnTo>
                    <a:pt x="2108" y="3858"/>
                  </a:lnTo>
                  <a:cubicBezTo>
                    <a:pt x="2394" y="3858"/>
                    <a:pt x="2632" y="3620"/>
                    <a:pt x="2632" y="3334"/>
                  </a:cubicBezTo>
                  <a:lnTo>
                    <a:pt x="2632" y="2631"/>
                  </a:lnTo>
                  <a:cubicBezTo>
                    <a:pt x="2632" y="2560"/>
                    <a:pt x="2751" y="2405"/>
                    <a:pt x="3084" y="2286"/>
                  </a:cubicBezTo>
                  <a:cubicBezTo>
                    <a:pt x="3430" y="2155"/>
                    <a:pt x="3906" y="2096"/>
                    <a:pt x="4394" y="2096"/>
                  </a:cubicBezTo>
                  <a:cubicBezTo>
                    <a:pt x="4692" y="2096"/>
                    <a:pt x="4989" y="2131"/>
                    <a:pt x="5251" y="2167"/>
                  </a:cubicBezTo>
                  <a:cubicBezTo>
                    <a:pt x="5264" y="2171"/>
                    <a:pt x="5276" y="2172"/>
                    <a:pt x="5289" y="2172"/>
                  </a:cubicBezTo>
                  <a:cubicBezTo>
                    <a:pt x="5361" y="2172"/>
                    <a:pt x="5432" y="2117"/>
                    <a:pt x="5442" y="2036"/>
                  </a:cubicBezTo>
                  <a:cubicBezTo>
                    <a:pt x="5454" y="1953"/>
                    <a:pt x="5394" y="1858"/>
                    <a:pt x="5299" y="1846"/>
                  </a:cubicBezTo>
                  <a:cubicBezTo>
                    <a:pt x="5025" y="1786"/>
                    <a:pt x="4704" y="1774"/>
                    <a:pt x="4394" y="1774"/>
                  </a:cubicBezTo>
                  <a:cubicBezTo>
                    <a:pt x="3858" y="1774"/>
                    <a:pt x="3358" y="1846"/>
                    <a:pt x="2965" y="1988"/>
                  </a:cubicBezTo>
                  <a:cubicBezTo>
                    <a:pt x="2418" y="2203"/>
                    <a:pt x="2298" y="2453"/>
                    <a:pt x="2298" y="2643"/>
                  </a:cubicBezTo>
                  <a:lnTo>
                    <a:pt x="2298" y="3346"/>
                  </a:lnTo>
                  <a:cubicBezTo>
                    <a:pt x="2298" y="3453"/>
                    <a:pt x="2215" y="3536"/>
                    <a:pt x="2108" y="3536"/>
                  </a:cubicBezTo>
                  <a:lnTo>
                    <a:pt x="1810" y="3536"/>
                  </a:lnTo>
                  <a:cubicBezTo>
                    <a:pt x="1596" y="3382"/>
                    <a:pt x="1382" y="3143"/>
                    <a:pt x="1382" y="2822"/>
                  </a:cubicBezTo>
                  <a:cubicBezTo>
                    <a:pt x="1382" y="2048"/>
                    <a:pt x="2751" y="1417"/>
                    <a:pt x="4382" y="1417"/>
                  </a:cubicBezTo>
                  <a:close/>
                  <a:moveTo>
                    <a:pt x="4394" y="6322"/>
                  </a:moveTo>
                  <a:lnTo>
                    <a:pt x="4977" y="6560"/>
                  </a:lnTo>
                  <a:lnTo>
                    <a:pt x="4668" y="6894"/>
                  </a:lnTo>
                  <a:cubicBezTo>
                    <a:pt x="4590" y="6965"/>
                    <a:pt x="4498" y="7001"/>
                    <a:pt x="4406" y="7001"/>
                  </a:cubicBezTo>
                  <a:cubicBezTo>
                    <a:pt x="4314" y="7001"/>
                    <a:pt x="4221" y="6965"/>
                    <a:pt x="4144" y="6894"/>
                  </a:cubicBezTo>
                  <a:lnTo>
                    <a:pt x="3811" y="6560"/>
                  </a:lnTo>
                  <a:lnTo>
                    <a:pt x="4394" y="6322"/>
                  </a:lnTo>
                  <a:close/>
                  <a:moveTo>
                    <a:pt x="4406" y="0"/>
                  </a:moveTo>
                  <a:cubicBezTo>
                    <a:pt x="3680" y="0"/>
                    <a:pt x="2989" y="119"/>
                    <a:pt x="2406" y="345"/>
                  </a:cubicBezTo>
                  <a:cubicBezTo>
                    <a:pt x="2132" y="441"/>
                    <a:pt x="1953" y="703"/>
                    <a:pt x="1953" y="1000"/>
                  </a:cubicBezTo>
                  <a:lnTo>
                    <a:pt x="1953" y="1607"/>
                  </a:lnTo>
                  <a:cubicBezTo>
                    <a:pt x="1406" y="1917"/>
                    <a:pt x="1072" y="2334"/>
                    <a:pt x="1072" y="2798"/>
                  </a:cubicBezTo>
                  <a:cubicBezTo>
                    <a:pt x="1072" y="3096"/>
                    <a:pt x="1215" y="3393"/>
                    <a:pt x="1489" y="3643"/>
                  </a:cubicBezTo>
                  <a:cubicBezTo>
                    <a:pt x="1358" y="3751"/>
                    <a:pt x="1286" y="3882"/>
                    <a:pt x="1275" y="4048"/>
                  </a:cubicBezTo>
                  <a:cubicBezTo>
                    <a:pt x="1251" y="4215"/>
                    <a:pt x="1310" y="4394"/>
                    <a:pt x="1417" y="4513"/>
                  </a:cubicBezTo>
                  <a:cubicBezTo>
                    <a:pt x="1453" y="4536"/>
                    <a:pt x="1477" y="4572"/>
                    <a:pt x="1513" y="4584"/>
                  </a:cubicBezTo>
                  <a:cubicBezTo>
                    <a:pt x="1465" y="4644"/>
                    <a:pt x="1453" y="4715"/>
                    <a:pt x="1453" y="4810"/>
                  </a:cubicBezTo>
                  <a:cubicBezTo>
                    <a:pt x="1453" y="5048"/>
                    <a:pt x="1644" y="5239"/>
                    <a:pt x="1882" y="5239"/>
                  </a:cubicBezTo>
                  <a:cubicBezTo>
                    <a:pt x="1965" y="5239"/>
                    <a:pt x="2048" y="5203"/>
                    <a:pt x="2120" y="5167"/>
                  </a:cubicBezTo>
                  <a:cubicBezTo>
                    <a:pt x="2346" y="5798"/>
                    <a:pt x="2822" y="6334"/>
                    <a:pt x="3453" y="6620"/>
                  </a:cubicBezTo>
                  <a:lnTo>
                    <a:pt x="3930" y="7096"/>
                  </a:lnTo>
                  <a:cubicBezTo>
                    <a:pt x="4073" y="7227"/>
                    <a:pt x="4251" y="7311"/>
                    <a:pt x="4430" y="7311"/>
                  </a:cubicBezTo>
                  <a:cubicBezTo>
                    <a:pt x="4608" y="7311"/>
                    <a:pt x="4787" y="7227"/>
                    <a:pt x="4918" y="7096"/>
                  </a:cubicBezTo>
                  <a:lnTo>
                    <a:pt x="5394" y="6620"/>
                  </a:lnTo>
                  <a:lnTo>
                    <a:pt x="5477" y="6572"/>
                  </a:lnTo>
                  <a:lnTo>
                    <a:pt x="5477" y="7144"/>
                  </a:lnTo>
                  <a:cubicBezTo>
                    <a:pt x="5477" y="7442"/>
                    <a:pt x="5692" y="7727"/>
                    <a:pt x="5978" y="7811"/>
                  </a:cubicBezTo>
                  <a:lnTo>
                    <a:pt x="6942" y="8096"/>
                  </a:lnTo>
                  <a:cubicBezTo>
                    <a:pt x="6573" y="8513"/>
                    <a:pt x="5537" y="9597"/>
                    <a:pt x="4406" y="10180"/>
                  </a:cubicBezTo>
                  <a:cubicBezTo>
                    <a:pt x="3275" y="9608"/>
                    <a:pt x="2251" y="8525"/>
                    <a:pt x="1882" y="8096"/>
                  </a:cubicBezTo>
                  <a:lnTo>
                    <a:pt x="2846" y="7811"/>
                  </a:lnTo>
                  <a:cubicBezTo>
                    <a:pt x="3144" y="7727"/>
                    <a:pt x="3334" y="7453"/>
                    <a:pt x="3334" y="7144"/>
                  </a:cubicBezTo>
                  <a:lnTo>
                    <a:pt x="3334" y="7013"/>
                  </a:lnTo>
                  <a:cubicBezTo>
                    <a:pt x="3334" y="6918"/>
                    <a:pt x="3263" y="6846"/>
                    <a:pt x="3180" y="6846"/>
                  </a:cubicBezTo>
                  <a:cubicBezTo>
                    <a:pt x="3084" y="6846"/>
                    <a:pt x="3013" y="6918"/>
                    <a:pt x="3013" y="7013"/>
                  </a:cubicBezTo>
                  <a:lnTo>
                    <a:pt x="3013" y="7144"/>
                  </a:lnTo>
                  <a:cubicBezTo>
                    <a:pt x="3013" y="7311"/>
                    <a:pt x="2906" y="7442"/>
                    <a:pt x="2739" y="7489"/>
                  </a:cubicBezTo>
                  <a:lnTo>
                    <a:pt x="882" y="8037"/>
                  </a:lnTo>
                  <a:cubicBezTo>
                    <a:pt x="358" y="8180"/>
                    <a:pt x="1" y="8680"/>
                    <a:pt x="1" y="9216"/>
                  </a:cubicBezTo>
                  <a:lnTo>
                    <a:pt x="1" y="11061"/>
                  </a:lnTo>
                  <a:cubicBezTo>
                    <a:pt x="1" y="11144"/>
                    <a:pt x="84" y="11216"/>
                    <a:pt x="167" y="11216"/>
                  </a:cubicBezTo>
                  <a:cubicBezTo>
                    <a:pt x="263" y="11216"/>
                    <a:pt x="334" y="11144"/>
                    <a:pt x="334" y="11061"/>
                  </a:cubicBezTo>
                  <a:lnTo>
                    <a:pt x="334" y="9216"/>
                  </a:lnTo>
                  <a:cubicBezTo>
                    <a:pt x="334" y="8823"/>
                    <a:pt x="596" y="8465"/>
                    <a:pt x="977" y="8358"/>
                  </a:cubicBezTo>
                  <a:lnTo>
                    <a:pt x="1513" y="8192"/>
                  </a:lnTo>
                  <a:cubicBezTo>
                    <a:pt x="1775" y="8525"/>
                    <a:pt x="2965" y="9847"/>
                    <a:pt x="4323" y="10501"/>
                  </a:cubicBezTo>
                  <a:cubicBezTo>
                    <a:pt x="4346" y="10525"/>
                    <a:pt x="4370" y="10525"/>
                    <a:pt x="4394" y="10525"/>
                  </a:cubicBezTo>
                  <a:cubicBezTo>
                    <a:pt x="4430" y="10525"/>
                    <a:pt x="4442" y="10525"/>
                    <a:pt x="4465" y="10501"/>
                  </a:cubicBezTo>
                  <a:cubicBezTo>
                    <a:pt x="5823" y="9847"/>
                    <a:pt x="7013" y="8525"/>
                    <a:pt x="7287" y="8192"/>
                  </a:cubicBezTo>
                  <a:lnTo>
                    <a:pt x="7823" y="8358"/>
                  </a:lnTo>
                  <a:cubicBezTo>
                    <a:pt x="8192" y="8465"/>
                    <a:pt x="8454" y="8823"/>
                    <a:pt x="8454" y="9216"/>
                  </a:cubicBezTo>
                  <a:lnTo>
                    <a:pt x="8454" y="11061"/>
                  </a:lnTo>
                  <a:cubicBezTo>
                    <a:pt x="8454" y="11144"/>
                    <a:pt x="8537" y="11216"/>
                    <a:pt x="8621" y="11216"/>
                  </a:cubicBezTo>
                  <a:cubicBezTo>
                    <a:pt x="8716" y="11216"/>
                    <a:pt x="8787" y="11144"/>
                    <a:pt x="8787" y="11061"/>
                  </a:cubicBezTo>
                  <a:lnTo>
                    <a:pt x="8787" y="9216"/>
                  </a:lnTo>
                  <a:cubicBezTo>
                    <a:pt x="8799" y="8692"/>
                    <a:pt x="8442" y="8215"/>
                    <a:pt x="7930" y="8049"/>
                  </a:cubicBezTo>
                  <a:lnTo>
                    <a:pt x="6061" y="7501"/>
                  </a:lnTo>
                  <a:cubicBezTo>
                    <a:pt x="5918" y="7453"/>
                    <a:pt x="5799" y="7311"/>
                    <a:pt x="5799" y="7156"/>
                  </a:cubicBezTo>
                  <a:lnTo>
                    <a:pt x="5799" y="6394"/>
                  </a:lnTo>
                  <a:cubicBezTo>
                    <a:pt x="6228" y="6096"/>
                    <a:pt x="6561" y="5668"/>
                    <a:pt x="6716" y="5179"/>
                  </a:cubicBezTo>
                  <a:cubicBezTo>
                    <a:pt x="6799" y="5215"/>
                    <a:pt x="6870" y="5251"/>
                    <a:pt x="6954" y="5251"/>
                  </a:cubicBezTo>
                  <a:cubicBezTo>
                    <a:pt x="7192" y="5251"/>
                    <a:pt x="7394" y="5060"/>
                    <a:pt x="7394" y="4822"/>
                  </a:cubicBezTo>
                  <a:cubicBezTo>
                    <a:pt x="7394" y="4727"/>
                    <a:pt x="7359" y="4655"/>
                    <a:pt x="7335" y="4596"/>
                  </a:cubicBezTo>
                  <a:cubicBezTo>
                    <a:pt x="7466" y="4489"/>
                    <a:pt x="7549" y="4346"/>
                    <a:pt x="7573" y="4179"/>
                  </a:cubicBezTo>
                  <a:cubicBezTo>
                    <a:pt x="7585" y="4013"/>
                    <a:pt x="7525" y="3834"/>
                    <a:pt x="7418" y="3715"/>
                  </a:cubicBezTo>
                  <a:cubicBezTo>
                    <a:pt x="7406" y="3691"/>
                    <a:pt x="7371" y="3679"/>
                    <a:pt x="7347" y="3643"/>
                  </a:cubicBezTo>
                  <a:cubicBezTo>
                    <a:pt x="7609" y="3393"/>
                    <a:pt x="7752" y="3096"/>
                    <a:pt x="7752" y="2798"/>
                  </a:cubicBezTo>
                  <a:cubicBezTo>
                    <a:pt x="7752" y="2334"/>
                    <a:pt x="7418" y="1917"/>
                    <a:pt x="6870" y="1607"/>
                  </a:cubicBezTo>
                  <a:lnTo>
                    <a:pt x="6870" y="1000"/>
                  </a:lnTo>
                  <a:cubicBezTo>
                    <a:pt x="6870" y="715"/>
                    <a:pt x="6692" y="453"/>
                    <a:pt x="6418" y="345"/>
                  </a:cubicBezTo>
                  <a:cubicBezTo>
                    <a:pt x="5835" y="119"/>
                    <a:pt x="5144" y="0"/>
                    <a:pt x="4406"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63"/>
            <p:cNvSpPr/>
            <p:nvPr/>
          </p:nvSpPr>
          <p:spPr>
            <a:xfrm>
              <a:off x="4992030" y="4361203"/>
              <a:ext cx="21923" cy="10581"/>
            </a:xfrm>
            <a:custGeom>
              <a:rect b="b" l="l" r="r" t="t"/>
              <a:pathLst>
                <a:path extrusionOk="0" h="334" w="692">
                  <a:moveTo>
                    <a:pt x="168" y="0"/>
                  </a:moveTo>
                  <a:cubicBezTo>
                    <a:pt x="72" y="0"/>
                    <a:pt x="1" y="72"/>
                    <a:pt x="1" y="167"/>
                  </a:cubicBezTo>
                  <a:cubicBezTo>
                    <a:pt x="1" y="250"/>
                    <a:pt x="72" y="334"/>
                    <a:pt x="168" y="334"/>
                  </a:cubicBezTo>
                  <a:lnTo>
                    <a:pt x="525" y="334"/>
                  </a:lnTo>
                  <a:cubicBezTo>
                    <a:pt x="608" y="334"/>
                    <a:pt x="691" y="250"/>
                    <a:pt x="691" y="167"/>
                  </a:cubicBezTo>
                  <a:cubicBezTo>
                    <a:pt x="691" y="72"/>
                    <a:pt x="608" y="0"/>
                    <a:pt x="525"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63"/>
            <p:cNvSpPr/>
            <p:nvPr/>
          </p:nvSpPr>
          <p:spPr>
            <a:xfrm>
              <a:off x="5059191" y="4361203"/>
              <a:ext cx="21511" cy="10581"/>
            </a:xfrm>
            <a:custGeom>
              <a:rect b="b" l="l" r="r" t="t"/>
              <a:pathLst>
                <a:path extrusionOk="0" h="334" w="679">
                  <a:moveTo>
                    <a:pt x="155" y="0"/>
                  </a:moveTo>
                  <a:cubicBezTo>
                    <a:pt x="72" y="0"/>
                    <a:pt x="0" y="72"/>
                    <a:pt x="0" y="167"/>
                  </a:cubicBezTo>
                  <a:cubicBezTo>
                    <a:pt x="0" y="250"/>
                    <a:pt x="72" y="334"/>
                    <a:pt x="155" y="334"/>
                  </a:cubicBezTo>
                  <a:lnTo>
                    <a:pt x="512" y="334"/>
                  </a:lnTo>
                  <a:cubicBezTo>
                    <a:pt x="607" y="334"/>
                    <a:pt x="679" y="250"/>
                    <a:pt x="679" y="167"/>
                  </a:cubicBezTo>
                  <a:cubicBezTo>
                    <a:pt x="679" y="72"/>
                    <a:pt x="607" y="0"/>
                    <a:pt x="512"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40" name="Google Shape;1640;p63"/>
          <p:cNvGrpSpPr/>
          <p:nvPr/>
        </p:nvGrpSpPr>
        <p:grpSpPr>
          <a:xfrm>
            <a:off x="5702463" y="6305281"/>
            <a:ext cx="260283" cy="345914"/>
            <a:chOff x="7598438" y="4266131"/>
            <a:chExt cx="260283" cy="345914"/>
          </a:xfrm>
        </p:grpSpPr>
        <p:sp>
          <p:nvSpPr>
            <p:cNvPr id="1641" name="Google Shape;1641;p63"/>
            <p:cNvSpPr/>
            <p:nvPr/>
          </p:nvSpPr>
          <p:spPr>
            <a:xfrm>
              <a:off x="7598438" y="4266131"/>
              <a:ext cx="260283" cy="345914"/>
            </a:xfrm>
            <a:custGeom>
              <a:rect b="b" l="l" r="r" t="t"/>
              <a:pathLst>
                <a:path extrusionOk="0" h="10919" w="8216">
                  <a:moveTo>
                    <a:pt x="6525" y="3477"/>
                  </a:moveTo>
                  <a:cubicBezTo>
                    <a:pt x="6644" y="3513"/>
                    <a:pt x="6763" y="3525"/>
                    <a:pt x="6882" y="3537"/>
                  </a:cubicBezTo>
                  <a:lnTo>
                    <a:pt x="6882" y="4430"/>
                  </a:lnTo>
                  <a:cubicBezTo>
                    <a:pt x="6882" y="4882"/>
                    <a:pt x="6941" y="5251"/>
                    <a:pt x="7060" y="5549"/>
                  </a:cubicBezTo>
                  <a:cubicBezTo>
                    <a:pt x="7072" y="5597"/>
                    <a:pt x="7072" y="5656"/>
                    <a:pt x="7060" y="5692"/>
                  </a:cubicBezTo>
                  <a:cubicBezTo>
                    <a:pt x="7037" y="5740"/>
                    <a:pt x="7001" y="5775"/>
                    <a:pt x="6953" y="5787"/>
                  </a:cubicBezTo>
                  <a:cubicBezTo>
                    <a:pt x="6608" y="5906"/>
                    <a:pt x="6120" y="6049"/>
                    <a:pt x="5572" y="6156"/>
                  </a:cubicBezTo>
                  <a:cubicBezTo>
                    <a:pt x="6144" y="5728"/>
                    <a:pt x="6525" y="5025"/>
                    <a:pt x="6525" y="4251"/>
                  </a:cubicBezTo>
                  <a:lnTo>
                    <a:pt x="6525" y="3477"/>
                  </a:lnTo>
                  <a:close/>
                  <a:moveTo>
                    <a:pt x="4120" y="334"/>
                  </a:moveTo>
                  <a:cubicBezTo>
                    <a:pt x="5644" y="334"/>
                    <a:pt x="6882" y="1572"/>
                    <a:pt x="6882" y="3096"/>
                  </a:cubicBezTo>
                  <a:lnTo>
                    <a:pt x="6882" y="3239"/>
                  </a:lnTo>
                  <a:cubicBezTo>
                    <a:pt x="6596" y="3192"/>
                    <a:pt x="6322" y="3132"/>
                    <a:pt x="6060" y="3061"/>
                  </a:cubicBezTo>
                  <a:cubicBezTo>
                    <a:pt x="6043" y="3054"/>
                    <a:pt x="6026" y="3051"/>
                    <a:pt x="6010" y="3051"/>
                  </a:cubicBezTo>
                  <a:cubicBezTo>
                    <a:pt x="5937" y="3051"/>
                    <a:pt x="5880" y="3112"/>
                    <a:pt x="5870" y="3180"/>
                  </a:cubicBezTo>
                  <a:cubicBezTo>
                    <a:pt x="5834" y="3263"/>
                    <a:pt x="5894" y="3358"/>
                    <a:pt x="5989" y="3370"/>
                  </a:cubicBezTo>
                  <a:cubicBezTo>
                    <a:pt x="6060" y="3382"/>
                    <a:pt x="6132" y="3418"/>
                    <a:pt x="6203" y="3430"/>
                  </a:cubicBezTo>
                  <a:lnTo>
                    <a:pt x="6203" y="4275"/>
                  </a:lnTo>
                  <a:cubicBezTo>
                    <a:pt x="6191" y="5394"/>
                    <a:pt x="5275" y="6323"/>
                    <a:pt x="4120" y="6323"/>
                  </a:cubicBezTo>
                  <a:cubicBezTo>
                    <a:pt x="2989" y="6323"/>
                    <a:pt x="2060" y="5394"/>
                    <a:pt x="2060" y="4251"/>
                  </a:cubicBezTo>
                  <a:lnTo>
                    <a:pt x="2060" y="3573"/>
                  </a:lnTo>
                  <a:cubicBezTo>
                    <a:pt x="2060" y="3477"/>
                    <a:pt x="1976" y="3406"/>
                    <a:pt x="1893" y="3406"/>
                  </a:cubicBezTo>
                  <a:cubicBezTo>
                    <a:pt x="1798" y="3406"/>
                    <a:pt x="1726" y="3477"/>
                    <a:pt x="1726" y="3573"/>
                  </a:cubicBezTo>
                  <a:lnTo>
                    <a:pt x="1726" y="4251"/>
                  </a:lnTo>
                  <a:cubicBezTo>
                    <a:pt x="1726" y="5025"/>
                    <a:pt x="2096" y="5716"/>
                    <a:pt x="2679" y="6156"/>
                  </a:cubicBezTo>
                  <a:cubicBezTo>
                    <a:pt x="2131" y="6037"/>
                    <a:pt x="1643" y="5906"/>
                    <a:pt x="1298" y="5787"/>
                  </a:cubicBezTo>
                  <a:cubicBezTo>
                    <a:pt x="1250" y="5775"/>
                    <a:pt x="1203" y="5740"/>
                    <a:pt x="1191" y="5692"/>
                  </a:cubicBezTo>
                  <a:cubicBezTo>
                    <a:pt x="1179" y="5656"/>
                    <a:pt x="1179" y="5609"/>
                    <a:pt x="1191" y="5561"/>
                  </a:cubicBezTo>
                  <a:cubicBezTo>
                    <a:pt x="1310" y="5263"/>
                    <a:pt x="1369" y="4882"/>
                    <a:pt x="1369" y="4442"/>
                  </a:cubicBezTo>
                  <a:lnTo>
                    <a:pt x="1369" y="3239"/>
                  </a:lnTo>
                  <a:cubicBezTo>
                    <a:pt x="1405" y="3239"/>
                    <a:pt x="1417" y="3227"/>
                    <a:pt x="1429" y="3227"/>
                  </a:cubicBezTo>
                  <a:cubicBezTo>
                    <a:pt x="1476" y="3216"/>
                    <a:pt x="2417" y="2942"/>
                    <a:pt x="3227" y="2275"/>
                  </a:cubicBezTo>
                  <a:cubicBezTo>
                    <a:pt x="3286" y="2221"/>
                    <a:pt x="3361" y="2195"/>
                    <a:pt x="3435" y="2195"/>
                  </a:cubicBezTo>
                  <a:cubicBezTo>
                    <a:pt x="3509" y="2195"/>
                    <a:pt x="3584" y="2221"/>
                    <a:pt x="3643" y="2275"/>
                  </a:cubicBezTo>
                  <a:cubicBezTo>
                    <a:pt x="3965" y="2513"/>
                    <a:pt x="4501" y="2858"/>
                    <a:pt x="5251" y="3132"/>
                  </a:cubicBezTo>
                  <a:cubicBezTo>
                    <a:pt x="5273" y="3141"/>
                    <a:pt x="5295" y="3144"/>
                    <a:pt x="5315" y="3144"/>
                  </a:cubicBezTo>
                  <a:cubicBezTo>
                    <a:pt x="5382" y="3144"/>
                    <a:pt x="5438" y="3104"/>
                    <a:pt x="5465" y="3049"/>
                  </a:cubicBezTo>
                  <a:cubicBezTo>
                    <a:pt x="5489" y="2954"/>
                    <a:pt x="5453" y="2870"/>
                    <a:pt x="5370" y="2835"/>
                  </a:cubicBezTo>
                  <a:cubicBezTo>
                    <a:pt x="4655" y="2573"/>
                    <a:pt x="4155" y="2239"/>
                    <a:pt x="3858" y="2025"/>
                  </a:cubicBezTo>
                  <a:cubicBezTo>
                    <a:pt x="3735" y="1931"/>
                    <a:pt x="3591" y="1883"/>
                    <a:pt x="3449" y="1883"/>
                  </a:cubicBezTo>
                  <a:cubicBezTo>
                    <a:pt x="3302" y="1883"/>
                    <a:pt x="3157" y="1934"/>
                    <a:pt x="3036" y="2037"/>
                  </a:cubicBezTo>
                  <a:cubicBezTo>
                    <a:pt x="2357" y="2584"/>
                    <a:pt x="1560" y="2870"/>
                    <a:pt x="1381" y="2918"/>
                  </a:cubicBezTo>
                  <a:cubicBezTo>
                    <a:pt x="1476" y="1465"/>
                    <a:pt x="2667" y="334"/>
                    <a:pt x="4120" y="334"/>
                  </a:cubicBezTo>
                  <a:close/>
                  <a:moveTo>
                    <a:pt x="4989" y="6466"/>
                  </a:moveTo>
                  <a:lnTo>
                    <a:pt x="4989" y="6823"/>
                  </a:lnTo>
                  <a:lnTo>
                    <a:pt x="4715" y="7871"/>
                  </a:lnTo>
                  <a:cubicBezTo>
                    <a:pt x="4536" y="7978"/>
                    <a:pt x="4334" y="8014"/>
                    <a:pt x="4120" y="8014"/>
                  </a:cubicBezTo>
                  <a:cubicBezTo>
                    <a:pt x="3917" y="8014"/>
                    <a:pt x="3703" y="7954"/>
                    <a:pt x="3524" y="7871"/>
                  </a:cubicBezTo>
                  <a:lnTo>
                    <a:pt x="3262" y="6823"/>
                  </a:lnTo>
                  <a:lnTo>
                    <a:pt x="3262" y="6466"/>
                  </a:lnTo>
                  <a:cubicBezTo>
                    <a:pt x="3524" y="6573"/>
                    <a:pt x="3822" y="6633"/>
                    <a:pt x="4120" y="6633"/>
                  </a:cubicBezTo>
                  <a:cubicBezTo>
                    <a:pt x="4417" y="6633"/>
                    <a:pt x="4715" y="6573"/>
                    <a:pt x="4989" y="6466"/>
                  </a:cubicBezTo>
                  <a:close/>
                  <a:moveTo>
                    <a:pt x="2619" y="9895"/>
                  </a:moveTo>
                  <a:lnTo>
                    <a:pt x="2619" y="10597"/>
                  </a:lnTo>
                  <a:lnTo>
                    <a:pt x="1226" y="10597"/>
                  </a:lnTo>
                  <a:lnTo>
                    <a:pt x="1226" y="9895"/>
                  </a:lnTo>
                  <a:lnTo>
                    <a:pt x="1762" y="9895"/>
                  </a:lnTo>
                  <a:lnTo>
                    <a:pt x="1762" y="9907"/>
                  </a:lnTo>
                  <a:cubicBezTo>
                    <a:pt x="1762" y="10002"/>
                    <a:pt x="1834" y="10074"/>
                    <a:pt x="1917" y="10074"/>
                  </a:cubicBezTo>
                  <a:cubicBezTo>
                    <a:pt x="2012" y="10074"/>
                    <a:pt x="2084" y="10002"/>
                    <a:pt x="2084" y="9907"/>
                  </a:cubicBezTo>
                  <a:lnTo>
                    <a:pt x="2084" y="9895"/>
                  </a:lnTo>
                  <a:close/>
                  <a:moveTo>
                    <a:pt x="4108" y="1"/>
                  </a:moveTo>
                  <a:cubicBezTo>
                    <a:pt x="2417" y="1"/>
                    <a:pt x="1048" y="1370"/>
                    <a:pt x="1048" y="3061"/>
                  </a:cubicBezTo>
                  <a:lnTo>
                    <a:pt x="1048" y="4430"/>
                  </a:lnTo>
                  <a:cubicBezTo>
                    <a:pt x="1048" y="4942"/>
                    <a:pt x="953" y="5251"/>
                    <a:pt x="881" y="5430"/>
                  </a:cubicBezTo>
                  <a:cubicBezTo>
                    <a:pt x="833" y="5561"/>
                    <a:pt x="833" y="5692"/>
                    <a:pt x="893" y="5811"/>
                  </a:cubicBezTo>
                  <a:cubicBezTo>
                    <a:pt x="953" y="5930"/>
                    <a:pt x="1060" y="6037"/>
                    <a:pt x="1191" y="6085"/>
                  </a:cubicBezTo>
                  <a:cubicBezTo>
                    <a:pt x="1607" y="6216"/>
                    <a:pt x="2238" y="6406"/>
                    <a:pt x="2917" y="6525"/>
                  </a:cubicBezTo>
                  <a:lnTo>
                    <a:pt x="2917" y="6752"/>
                  </a:lnTo>
                  <a:lnTo>
                    <a:pt x="2250" y="7061"/>
                  </a:lnTo>
                  <a:cubicBezTo>
                    <a:pt x="2143" y="7109"/>
                    <a:pt x="2060" y="7216"/>
                    <a:pt x="2024" y="7335"/>
                  </a:cubicBezTo>
                  <a:cubicBezTo>
                    <a:pt x="2012" y="7407"/>
                    <a:pt x="2012" y="7466"/>
                    <a:pt x="2024" y="7537"/>
                  </a:cubicBezTo>
                  <a:lnTo>
                    <a:pt x="786" y="7978"/>
                  </a:lnTo>
                  <a:cubicBezTo>
                    <a:pt x="310" y="8133"/>
                    <a:pt x="0" y="8585"/>
                    <a:pt x="0" y="9085"/>
                  </a:cubicBezTo>
                  <a:lnTo>
                    <a:pt x="0" y="10752"/>
                  </a:lnTo>
                  <a:cubicBezTo>
                    <a:pt x="0" y="10847"/>
                    <a:pt x="71" y="10919"/>
                    <a:pt x="167" y="10919"/>
                  </a:cubicBezTo>
                  <a:cubicBezTo>
                    <a:pt x="250" y="10919"/>
                    <a:pt x="333" y="10847"/>
                    <a:pt x="333" y="10752"/>
                  </a:cubicBezTo>
                  <a:lnTo>
                    <a:pt x="333" y="9085"/>
                  </a:lnTo>
                  <a:cubicBezTo>
                    <a:pt x="333" y="8716"/>
                    <a:pt x="572" y="8395"/>
                    <a:pt x="905" y="8276"/>
                  </a:cubicBezTo>
                  <a:lnTo>
                    <a:pt x="2203" y="7811"/>
                  </a:lnTo>
                  <a:lnTo>
                    <a:pt x="2369" y="8014"/>
                  </a:lnTo>
                  <a:lnTo>
                    <a:pt x="2191" y="8276"/>
                  </a:lnTo>
                  <a:cubicBezTo>
                    <a:pt x="2096" y="8419"/>
                    <a:pt x="2084" y="8597"/>
                    <a:pt x="2143" y="8764"/>
                  </a:cubicBezTo>
                  <a:lnTo>
                    <a:pt x="2512" y="9550"/>
                  </a:lnTo>
                  <a:lnTo>
                    <a:pt x="2024" y="9550"/>
                  </a:lnTo>
                  <a:lnTo>
                    <a:pt x="2024" y="9371"/>
                  </a:lnTo>
                  <a:cubicBezTo>
                    <a:pt x="2024" y="9276"/>
                    <a:pt x="1953" y="9204"/>
                    <a:pt x="1857" y="9204"/>
                  </a:cubicBezTo>
                  <a:cubicBezTo>
                    <a:pt x="1774" y="9204"/>
                    <a:pt x="1703" y="9276"/>
                    <a:pt x="1703" y="9371"/>
                  </a:cubicBezTo>
                  <a:lnTo>
                    <a:pt x="1703" y="9550"/>
                  </a:lnTo>
                  <a:lnTo>
                    <a:pt x="1000" y="9550"/>
                  </a:lnTo>
                  <a:cubicBezTo>
                    <a:pt x="905" y="9550"/>
                    <a:pt x="833" y="9621"/>
                    <a:pt x="833" y="9716"/>
                  </a:cubicBezTo>
                  <a:lnTo>
                    <a:pt x="833" y="10740"/>
                  </a:lnTo>
                  <a:cubicBezTo>
                    <a:pt x="833" y="10836"/>
                    <a:pt x="905" y="10907"/>
                    <a:pt x="1000" y="10907"/>
                  </a:cubicBezTo>
                  <a:lnTo>
                    <a:pt x="2715" y="10907"/>
                  </a:lnTo>
                  <a:cubicBezTo>
                    <a:pt x="2798" y="10907"/>
                    <a:pt x="2869" y="10836"/>
                    <a:pt x="2869" y="10740"/>
                  </a:cubicBezTo>
                  <a:lnTo>
                    <a:pt x="2869" y="10359"/>
                  </a:lnTo>
                  <a:lnTo>
                    <a:pt x="3084" y="10800"/>
                  </a:lnTo>
                  <a:cubicBezTo>
                    <a:pt x="3108" y="10859"/>
                    <a:pt x="3167" y="10895"/>
                    <a:pt x="3227" y="10895"/>
                  </a:cubicBezTo>
                  <a:cubicBezTo>
                    <a:pt x="3262" y="10895"/>
                    <a:pt x="3274" y="10895"/>
                    <a:pt x="3286" y="10871"/>
                  </a:cubicBezTo>
                  <a:cubicBezTo>
                    <a:pt x="3370" y="10847"/>
                    <a:pt x="3405" y="10740"/>
                    <a:pt x="3370" y="10669"/>
                  </a:cubicBezTo>
                  <a:lnTo>
                    <a:pt x="2417" y="8609"/>
                  </a:lnTo>
                  <a:cubicBezTo>
                    <a:pt x="2381" y="8550"/>
                    <a:pt x="2393" y="8490"/>
                    <a:pt x="2429" y="8430"/>
                  </a:cubicBezTo>
                  <a:lnTo>
                    <a:pt x="2667" y="8073"/>
                  </a:lnTo>
                  <a:cubicBezTo>
                    <a:pt x="2715" y="8014"/>
                    <a:pt x="2691" y="7942"/>
                    <a:pt x="2667" y="7895"/>
                  </a:cubicBezTo>
                  <a:lnTo>
                    <a:pt x="2334" y="7454"/>
                  </a:lnTo>
                  <a:cubicBezTo>
                    <a:pt x="2322" y="7418"/>
                    <a:pt x="2322" y="7395"/>
                    <a:pt x="2322" y="7383"/>
                  </a:cubicBezTo>
                  <a:cubicBezTo>
                    <a:pt x="2322" y="7359"/>
                    <a:pt x="2334" y="7335"/>
                    <a:pt x="2369" y="7323"/>
                  </a:cubicBezTo>
                  <a:lnTo>
                    <a:pt x="2953" y="7049"/>
                  </a:lnTo>
                  <a:lnTo>
                    <a:pt x="3286" y="8371"/>
                  </a:lnTo>
                  <a:cubicBezTo>
                    <a:pt x="3316" y="8450"/>
                    <a:pt x="3370" y="8496"/>
                    <a:pt x="3442" y="8496"/>
                  </a:cubicBezTo>
                  <a:cubicBezTo>
                    <a:pt x="3457" y="8496"/>
                    <a:pt x="3472" y="8494"/>
                    <a:pt x="3489" y="8490"/>
                  </a:cubicBezTo>
                  <a:cubicBezTo>
                    <a:pt x="3572" y="8466"/>
                    <a:pt x="3620" y="8383"/>
                    <a:pt x="3608" y="8299"/>
                  </a:cubicBezTo>
                  <a:lnTo>
                    <a:pt x="3584" y="8252"/>
                  </a:lnTo>
                  <a:lnTo>
                    <a:pt x="3584" y="8252"/>
                  </a:lnTo>
                  <a:cubicBezTo>
                    <a:pt x="3751" y="8311"/>
                    <a:pt x="3917" y="8335"/>
                    <a:pt x="4084" y="8335"/>
                  </a:cubicBezTo>
                  <a:cubicBezTo>
                    <a:pt x="4239" y="8335"/>
                    <a:pt x="4405" y="8299"/>
                    <a:pt x="4572" y="8252"/>
                  </a:cubicBezTo>
                  <a:lnTo>
                    <a:pt x="4572" y="8252"/>
                  </a:lnTo>
                  <a:lnTo>
                    <a:pt x="4084" y="10121"/>
                  </a:lnTo>
                  <a:lnTo>
                    <a:pt x="3786" y="9002"/>
                  </a:lnTo>
                  <a:cubicBezTo>
                    <a:pt x="3755" y="8918"/>
                    <a:pt x="3696" y="8881"/>
                    <a:pt x="3618" y="8881"/>
                  </a:cubicBezTo>
                  <a:cubicBezTo>
                    <a:pt x="3607" y="8881"/>
                    <a:pt x="3596" y="8881"/>
                    <a:pt x="3584" y="8883"/>
                  </a:cubicBezTo>
                  <a:cubicBezTo>
                    <a:pt x="3500" y="8907"/>
                    <a:pt x="3453" y="8990"/>
                    <a:pt x="3465" y="9073"/>
                  </a:cubicBezTo>
                  <a:lnTo>
                    <a:pt x="3917" y="10788"/>
                  </a:lnTo>
                  <a:cubicBezTo>
                    <a:pt x="3929" y="10859"/>
                    <a:pt x="4001" y="10907"/>
                    <a:pt x="4060" y="10907"/>
                  </a:cubicBezTo>
                  <a:cubicBezTo>
                    <a:pt x="4143" y="10907"/>
                    <a:pt x="4203" y="10859"/>
                    <a:pt x="4215" y="10788"/>
                  </a:cubicBezTo>
                  <a:lnTo>
                    <a:pt x="5191" y="7061"/>
                  </a:lnTo>
                  <a:lnTo>
                    <a:pt x="5775" y="7335"/>
                  </a:lnTo>
                  <a:cubicBezTo>
                    <a:pt x="5810" y="7347"/>
                    <a:pt x="5822" y="7383"/>
                    <a:pt x="5822" y="7395"/>
                  </a:cubicBezTo>
                  <a:cubicBezTo>
                    <a:pt x="5822" y="7407"/>
                    <a:pt x="5822" y="7430"/>
                    <a:pt x="5810" y="7466"/>
                  </a:cubicBezTo>
                  <a:lnTo>
                    <a:pt x="5477" y="7918"/>
                  </a:lnTo>
                  <a:cubicBezTo>
                    <a:pt x="5429" y="7978"/>
                    <a:pt x="5429" y="8049"/>
                    <a:pt x="5477" y="8097"/>
                  </a:cubicBezTo>
                  <a:lnTo>
                    <a:pt x="5715" y="8454"/>
                  </a:lnTo>
                  <a:cubicBezTo>
                    <a:pt x="5751" y="8514"/>
                    <a:pt x="5763" y="8573"/>
                    <a:pt x="5727" y="8633"/>
                  </a:cubicBezTo>
                  <a:lnTo>
                    <a:pt x="4774" y="10681"/>
                  </a:lnTo>
                  <a:cubicBezTo>
                    <a:pt x="4751" y="10752"/>
                    <a:pt x="4774" y="10859"/>
                    <a:pt x="4858" y="10895"/>
                  </a:cubicBezTo>
                  <a:cubicBezTo>
                    <a:pt x="4870" y="10907"/>
                    <a:pt x="4894" y="10907"/>
                    <a:pt x="4917" y="10907"/>
                  </a:cubicBezTo>
                  <a:cubicBezTo>
                    <a:pt x="4977" y="10907"/>
                    <a:pt x="5036" y="10871"/>
                    <a:pt x="5060" y="10812"/>
                  </a:cubicBezTo>
                  <a:lnTo>
                    <a:pt x="6013" y="8764"/>
                  </a:lnTo>
                  <a:cubicBezTo>
                    <a:pt x="6084" y="8597"/>
                    <a:pt x="6072" y="8419"/>
                    <a:pt x="5965" y="8276"/>
                  </a:cubicBezTo>
                  <a:lnTo>
                    <a:pt x="5786" y="8014"/>
                  </a:lnTo>
                  <a:lnTo>
                    <a:pt x="5953" y="7811"/>
                  </a:lnTo>
                  <a:lnTo>
                    <a:pt x="7251" y="8276"/>
                  </a:lnTo>
                  <a:cubicBezTo>
                    <a:pt x="7596" y="8395"/>
                    <a:pt x="7834" y="8716"/>
                    <a:pt x="7834" y="9085"/>
                  </a:cubicBezTo>
                  <a:lnTo>
                    <a:pt x="7834" y="10752"/>
                  </a:lnTo>
                  <a:cubicBezTo>
                    <a:pt x="7834" y="10847"/>
                    <a:pt x="7906" y="10919"/>
                    <a:pt x="7989" y="10919"/>
                  </a:cubicBezTo>
                  <a:cubicBezTo>
                    <a:pt x="8084" y="10919"/>
                    <a:pt x="8156" y="10847"/>
                    <a:pt x="8156" y="10752"/>
                  </a:cubicBezTo>
                  <a:lnTo>
                    <a:pt x="8156" y="9085"/>
                  </a:lnTo>
                  <a:cubicBezTo>
                    <a:pt x="8215" y="8585"/>
                    <a:pt x="7906" y="8133"/>
                    <a:pt x="7430" y="7978"/>
                  </a:cubicBezTo>
                  <a:lnTo>
                    <a:pt x="6191" y="7537"/>
                  </a:lnTo>
                  <a:cubicBezTo>
                    <a:pt x="6203" y="7478"/>
                    <a:pt x="6203" y="7407"/>
                    <a:pt x="6191" y="7335"/>
                  </a:cubicBezTo>
                  <a:cubicBezTo>
                    <a:pt x="6167" y="7216"/>
                    <a:pt x="6084" y="7121"/>
                    <a:pt x="5965" y="7061"/>
                  </a:cubicBezTo>
                  <a:lnTo>
                    <a:pt x="5298" y="6752"/>
                  </a:lnTo>
                  <a:lnTo>
                    <a:pt x="5298" y="6525"/>
                  </a:lnTo>
                  <a:cubicBezTo>
                    <a:pt x="5989" y="6406"/>
                    <a:pt x="6608" y="6228"/>
                    <a:pt x="7025" y="6085"/>
                  </a:cubicBezTo>
                  <a:cubicBezTo>
                    <a:pt x="7156" y="6037"/>
                    <a:pt x="7263" y="5954"/>
                    <a:pt x="7322" y="5811"/>
                  </a:cubicBezTo>
                  <a:cubicBezTo>
                    <a:pt x="7382" y="5692"/>
                    <a:pt x="7382" y="5549"/>
                    <a:pt x="7334" y="5430"/>
                  </a:cubicBezTo>
                  <a:cubicBezTo>
                    <a:pt x="7263" y="5251"/>
                    <a:pt x="7180" y="4918"/>
                    <a:pt x="7180" y="4430"/>
                  </a:cubicBezTo>
                  <a:lnTo>
                    <a:pt x="7180" y="3061"/>
                  </a:lnTo>
                  <a:cubicBezTo>
                    <a:pt x="7180" y="1370"/>
                    <a:pt x="5810" y="1"/>
                    <a:pt x="4108"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63"/>
            <p:cNvSpPr/>
            <p:nvPr/>
          </p:nvSpPr>
          <p:spPr>
            <a:xfrm>
              <a:off x="7686319" y="4368743"/>
              <a:ext cx="21131" cy="10581"/>
            </a:xfrm>
            <a:custGeom>
              <a:rect b="b" l="l" r="r" t="t"/>
              <a:pathLst>
                <a:path extrusionOk="0" h="334" w="667">
                  <a:moveTo>
                    <a:pt x="155" y="0"/>
                  </a:moveTo>
                  <a:cubicBezTo>
                    <a:pt x="72" y="0"/>
                    <a:pt x="0" y="72"/>
                    <a:pt x="0" y="167"/>
                  </a:cubicBezTo>
                  <a:cubicBezTo>
                    <a:pt x="0" y="250"/>
                    <a:pt x="72" y="334"/>
                    <a:pt x="155" y="334"/>
                  </a:cubicBezTo>
                  <a:lnTo>
                    <a:pt x="500" y="334"/>
                  </a:lnTo>
                  <a:cubicBezTo>
                    <a:pt x="596" y="334"/>
                    <a:pt x="667" y="250"/>
                    <a:pt x="667" y="167"/>
                  </a:cubicBezTo>
                  <a:cubicBezTo>
                    <a:pt x="667" y="72"/>
                    <a:pt x="596" y="0"/>
                    <a:pt x="500"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63"/>
            <p:cNvSpPr/>
            <p:nvPr/>
          </p:nvSpPr>
          <p:spPr>
            <a:xfrm>
              <a:off x="7751199" y="4368743"/>
              <a:ext cx="21131" cy="10581"/>
            </a:xfrm>
            <a:custGeom>
              <a:rect b="b" l="l" r="r" t="t"/>
              <a:pathLst>
                <a:path extrusionOk="0" h="334" w="667">
                  <a:moveTo>
                    <a:pt x="167" y="0"/>
                  </a:moveTo>
                  <a:cubicBezTo>
                    <a:pt x="72" y="0"/>
                    <a:pt x="0" y="72"/>
                    <a:pt x="0" y="167"/>
                  </a:cubicBezTo>
                  <a:cubicBezTo>
                    <a:pt x="0" y="250"/>
                    <a:pt x="72" y="334"/>
                    <a:pt x="167" y="334"/>
                  </a:cubicBezTo>
                  <a:lnTo>
                    <a:pt x="512" y="334"/>
                  </a:lnTo>
                  <a:cubicBezTo>
                    <a:pt x="595" y="334"/>
                    <a:pt x="667" y="250"/>
                    <a:pt x="667" y="167"/>
                  </a:cubicBezTo>
                  <a:cubicBezTo>
                    <a:pt x="667" y="72"/>
                    <a:pt x="595" y="0"/>
                    <a:pt x="512"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63"/>
            <p:cNvSpPr/>
            <p:nvPr/>
          </p:nvSpPr>
          <p:spPr>
            <a:xfrm>
              <a:off x="7794189" y="4558474"/>
              <a:ext cx="37731" cy="37731"/>
            </a:xfrm>
            <a:custGeom>
              <a:rect b="b" l="l" r="r" t="t"/>
              <a:pathLst>
                <a:path extrusionOk="0" h="1191" w="1191">
                  <a:moveTo>
                    <a:pt x="596" y="0"/>
                  </a:moveTo>
                  <a:cubicBezTo>
                    <a:pt x="500" y="0"/>
                    <a:pt x="429" y="72"/>
                    <a:pt x="429" y="155"/>
                  </a:cubicBezTo>
                  <a:lnTo>
                    <a:pt x="429" y="429"/>
                  </a:lnTo>
                  <a:lnTo>
                    <a:pt x="167" y="429"/>
                  </a:lnTo>
                  <a:cubicBezTo>
                    <a:pt x="72" y="429"/>
                    <a:pt x="0" y="500"/>
                    <a:pt x="0" y="595"/>
                  </a:cubicBezTo>
                  <a:cubicBezTo>
                    <a:pt x="0" y="679"/>
                    <a:pt x="72" y="750"/>
                    <a:pt x="167" y="750"/>
                  </a:cubicBezTo>
                  <a:lnTo>
                    <a:pt x="429" y="750"/>
                  </a:lnTo>
                  <a:lnTo>
                    <a:pt x="429" y="1024"/>
                  </a:lnTo>
                  <a:cubicBezTo>
                    <a:pt x="429" y="1107"/>
                    <a:pt x="500" y="1191"/>
                    <a:pt x="596" y="1191"/>
                  </a:cubicBezTo>
                  <a:cubicBezTo>
                    <a:pt x="679" y="1191"/>
                    <a:pt x="762" y="1107"/>
                    <a:pt x="762" y="1024"/>
                  </a:cubicBezTo>
                  <a:lnTo>
                    <a:pt x="762" y="750"/>
                  </a:lnTo>
                  <a:lnTo>
                    <a:pt x="1024" y="750"/>
                  </a:lnTo>
                  <a:cubicBezTo>
                    <a:pt x="1120" y="750"/>
                    <a:pt x="1191" y="679"/>
                    <a:pt x="1191" y="595"/>
                  </a:cubicBezTo>
                  <a:cubicBezTo>
                    <a:pt x="1191" y="500"/>
                    <a:pt x="1120" y="429"/>
                    <a:pt x="1024" y="429"/>
                  </a:cubicBezTo>
                  <a:lnTo>
                    <a:pt x="762" y="429"/>
                  </a:lnTo>
                  <a:lnTo>
                    <a:pt x="762" y="155"/>
                  </a:lnTo>
                  <a:cubicBezTo>
                    <a:pt x="762" y="72"/>
                    <a:pt x="679" y="0"/>
                    <a:pt x="596"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63"/>
            <p:cNvSpPr/>
            <p:nvPr/>
          </p:nvSpPr>
          <p:spPr>
            <a:xfrm>
              <a:off x="7691197" y="4385343"/>
              <a:ext cx="10613" cy="15492"/>
            </a:xfrm>
            <a:custGeom>
              <a:rect b="b" l="l" r="r" t="t"/>
              <a:pathLst>
                <a:path extrusionOk="0" h="489" w="335">
                  <a:moveTo>
                    <a:pt x="168" y="0"/>
                  </a:moveTo>
                  <a:cubicBezTo>
                    <a:pt x="84" y="0"/>
                    <a:pt x="1" y="72"/>
                    <a:pt x="1" y="167"/>
                  </a:cubicBezTo>
                  <a:lnTo>
                    <a:pt x="1" y="322"/>
                  </a:lnTo>
                  <a:cubicBezTo>
                    <a:pt x="1" y="417"/>
                    <a:pt x="84" y="488"/>
                    <a:pt x="168" y="488"/>
                  </a:cubicBezTo>
                  <a:cubicBezTo>
                    <a:pt x="263" y="488"/>
                    <a:pt x="334" y="417"/>
                    <a:pt x="334" y="322"/>
                  </a:cubicBezTo>
                  <a:lnTo>
                    <a:pt x="334" y="167"/>
                  </a:lnTo>
                  <a:cubicBezTo>
                    <a:pt x="334" y="72"/>
                    <a:pt x="263" y="0"/>
                    <a:pt x="168"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63"/>
            <p:cNvSpPr/>
            <p:nvPr/>
          </p:nvSpPr>
          <p:spPr>
            <a:xfrm>
              <a:off x="7756458" y="4385343"/>
              <a:ext cx="10233" cy="15492"/>
            </a:xfrm>
            <a:custGeom>
              <a:rect b="b" l="l" r="r" t="t"/>
              <a:pathLst>
                <a:path extrusionOk="0" h="489" w="323">
                  <a:moveTo>
                    <a:pt x="167" y="0"/>
                  </a:moveTo>
                  <a:cubicBezTo>
                    <a:pt x="72" y="0"/>
                    <a:pt x="1" y="72"/>
                    <a:pt x="1" y="167"/>
                  </a:cubicBezTo>
                  <a:lnTo>
                    <a:pt x="1" y="322"/>
                  </a:lnTo>
                  <a:cubicBezTo>
                    <a:pt x="1" y="417"/>
                    <a:pt x="72" y="488"/>
                    <a:pt x="167" y="488"/>
                  </a:cubicBezTo>
                  <a:cubicBezTo>
                    <a:pt x="251" y="488"/>
                    <a:pt x="322" y="417"/>
                    <a:pt x="322" y="322"/>
                  </a:cubicBezTo>
                  <a:lnTo>
                    <a:pt x="322" y="167"/>
                  </a:lnTo>
                  <a:cubicBezTo>
                    <a:pt x="322" y="72"/>
                    <a:pt x="251" y="0"/>
                    <a:pt x="16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63"/>
            <p:cNvSpPr/>
            <p:nvPr/>
          </p:nvSpPr>
          <p:spPr>
            <a:xfrm>
              <a:off x="7699878" y="4415122"/>
              <a:ext cx="58893" cy="32092"/>
            </a:xfrm>
            <a:custGeom>
              <a:rect b="b" l="l" r="r" t="t"/>
              <a:pathLst>
                <a:path extrusionOk="0" h="1013" w="1859">
                  <a:moveTo>
                    <a:pt x="1501" y="322"/>
                  </a:moveTo>
                  <a:cubicBezTo>
                    <a:pt x="1430" y="537"/>
                    <a:pt x="1191" y="679"/>
                    <a:pt x="918" y="679"/>
                  </a:cubicBezTo>
                  <a:cubicBezTo>
                    <a:pt x="656" y="679"/>
                    <a:pt x="418" y="537"/>
                    <a:pt x="346" y="322"/>
                  </a:cubicBezTo>
                  <a:close/>
                  <a:moveTo>
                    <a:pt x="168" y="1"/>
                  </a:moveTo>
                  <a:cubicBezTo>
                    <a:pt x="72" y="1"/>
                    <a:pt x="1" y="72"/>
                    <a:pt x="1" y="156"/>
                  </a:cubicBezTo>
                  <a:cubicBezTo>
                    <a:pt x="1" y="620"/>
                    <a:pt x="418" y="1013"/>
                    <a:pt x="918" y="1013"/>
                  </a:cubicBezTo>
                  <a:cubicBezTo>
                    <a:pt x="1430" y="1013"/>
                    <a:pt x="1846" y="632"/>
                    <a:pt x="1846" y="156"/>
                  </a:cubicBezTo>
                  <a:cubicBezTo>
                    <a:pt x="1858" y="72"/>
                    <a:pt x="1787" y="1"/>
                    <a:pt x="1692"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48" name="Google Shape;1648;p63"/>
          <p:cNvGrpSpPr/>
          <p:nvPr/>
        </p:nvGrpSpPr>
        <p:grpSpPr>
          <a:xfrm>
            <a:off x="6151719" y="5828156"/>
            <a:ext cx="260283" cy="345914"/>
            <a:chOff x="7149944" y="4266131"/>
            <a:chExt cx="260283" cy="345914"/>
          </a:xfrm>
        </p:grpSpPr>
        <p:sp>
          <p:nvSpPr>
            <p:cNvPr id="1649" name="Google Shape;1649;p63"/>
            <p:cNvSpPr/>
            <p:nvPr/>
          </p:nvSpPr>
          <p:spPr>
            <a:xfrm>
              <a:off x="7149944" y="4266131"/>
              <a:ext cx="260283" cy="345914"/>
            </a:xfrm>
            <a:custGeom>
              <a:rect b="b" l="l" r="r" t="t"/>
              <a:pathLst>
                <a:path extrusionOk="0" h="10919" w="8216">
                  <a:moveTo>
                    <a:pt x="4096" y="1025"/>
                  </a:moveTo>
                  <a:cubicBezTo>
                    <a:pt x="5001" y="1025"/>
                    <a:pt x="5775" y="1608"/>
                    <a:pt x="6049" y="2442"/>
                  </a:cubicBezTo>
                  <a:cubicBezTo>
                    <a:pt x="5882" y="2358"/>
                    <a:pt x="5704" y="2299"/>
                    <a:pt x="5489" y="2239"/>
                  </a:cubicBezTo>
                  <a:cubicBezTo>
                    <a:pt x="5477" y="2236"/>
                    <a:pt x="5464" y="2234"/>
                    <a:pt x="5451" y="2234"/>
                  </a:cubicBezTo>
                  <a:cubicBezTo>
                    <a:pt x="5379" y="2234"/>
                    <a:pt x="5309" y="2288"/>
                    <a:pt x="5299" y="2358"/>
                  </a:cubicBezTo>
                  <a:cubicBezTo>
                    <a:pt x="5275" y="2454"/>
                    <a:pt x="5335" y="2537"/>
                    <a:pt x="5418" y="2561"/>
                  </a:cubicBezTo>
                  <a:cubicBezTo>
                    <a:pt x="5704" y="2632"/>
                    <a:pt x="5942" y="2739"/>
                    <a:pt x="6132" y="2835"/>
                  </a:cubicBezTo>
                  <a:cubicBezTo>
                    <a:pt x="6144" y="2930"/>
                    <a:pt x="6144" y="3013"/>
                    <a:pt x="6144" y="3108"/>
                  </a:cubicBezTo>
                  <a:lnTo>
                    <a:pt x="6144" y="4442"/>
                  </a:lnTo>
                  <a:cubicBezTo>
                    <a:pt x="6156" y="5561"/>
                    <a:pt x="5227" y="6502"/>
                    <a:pt x="4096" y="6502"/>
                  </a:cubicBezTo>
                  <a:cubicBezTo>
                    <a:pt x="2965" y="6502"/>
                    <a:pt x="2025" y="5573"/>
                    <a:pt x="2025" y="4430"/>
                  </a:cubicBezTo>
                  <a:lnTo>
                    <a:pt x="2025" y="3096"/>
                  </a:lnTo>
                  <a:cubicBezTo>
                    <a:pt x="2025" y="3001"/>
                    <a:pt x="2025" y="2918"/>
                    <a:pt x="2048" y="2823"/>
                  </a:cubicBezTo>
                  <a:cubicBezTo>
                    <a:pt x="2525" y="2537"/>
                    <a:pt x="3275" y="2382"/>
                    <a:pt x="4084" y="2382"/>
                  </a:cubicBezTo>
                  <a:cubicBezTo>
                    <a:pt x="4311" y="2382"/>
                    <a:pt x="4525" y="2394"/>
                    <a:pt x="4751" y="2418"/>
                  </a:cubicBezTo>
                  <a:cubicBezTo>
                    <a:pt x="4762" y="2421"/>
                    <a:pt x="4773" y="2422"/>
                    <a:pt x="4784" y="2422"/>
                  </a:cubicBezTo>
                  <a:cubicBezTo>
                    <a:pt x="4863" y="2422"/>
                    <a:pt x="4919" y="2350"/>
                    <a:pt x="4930" y="2287"/>
                  </a:cubicBezTo>
                  <a:cubicBezTo>
                    <a:pt x="4942" y="2203"/>
                    <a:pt x="4870" y="2120"/>
                    <a:pt x="4799" y="2108"/>
                  </a:cubicBezTo>
                  <a:cubicBezTo>
                    <a:pt x="4573" y="2073"/>
                    <a:pt x="4334" y="2061"/>
                    <a:pt x="4096" y="2061"/>
                  </a:cubicBezTo>
                  <a:cubicBezTo>
                    <a:pt x="3358" y="2061"/>
                    <a:pt x="2656" y="2203"/>
                    <a:pt x="2144" y="2442"/>
                  </a:cubicBezTo>
                  <a:cubicBezTo>
                    <a:pt x="2417" y="1608"/>
                    <a:pt x="3203" y="1025"/>
                    <a:pt x="4096" y="1025"/>
                  </a:cubicBezTo>
                  <a:close/>
                  <a:moveTo>
                    <a:pt x="4132" y="322"/>
                  </a:moveTo>
                  <a:cubicBezTo>
                    <a:pt x="5442" y="322"/>
                    <a:pt x="6549" y="1263"/>
                    <a:pt x="6775" y="2537"/>
                  </a:cubicBezTo>
                  <a:lnTo>
                    <a:pt x="7680" y="7645"/>
                  </a:lnTo>
                  <a:cubicBezTo>
                    <a:pt x="7692" y="7716"/>
                    <a:pt x="7668" y="7799"/>
                    <a:pt x="7597" y="7835"/>
                  </a:cubicBezTo>
                  <a:lnTo>
                    <a:pt x="7001" y="8180"/>
                  </a:lnTo>
                  <a:lnTo>
                    <a:pt x="5632" y="7692"/>
                  </a:lnTo>
                  <a:cubicBezTo>
                    <a:pt x="5418" y="7621"/>
                    <a:pt x="5287" y="7418"/>
                    <a:pt x="5287" y="7204"/>
                  </a:cubicBezTo>
                  <a:lnTo>
                    <a:pt x="5287" y="6502"/>
                  </a:lnTo>
                  <a:cubicBezTo>
                    <a:pt x="6001" y="6085"/>
                    <a:pt x="6478" y="5311"/>
                    <a:pt x="6478" y="4430"/>
                  </a:cubicBezTo>
                  <a:lnTo>
                    <a:pt x="6478" y="3096"/>
                  </a:lnTo>
                  <a:cubicBezTo>
                    <a:pt x="6478" y="2954"/>
                    <a:pt x="6466" y="2811"/>
                    <a:pt x="6454" y="2680"/>
                  </a:cubicBezTo>
                  <a:cubicBezTo>
                    <a:pt x="6358" y="2120"/>
                    <a:pt x="6061" y="1620"/>
                    <a:pt x="5644" y="1251"/>
                  </a:cubicBezTo>
                  <a:cubicBezTo>
                    <a:pt x="5215" y="894"/>
                    <a:pt x="4668" y="679"/>
                    <a:pt x="4108" y="679"/>
                  </a:cubicBezTo>
                  <a:cubicBezTo>
                    <a:pt x="3549" y="679"/>
                    <a:pt x="3001" y="870"/>
                    <a:pt x="2584" y="1251"/>
                  </a:cubicBezTo>
                  <a:cubicBezTo>
                    <a:pt x="2144" y="1608"/>
                    <a:pt x="1870" y="2108"/>
                    <a:pt x="1775" y="2680"/>
                  </a:cubicBezTo>
                  <a:cubicBezTo>
                    <a:pt x="1751" y="2811"/>
                    <a:pt x="1751" y="2954"/>
                    <a:pt x="1751" y="3096"/>
                  </a:cubicBezTo>
                  <a:lnTo>
                    <a:pt x="1751" y="4430"/>
                  </a:lnTo>
                  <a:cubicBezTo>
                    <a:pt x="1751" y="5311"/>
                    <a:pt x="2227" y="6085"/>
                    <a:pt x="2941" y="6502"/>
                  </a:cubicBezTo>
                  <a:lnTo>
                    <a:pt x="2941" y="7204"/>
                  </a:lnTo>
                  <a:cubicBezTo>
                    <a:pt x="2941" y="7418"/>
                    <a:pt x="2798" y="7621"/>
                    <a:pt x="2596" y="7692"/>
                  </a:cubicBezTo>
                  <a:lnTo>
                    <a:pt x="1227" y="8180"/>
                  </a:lnTo>
                  <a:lnTo>
                    <a:pt x="655" y="7835"/>
                  </a:lnTo>
                  <a:cubicBezTo>
                    <a:pt x="596" y="7799"/>
                    <a:pt x="560" y="7716"/>
                    <a:pt x="572" y="7645"/>
                  </a:cubicBezTo>
                  <a:lnTo>
                    <a:pt x="1477" y="2537"/>
                  </a:lnTo>
                  <a:cubicBezTo>
                    <a:pt x="1703" y="1251"/>
                    <a:pt x="2822" y="322"/>
                    <a:pt x="4132" y="322"/>
                  </a:cubicBezTo>
                  <a:close/>
                  <a:moveTo>
                    <a:pt x="4096" y="1"/>
                  </a:moveTo>
                  <a:cubicBezTo>
                    <a:pt x="2644" y="1"/>
                    <a:pt x="1382" y="1037"/>
                    <a:pt x="1120" y="2477"/>
                  </a:cubicBezTo>
                  <a:lnTo>
                    <a:pt x="215" y="7585"/>
                  </a:lnTo>
                  <a:cubicBezTo>
                    <a:pt x="179" y="7799"/>
                    <a:pt x="274" y="8002"/>
                    <a:pt x="453" y="8109"/>
                  </a:cubicBezTo>
                  <a:lnTo>
                    <a:pt x="786" y="8311"/>
                  </a:lnTo>
                  <a:cubicBezTo>
                    <a:pt x="310" y="8478"/>
                    <a:pt x="1" y="8931"/>
                    <a:pt x="1" y="9431"/>
                  </a:cubicBezTo>
                  <a:lnTo>
                    <a:pt x="1" y="10752"/>
                  </a:lnTo>
                  <a:cubicBezTo>
                    <a:pt x="1" y="10847"/>
                    <a:pt x="84" y="10919"/>
                    <a:pt x="167" y="10919"/>
                  </a:cubicBezTo>
                  <a:cubicBezTo>
                    <a:pt x="251" y="10919"/>
                    <a:pt x="334" y="10847"/>
                    <a:pt x="334" y="10752"/>
                  </a:cubicBezTo>
                  <a:lnTo>
                    <a:pt x="334" y="9431"/>
                  </a:lnTo>
                  <a:cubicBezTo>
                    <a:pt x="334" y="9121"/>
                    <a:pt x="489" y="8835"/>
                    <a:pt x="763" y="8669"/>
                  </a:cubicBezTo>
                  <a:cubicBezTo>
                    <a:pt x="1024" y="8931"/>
                    <a:pt x="1382" y="9133"/>
                    <a:pt x="1822" y="9300"/>
                  </a:cubicBezTo>
                  <a:cubicBezTo>
                    <a:pt x="1834" y="9312"/>
                    <a:pt x="1858" y="9312"/>
                    <a:pt x="1882" y="9312"/>
                  </a:cubicBezTo>
                  <a:cubicBezTo>
                    <a:pt x="1941" y="9312"/>
                    <a:pt x="2001" y="9264"/>
                    <a:pt x="2025" y="9204"/>
                  </a:cubicBezTo>
                  <a:cubicBezTo>
                    <a:pt x="2060" y="9121"/>
                    <a:pt x="2025" y="9026"/>
                    <a:pt x="1941" y="9002"/>
                  </a:cubicBezTo>
                  <a:cubicBezTo>
                    <a:pt x="1608" y="8871"/>
                    <a:pt x="1334" y="8716"/>
                    <a:pt x="1108" y="8538"/>
                  </a:cubicBezTo>
                  <a:lnTo>
                    <a:pt x="2679" y="7990"/>
                  </a:lnTo>
                  <a:cubicBezTo>
                    <a:pt x="3025" y="7871"/>
                    <a:pt x="3251" y="7561"/>
                    <a:pt x="3251" y="7204"/>
                  </a:cubicBezTo>
                  <a:lnTo>
                    <a:pt x="3251" y="6645"/>
                  </a:lnTo>
                  <a:cubicBezTo>
                    <a:pt x="3513" y="6752"/>
                    <a:pt x="3811" y="6811"/>
                    <a:pt x="4108" y="6811"/>
                  </a:cubicBezTo>
                  <a:cubicBezTo>
                    <a:pt x="4406" y="6811"/>
                    <a:pt x="4703" y="6752"/>
                    <a:pt x="4977" y="6645"/>
                  </a:cubicBezTo>
                  <a:lnTo>
                    <a:pt x="4977" y="7204"/>
                  </a:lnTo>
                  <a:cubicBezTo>
                    <a:pt x="4977" y="7561"/>
                    <a:pt x="5192" y="7871"/>
                    <a:pt x="5537" y="7990"/>
                  </a:cubicBezTo>
                  <a:lnTo>
                    <a:pt x="7120" y="8538"/>
                  </a:lnTo>
                  <a:cubicBezTo>
                    <a:pt x="6442" y="9073"/>
                    <a:pt x="5335" y="9383"/>
                    <a:pt x="4108" y="9383"/>
                  </a:cubicBezTo>
                  <a:cubicBezTo>
                    <a:pt x="3572" y="9383"/>
                    <a:pt x="3072" y="9323"/>
                    <a:pt x="2596" y="9204"/>
                  </a:cubicBezTo>
                  <a:cubicBezTo>
                    <a:pt x="2586" y="9203"/>
                    <a:pt x="2577" y="9203"/>
                    <a:pt x="2567" y="9203"/>
                  </a:cubicBezTo>
                  <a:cubicBezTo>
                    <a:pt x="2484" y="9203"/>
                    <a:pt x="2415" y="9249"/>
                    <a:pt x="2394" y="9323"/>
                  </a:cubicBezTo>
                  <a:cubicBezTo>
                    <a:pt x="2382" y="9419"/>
                    <a:pt x="2429" y="9502"/>
                    <a:pt x="2513" y="9514"/>
                  </a:cubicBezTo>
                  <a:cubicBezTo>
                    <a:pt x="2775" y="9573"/>
                    <a:pt x="3037" y="9621"/>
                    <a:pt x="3310" y="9669"/>
                  </a:cubicBezTo>
                  <a:lnTo>
                    <a:pt x="3632" y="10800"/>
                  </a:lnTo>
                  <a:cubicBezTo>
                    <a:pt x="3644" y="10871"/>
                    <a:pt x="3727" y="10919"/>
                    <a:pt x="3787" y="10919"/>
                  </a:cubicBezTo>
                  <a:lnTo>
                    <a:pt x="3822" y="10919"/>
                  </a:lnTo>
                  <a:cubicBezTo>
                    <a:pt x="3918" y="10883"/>
                    <a:pt x="3965" y="10800"/>
                    <a:pt x="3930" y="10728"/>
                  </a:cubicBezTo>
                  <a:lnTo>
                    <a:pt x="3644" y="9716"/>
                  </a:lnTo>
                  <a:lnTo>
                    <a:pt x="3644" y="9716"/>
                  </a:lnTo>
                  <a:cubicBezTo>
                    <a:pt x="3811" y="9728"/>
                    <a:pt x="3965" y="9728"/>
                    <a:pt x="4120" y="9728"/>
                  </a:cubicBezTo>
                  <a:cubicBezTo>
                    <a:pt x="4287" y="9728"/>
                    <a:pt x="4442" y="9728"/>
                    <a:pt x="4596" y="9716"/>
                  </a:cubicBezTo>
                  <a:lnTo>
                    <a:pt x="4596" y="9716"/>
                  </a:lnTo>
                  <a:lnTo>
                    <a:pt x="4322" y="10728"/>
                  </a:lnTo>
                  <a:cubicBezTo>
                    <a:pt x="4287" y="10812"/>
                    <a:pt x="4346" y="10907"/>
                    <a:pt x="4418" y="10919"/>
                  </a:cubicBezTo>
                  <a:lnTo>
                    <a:pt x="4465" y="10919"/>
                  </a:lnTo>
                  <a:cubicBezTo>
                    <a:pt x="4537" y="10919"/>
                    <a:pt x="4596" y="10871"/>
                    <a:pt x="4620" y="10800"/>
                  </a:cubicBezTo>
                  <a:lnTo>
                    <a:pt x="4942" y="9669"/>
                  </a:lnTo>
                  <a:cubicBezTo>
                    <a:pt x="5989" y="9550"/>
                    <a:pt x="6894" y="9192"/>
                    <a:pt x="7454" y="8669"/>
                  </a:cubicBezTo>
                  <a:cubicBezTo>
                    <a:pt x="7728" y="8823"/>
                    <a:pt x="7894" y="9097"/>
                    <a:pt x="7894" y="9419"/>
                  </a:cubicBezTo>
                  <a:lnTo>
                    <a:pt x="7894" y="10740"/>
                  </a:lnTo>
                  <a:cubicBezTo>
                    <a:pt x="7894" y="10824"/>
                    <a:pt x="7966" y="10907"/>
                    <a:pt x="8049" y="10907"/>
                  </a:cubicBezTo>
                  <a:cubicBezTo>
                    <a:pt x="8144" y="10907"/>
                    <a:pt x="8216" y="10824"/>
                    <a:pt x="8216" y="10740"/>
                  </a:cubicBezTo>
                  <a:lnTo>
                    <a:pt x="8216" y="9431"/>
                  </a:lnTo>
                  <a:cubicBezTo>
                    <a:pt x="8192" y="8931"/>
                    <a:pt x="7859" y="8478"/>
                    <a:pt x="7406" y="8311"/>
                  </a:cubicBezTo>
                  <a:lnTo>
                    <a:pt x="7740" y="8109"/>
                  </a:lnTo>
                  <a:cubicBezTo>
                    <a:pt x="7918" y="8002"/>
                    <a:pt x="8013" y="7799"/>
                    <a:pt x="7978" y="7585"/>
                  </a:cubicBezTo>
                  <a:lnTo>
                    <a:pt x="7073" y="2477"/>
                  </a:lnTo>
                  <a:cubicBezTo>
                    <a:pt x="6823" y="1037"/>
                    <a:pt x="5573" y="1"/>
                    <a:pt x="4096"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63"/>
            <p:cNvSpPr/>
            <p:nvPr/>
          </p:nvSpPr>
          <p:spPr>
            <a:xfrm>
              <a:off x="7257815" y="4428808"/>
              <a:ext cx="43782" cy="15396"/>
            </a:xfrm>
            <a:custGeom>
              <a:rect b="b" l="l" r="r" t="t"/>
              <a:pathLst>
                <a:path extrusionOk="0" h="486" w="1382">
                  <a:moveTo>
                    <a:pt x="178" y="0"/>
                  </a:moveTo>
                  <a:cubicBezTo>
                    <a:pt x="138" y="0"/>
                    <a:pt x="96" y="15"/>
                    <a:pt x="60" y="45"/>
                  </a:cubicBezTo>
                  <a:cubicBezTo>
                    <a:pt x="1" y="105"/>
                    <a:pt x="1" y="200"/>
                    <a:pt x="60" y="259"/>
                  </a:cubicBezTo>
                  <a:cubicBezTo>
                    <a:pt x="203" y="402"/>
                    <a:pt x="441" y="486"/>
                    <a:pt x="691" y="486"/>
                  </a:cubicBezTo>
                  <a:cubicBezTo>
                    <a:pt x="941" y="486"/>
                    <a:pt x="1179" y="414"/>
                    <a:pt x="1322" y="259"/>
                  </a:cubicBezTo>
                  <a:cubicBezTo>
                    <a:pt x="1382" y="200"/>
                    <a:pt x="1382" y="105"/>
                    <a:pt x="1322" y="45"/>
                  </a:cubicBezTo>
                  <a:cubicBezTo>
                    <a:pt x="1287" y="15"/>
                    <a:pt x="1245" y="0"/>
                    <a:pt x="1205" y="0"/>
                  </a:cubicBezTo>
                  <a:cubicBezTo>
                    <a:pt x="1165" y="0"/>
                    <a:pt x="1126" y="15"/>
                    <a:pt x="1096" y="45"/>
                  </a:cubicBezTo>
                  <a:cubicBezTo>
                    <a:pt x="1037" y="105"/>
                    <a:pt x="906" y="164"/>
                    <a:pt x="691" y="164"/>
                  </a:cubicBezTo>
                  <a:cubicBezTo>
                    <a:pt x="477" y="164"/>
                    <a:pt x="346" y="81"/>
                    <a:pt x="286" y="45"/>
                  </a:cubicBezTo>
                  <a:cubicBezTo>
                    <a:pt x="257" y="15"/>
                    <a:pt x="218" y="0"/>
                    <a:pt x="178"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63"/>
            <p:cNvSpPr/>
            <p:nvPr/>
          </p:nvSpPr>
          <p:spPr>
            <a:xfrm>
              <a:off x="7241975" y="4390602"/>
              <a:ext cx="10581" cy="15523"/>
            </a:xfrm>
            <a:custGeom>
              <a:rect b="b" l="l" r="r" t="t"/>
              <a:pathLst>
                <a:path extrusionOk="0" h="490" w="334">
                  <a:moveTo>
                    <a:pt x="167" y="1"/>
                  </a:moveTo>
                  <a:cubicBezTo>
                    <a:pt x="72" y="1"/>
                    <a:pt x="1" y="72"/>
                    <a:pt x="1" y="156"/>
                  </a:cubicBezTo>
                  <a:lnTo>
                    <a:pt x="1" y="322"/>
                  </a:lnTo>
                  <a:cubicBezTo>
                    <a:pt x="1" y="418"/>
                    <a:pt x="72" y="489"/>
                    <a:pt x="167" y="489"/>
                  </a:cubicBezTo>
                  <a:cubicBezTo>
                    <a:pt x="251" y="489"/>
                    <a:pt x="334" y="418"/>
                    <a:pt x="334" y="322"/>
                  </a:cubicBezTo>
                  <a:lnTo>
                    <a:pt x="334" y="156"/>
                  </a:lnTo>
                  <a:cubicBezTo>
                    <a:pt x="310" y="72"/>
                    <a:pt x="251" y="1"/>
                    <a:pt x="167"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63"/>
            <p:cNvSpPr/>
            <p:nvPr/>
          </p:nvSpPr>
          <p:spPr>
            <a:xfrm>
              <a:off x="7307236" y="4390602"/>
              <a:ext cx="10201" cy="15523"/>
            </a:xfrm>
            <a:custGeom>
              <a:rect b="b" l="l" r="r" t="t"/>
              <a:pathLst>
                <a:path extrusionOk="0" h="490" w="322">
                  <a:moveTo>
                    <a:pt x="155" y="1"/>
                  </a:moveTo>
                  <a:cubicBezTo>
                    <a:pt x="72" y="1"/>
                    <a:pt x="0" y="72"/>
                    <a:pt x="0" y="156"/>
                  </a:cubicBezTo>
                  <a:lnTo>
                    <a:pt x="0" y="322"/>
                  </a:lnTo>
                  <a:cubicBezTo>
                    <a:pt x="0" y="418"/>
                    <a:pt x="72" y="489"/>
                    <a:pt x="155" y="489"/>
                  </a:cubicBezTo>
                  <a:cubicBezTo>
                    <a:pt x="250" y="489"/>
                    <a:pt x="322" y="418"/>
                    <a:pt x="322" y="322"/>
                  </a:cubicBezTo>
                  <a:lnTo>
                    <a:pt x="322" y="156"/>
                  </a:lnTo>
                  <a:cubicBezTo>
                    <a:pt x="310" y="72"/>
                    <a:pt x="250" y="1"/>
                    <a:pt x="155"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63"/>
            <p:cNvSpPr/>
            <p:nvPr/>
          </p:nvSpPr>
          <p:spPr>
            <a:xfrm>
              <a:off x="7236336" y="4374382"/>
              <a:ext cx="21131" cy="10613"/>
            </a:xfrm>
            <a:custGeom>
              <a:rect b="b" l="l" r="r" t="t"/>
              <a:pathLst>
                <a:path extrusionOk="0" h="335" w="667">
                  <a:moveTo>
                    <a:pt x="167" y="1"/>
                  </a:moveTo>
                  <a:cubicBezTo>
                    <a:pt x="71" y="1"/>
                    <a:pt x="0" y="72"/>
                    <a:pt x="0" y="168"/>
                  </a:cubicBezTo>
                  <a:cubicBezTo>
                    <a:pt x="0" y="251"/>
                    <a:pt x="71" y="334"/>
                    <a:pt x="167" y="334"/>
                  </a:cubicBezTo>
                  <a:lnTo>
                    <a:pt x="512" y="334"/>
                  </a:lnTo>
                  <a:cubicBezTo>
                    <a:pt x="595" y="334"/>
                    <a:pt x="667" y="251"/>
                    <a:pt x="667" y="168"/>
                  </a:cubicBezTo>
                  <a:cubicBezTo>
                    <a:pt x="667" y="72"/>
                    <a:pt x="595" y="1"/>
                    <a:pt x="512"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63"/>
            <p:cNvSpPr/>
            <p:nvPr/>
          </p:nvSpPr>
          <p:spPr>
            <a:xfrm>
              <a:off x="7301565" y="4374382"/>
              <a:ext cx="21162" cy="10613"/>
            </a:xfrm>
            <a:custGeom>
              <a:rect b="b" l="l" r="r" t="t"/>
              <a:pathLst>
                <a:path extrusionOk="0" h="335" w="668">
                  <a:moveTo>
                    <a:pt x="156" y="1"/>
                  </a:moveTo>
                  <a:cubicBezTo>
                    <a:pt x="72" y="1"/>
                    <a:pt x="1" y="72"/>
                    <a:pt x="1" y="168"/>
                  </a:cubicBezTo>
                  <a:cubicBezTo>
                    <a:pt x="1" y="251"/>
                    <a:pt x="72" y="334"/>
                    <a:pt x="156" y="334"/>
                  </a:cubicBezTo>
                  <a:lnTo>
                    <a:pt x="501" y="334"/>
                  </a:lnTo>
                  <a:cubicBezTo>
                    <a:pt x="596" y="334"/>
                    <a:pt x="668" y="251"/>
                    <a:pt x="668" y="168"/>
                  </a:cubicBezTo>
                  <a:cubicBezTo>
                    <a:pt x="668" y="72"/>
                    <a:pt x="596" y="1"/>
                    <a:pt x="501"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55" name="Google Shape;1655;p63"/>
          <p:cNvGrpSpPr/>
          <p:nvPr/>
        </p:nvGrpSpPr>
        <p:grpSpPr>
          <a:xfrm>
            <a:off x="5696826" y="5821376"/>
            <a:ext cx="270104" cy="360233"/>
            <a:chOff x="6695051" y="4259351"/>
            <a:chExt cx="270104" cy="360233"/>
          </a:xfrm>
        </p:grpSpPr>
        <p:sp>
          <p:nvSpPr>
            <p:cNvPr id="1656" name="Google Shape;1656;p63"/>
            <p:cNvSpPr/>
            <p:nvPr/>
          </p:nvSpPr>
          <p:spPr>
            <a:xfrm>
              <a:off x="6790852" y="4383442"/>
              <a:ext cx="10233" cy="15872"/>
            </a:xfrm>
            <a:custGeom>
              <a:rect b="b" l="l" r="r" t="t"/>
              <a:pathLst>
                <a:path extrusionOk="0" h="501" w="323">
                  <a:moveTo>
                    <a:pt x="167" y="1"/>
                  </a:moveTo>
                  <a:cubicBezTo>
                    <a:pt x="72" y="1"/>
                    <a:pt x="1" y="72"/>
                    <a:pt x="1" y="167"/>
                  </a:cubicBezTo>
                  <a:lnTo>
                    <a:pt x="1" y="346"/>
                  </a:lnTo>
                  <a:cubicBezTo>
                    <a:pt x="1" y="429"/>
                    <a:pt x="72" y="501"/>
                    <a:pt x="167" y="501"/>
                  </a:cubicBezTo>
                  <a:cubicBezTo>
                    <a:pt x="251" y="501"/>
                    <a:pt x="322" y="429"/>
                    <a:pt x="322" y="346"/>
                  </a:cubicBezTo>
                  <a:lnTo>
                    <a:pt x="322" y="167"/>
                  </a:lnTo>
                  <a:cubicBezTo>
                    <a:pt x="322" y="72"/>
                    <a:pt x="251" y="1"/>
                    <a:pt x="167"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63"/>
            <p:cNvSpPr/>
            <p:nvPr/>
          </p:nvSpPr>
          <p:spPr>
            <a:xfrm>
              <a:off x="6858742" y="4383442"/>
              <a:ext cx="10233" cy="15872"/>
            </a:xfrm>
            <a:custGeom>
              <a:rect b="b" l="l" r="r" t="t"/>
              <a:pathLst>
                <a:path extrusionOk="0" h="501" w="323">
                  <a:moveTo>
                    <a:pt x="168" y="1"/>
                  </a:moveTo>
                  <a:cubicBezTo>
                    <a:pt x="72" y="1"/>
                    <a:pt x="1" y="72"/>
                    <a:pt x="1" y="167"/>
                  </a:cubicBezTo>
                  <a:lnTo>
                    <a:pt x="1" y="346"/>
                  </a:lnTo>
                  <a:cubicBezTo>
                    <a:pt x="1" y="429"/>
                    <a:pt x="72" y="501"/>
                    <a:pt x="168" y="501"/>
                  </a:cubicBezTo>
                  <a:cubicBezTo>
                    <a:pt x="251" y="501"/>
                    <a:pt x="322" y="429"/>
                    <a:pt x="322" y="346"/>
                  </a:cubicBezTo>
                  <a:lnTo>
                    <a:pt x="322" y="167"/>
                  </a:lnTo>
                  <a:cubicBezTo>
                    <a:pt x="322" y="72"/>
                    <a:pt x="251" y="1"/>
                    <a:pt x="168"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63"/>
            <p:cNvSpPr/>
            <p:nvPr/>
          </p:nvSpPr>
          <p:spPr>
            <a:xfrm>
              <a:off x="6695051" y="4259351"/>
              <a:ext cx="270104" cy="360233"/>
            </a:xfrm>
            <a:custGeom>
              <a:rect b="b" l="l" r="r" t="t"/>
              <a:pathLst>
                <a:path extrusionOk="0" h="11371" w="8526">
                  <a:moveTo>
                    <a:pt x="4263" y="310"/>
                  </a:moveTo>
                  <a:cubicBezTo>
                    <a:pt x="5835" y="310"/>
                    <a:pt x="7121" y="1596"/>
                    <a:pt x="7121" y="3168"/>
                  </a:cubicBezTo>
                  <a:lnTo>
                    <a:pt x="7121" y="3781"/>
                  </a:lnTo>
                  <a:lnTo>
                    <a:pt x="7121" y="3781"/>
                  </a:lnTo>
                  <a:cubicBezTo>
                    <a:pt x="7030" y="3736"/>
                    <a:pt x="6949" y="3703"/>
                    <a:pt x="6847" y="3703"/>
                  </a:cubicBezTo>
                  <a:lnTo>
                    <a:pt x="6763" y="3703"/>
                  </a:lnTo>
                  <a:cubicBezTo>
                    <a:pt x="6597" y="3703"/>
                    <a:pt x="6430" y="3680"/>
                    <a:pt x="6263" y="3632"/>
                  </a:cubicBezTo>
                  <a:cubicBezTo>
                    <a:pt x="6251" y="3628"/>
                    <a:pt x="6238" y="3627"/>
                    <a:pt x="6225" y="3627"/>
                  </a:cubicBezTo>
                  <a:cubicBezTo>
                    <a:pt x="6153" y="3627"/>
                    <a:pt x="6081" y="3680"/>
                    <a:pt x="6061" y="3751"/>
                  </a:cubicBezTo>
                  <a:cubicBezTo>
                    <a:pt x="6025" y="3846"/>
                    <a:pt x="6085" y="3930"/>
                    <a:pt x="6180" y="3965"/>
                  </a:cubicBezTo>
                  <a:cubicBezTo>
                    <a:pt x="6370" y="4025"/>
                    <a:pt x="6561" y="4037"/>
                    <a:pt x="6763" y="4037"/>
                  </a:cubicBezTo>
                  <a:lnTo>
                    <a:pt x="6847" y="4037"/>
                  </a:lnTo>
                  <a:cubicBezTo>
                    <a:pt x="7001" y="4037"/>
                    <a:pt x="7132" y="4156"/>
                    <a:pt x="7132" y="4322"/>
                  </a:cubicBezTo>
                  <a:cubicBezTo>
                    <a:pt x="7132" y="4477"/>
                    <a:pt x="7013" y="4596"/>
                    <a:pt x="6847" y="4596"/>
                  </a:cubicBezTo>
                  <a:lnTo>
                    <a:pt x="6740" y="4596"/>
                  </a:lnTo>
                  <a:lnTo>
                    <a:pt x="6740" y="4584"/>
                  </a:lnTo>
                  <a:cubicBezTo>
                    <a:pt x="6740" y="4489"/>
                    <a:pt x="6668" y="4418"/>
                    <a:pt x="6585" y="4418"/>
                  </a:cubicBezTo>
                  <a:cubicBezTo>
                    <a:pt x="6489" y="4418"/>
                    <a:pt x="6418" y="4489"/>
                    <a:pt x="6418" y="4584"/>
                  </a:cubicBezTo>
                  <a:cubicBezTo>
                    <a:pt x="6418" y="5775"/>
                    <a:pt x="5454" y="6739"/>
                    <a:pt x="4263" y="6739"/>
                  </a:cubicBezTo>
                  <a:cubicBezTo>
                    <a:pt x="3072" y="6739"/>
                    <a:pt x="2096" y="5775"/>
                    <a:pt x="2096" y="4584"/>
                  </a:cubicBezTo>
                  <a:cubicBezTo>
                    <a:pt x="2096" y="4489"/>
                    <a:pt x="2025" y="4418"/>
                    <a:pt x="1941" y="4418"/>
                  </a:cubicBezTo>
                  <a:cubicBezTo>
                    <a:pt x="1846" y="4418"/>
                    <a:pt x="1775" y="4489"/>
                    <a:pt x="1775" y="4584"/>
                  </a:cubicBezTo>
                  <a:lnTo>
                    <a:pt x="1775" y="4596"/>
                  </a:lnTo>
                  <a:lnTo>
                    <a:pt x="1667" y="4596"/>
                  </a:lnTo>
                  <a:cubicBezTo>
                    <a:pt x="1525" y="4596"/>
                    <a:pt x="1382" y="4477"/>
                    <a:pt x="1382" y="4322"/>
                  </a:cubicBezTo>
                  <a:cubicBezTo>
                    <a:pt x="1382" y="4168"/>
                    <a:pt x="1501" y="4037"/>
                    <a:pt x="1667" y="4037"/>
                  </a:cubicBezTo>
                  <a:lnTo>
                    <a:pt x="1763" y="4037"/>
                  </a:lnTo>
                  <a:cubicBezTo>
                    <a:pt x="2953" y="4037"/>
                    <a:pt x="3906" y="3013"/>
                    <a:pt x="4239" y="2560"/>
                  </a:cubicBezTo>
                  <a:lnTo>
                    <a:pt x="4275" y="2560"/>
                  </a:lnTo>
                  <a:cubicBezTo>
                    <a:pt x="4477" y="2834"/>
                    <a:pt x="4930" y="3334"/>
                    <a:pt x="5525" y="3680"/>
                  </a:cubicBezTo>
                  <a:cubicBezTo>
                    <a:pt x="5547" y="3694"/>
                    <a:pt x="5573" y="3701"/>
                    <a:pt x="5600" y="3701"/>
                  </a:cubicBezTo>
                  <a:cubicBezTo>
                    <a:pt x="5658" y="3701"/>
                    <a:pt x="5719" y="3669"/>
                    <a:pt x="5751" y="3620"/>
                  </a:cubicBezTo>
                  <a:cubicBezTo>
                    <a:pt x="5787" y="3549"/>
                    <a:pt x="5763" y="3441"/>
                    <a:pt x="5692" y="3394"/>
                  </a:cubicBezTo>
                  <a:cubicBezTo>
                    <a:pt x="5156" y="3084"/>
                    <a:pt x="4727" y="2608"/>
                    <a:pt x="4525" y="2358"/>
                  </a:cubicBezTo>
                  <a:cubicBezTo>
                    <a:pt x="4465" y="2263"/>
                    <a:pt x="4358" y="2215"/>
                    <a:pt x="4263" y="2215"/>
                  </a:cubicBezTo>
                  <a:cubicBezTo>
                    <a:pt x="4156" y="2215"/>
                    <a:pt x="4049" y="2263"/>
                    <a:pt x="3989" y="2358"/>
                  </a:cubicBezTo>
                  <a:cubicBezTo>
                    <a:pt x="3025" y="3572"/>
                    <a:pt x="2120" y="3703"/>
                    <a:pt x="1775" y="3703"/>
                  </a:cubicBezTo>
                  <a:lnTo>
                    <a:pt x="1679" y="3703"/>
                  </a:lnTo>
                  <a:cubicBezTo>
                    <a:pt x="1584" y="3703"/>
                    <a:pt x="1489" y="3739"/>
                    <a:pt x="1406" y="3787"/>
                  </a:cubicBezTo>
                  <a:lnTo>
                    <a:pt x="1406" y="3168"/>
                  </a:lnTo>
                  <a:cubicBezTo>
                    <a:pt x="1406" y="1596"/>
                    <a:pt x="2679" y="310"/>
                    <a:pt x="4263" y="310"/>
                  </a:cubicBezTo>
                  <a:close/>
                  <a:moveTo>
                    <a:pt x="6120" y="6239"/>
                  </a:moveTo>
                  <a:cubicBezTo>
                    <a:pt x="6144" y="6323"/>
                    <a:pt x="6192" y="6418"/>
                    <a:pt x="6251" y="6489"/>
                  </a:cubicBezTo>
                  <a:cubicBezTo>
                    <a:pt x="6263" y="6501"/>
                    <a:pt x="6263" y="6537"/>
                    <a:pt x="6251" y="6549"/>
                  </a:cubicBezTo>
                  <a:cubicBezTo>
                    <a:pt x="6120" y="6716"/>
                    <a:pt x="6061" y="6906"/>
                    <a:pt x="6061" y="7120"/>
                  </a:cubicBezTo>
                  <a:cubicBezTo>
                    <a:pt x="6061" y="7335"/>
                    <a:pt x="6132" y="7549"/>
                    <a:pt x="6263" y="7716"/>
                  </a:cubicBezTo>
                  <a:cubicBezTo>
                    <a:pt x="6287" y="7740"/>
                    <a:pt x="6287" y="7751"/>
                    <a:pt x="6263" y="7787"/>
                  </a:cubicBezTo>
                  <a:cubicBezTo>
                    <a:pt x="6192" y="7871"/>
                    <a:pt x="6132" y="7978"/>
                    <a:pt x="6108" y="8085"/>
                  </a:cubicBezTo>
                  <a:lnTo>
                    <a:pt x="5870" y="7990"/>
                  </a:lnTo>
                  <a:cubicBezTo>
                    <a:pt x="5644" y="7918"/>
                    <a:pt x="5513" y="7716"/>
                    <a:pt x="5513" y="7478"/>
                  </a:cubicBezTo>
                  <a:lnTo>
                    <a:pt x="5513" y="6739"/>
                  </a:lnTo>
                  <a:cubicBezTo>
                    <a:pt x="5751" y="6608"/>
                    <a:pt x="5942" y="6442"/>
                    <a:pt x="6120" y="6239"/>
                  </a:cubicBezTo>
                  <a:close/>
                  <a:moveTo>
                    <a:pt x="2394" y="6251"/>
                  </a:moveTo>
                  <a:cubicBezTo>
                    <a:pt x="2572" y="6442"/>
                    <a:pt x="2787" y="6620"/>
                    <a:pt x="3013" y="6751"/>
                  </a:cubicBezTo>
                  <a:lnTo>
                    <a:pt x="3013" y="7490"/>
                  </a:lnTo>
                  <a:cubicBezTo>
                    <a:pt x="3013" y="7728"/>
                    <a:pt x="2858" y="7918"/>
                    <a:pt x="2644" y="8002"/>
                  </a:cubicBezTo>
                  <a:lnTo>
                    <a:pt x="2418" y="8097"/>
                  </a:lnTo>
                  <a:cubicBezTo>
                    <a:pt x="2382" y="7990"/>
                    <a:pt x="2322" y="7894"/>
                    <a:pt x="2251" y="7799"/>
                  </a:cubicBezTo>
                  <a:cubicBezTo>
                    <a:pt x="2239" y="7763"/>
                    <a:pt x="2239" y="7751"/>
                    <a:pt x="2251" y="7728"/>
                  </a:cubicBezTo>
                  <a:cubicBezTo>
                    <a:pt x="2382" y="7561"/>
                    <a:pt x="2453" y="7347"/>
                    <a:pt x="2453" y="7144"/>
                  </a:cubicBezTo>
                  <a:cubicBezTo>
                    <a:pt x="2477" y="6918"/>
                    <a:pt x="2394" y="6716"/>
                    <a:pt x="2263" y="6561"/>
                  </a:cubicBezTo>
                  <a:cubicBezTo>
                    <a:pt x="2251" y="6549"/>
                    <a:pt x="2251" y="6525"/>
                    <a:pt x="2263" y="6501"/>
                  </a:cubicBezTo>
                  <a:cubicBezTo>
                    <a:pt x="2322" y="6430"/>
                    <a:pt x="2370" y="6347"/>
                    <a:pt x="2394" y="6251"/>
                  </a:cubicBezTo>
                  <a:close/>
                  <a:moveTo>
                    <a:pt x="1787" y="4954"/>
                  </a:moveTo>
                  <a:cubicBezTo>
                    <a:pt x="1834" y="5299"/>
                    <a:pt x="1953" y="5608"/>
                    <a:pt x="2120" y="5894"/>
                  </a:cubicBezTo>
                  <a:lnTo>
                    <a:pt x="2120" y="5954"/>
                  </a:lnTo>
                  <a:cubicBezTo>
                    <a:pt x="2120" y="6085"/>
                    <a:pt x="2072" y="6204"/>
                    <a:pt x="2001" y="6311"/>
                  </a:cubicBezTo>
                  <a:cubicBezTo>
                    <a:pt x="1894" y="6442"/>
                    <a:pt x="1894" y="6644"/>
                    <a:pt x="2001" y="6775"/>
                  </a:cubicBezTo>
                  <a:cubicBezTo>
                    <a:pt x="2084" y="6882"/>
                    <a:pt x="2120" y="7001"/>
                    <a:pt x="2120" y="7132"/>
                  </a:cubicBezTo>
                  <a:cubicBezTo>
                    <a:pt x="2120" y="7263"/>
                    <a:pt x="2072" y="7394"/>
                    <a:pt x="1977" y="7501"/>
                  </a:cubicBezTo>
                  <a:cubicBezTo>
                    <a:pt x="1858" y="7656"/>
                    <a:pt x="1858" y="7859"/>
                    <a:pt x="1977" y="8013"/>
                  </a:cubicBezTo>
                  <a:cubicBezTo>
                    <a:pt x="2025" y="8073"/>
                    <a:pt x="2072" y="8132"/>
                    <a:pt x="2084" y="8204"/>
                  </a:cubicBezTo>
                  <a:lnTo>
                    <a:pt x="1560" y="8383"/>
                  </a:lnTo>
                  <a:cubicBezTo>
                    <a:pt x="1465" y="8275"/>
                    <a:pt x="1382" y="8132"/>
                    <a:pt x="1382" y="7966"/>
                  </a:cubicBezTo>
                  <a:cubicBezTo>
                    <a:pt x="1382" y="7835"/>
                    <a:pt x="1429" y="7692"/>
                    <a:pt x="1525" y="7597"/>
                  </a:cubicBezTo>
                  <a:cubicBezTo>
                    <a:pt x="1644" y="7442"/>
                    <a:pt x="1644" y="7240"/>
                    <a:pt x="1525" y="7085"/>
                  </a:cubicBezTo>
                  <a:cubicBezTo>
                    <a:pt x="1429" y="6978"/>
                    <a:pt x="1382" y="6847"/>
                    <a:pt x="1382" y="6716"/>
                  </a:cubicBezTo>
                  <a:cubicBezTo>
                    <a:pt x="1382" y="6585"/>
                    <a:pt x="1429" y="6466"/>
                    <a:pt x="1501" y="6358"/>
                  </a:cubicBezTo>
                  <a:cubicBezTo>
                    <a:pt x="1608" y="6227"/>
                    <a:pt x="1608" y="6025"/>
                    <a:pt x="1501" y="5894"/>
                  </a:cubicBezTo>
                  <a:cubicBezTo>
                    <a:pt x="1417" y="5787"/>
                    <a:pt x="1382" y="5668"/>
                    <a:pt x="1382" y="5537"/>
                  </a:cubicBezTo>
                  <a:cubicBezTo>
                    <a:pt x="1382" y="5299"/>
                    <a:pt x="1525" y="5096"/>
                    <a:pt x="1727" y="5001"/>
                  </a:cubicBezTo>
                  <a:cubicBezTo>
                    <a:pt x="1739" y="4989"/>
                    <a:pt x="1775" y="4977"/>
                    <a:pt x="1787" y="4954"/>
                  </a:cubicBezTo>
                  <a:close/>
                  <a:moveTo>
                    <a:pt x="6716" y="4942"/>
                  </a:moveTo>
                  <a:cubicBezTo>
                    <a:pt x="6728" y="4954"/>
                    <a:pt x="6740" y="4977"/>
                    <a:pt x="6775" y="4989"/>
                  </a:cubicBezTo>
                  <a:cubicBezTo>
                    <a:pt x="6978" y="5073"/>
                    <a:pt x="7121" y="5287"/>
                    <a:pt x="7121" y="5525"/>
                  </a:cubicBezTo>
                  <a:cubicBezTo>
                    <a:pt x="7121" y="5656"/>
                    <a:pt x="7073" y="5775"/>
                    <a:pt x="7001" y="5882"/>
                  </a:cubicBezTo>
                  <a:cubicBezTo>
                    <a:pt x="6894" y="6013"/>
                    <a:pt x="6894" y="6204"/>
                    <a:pt x="7001" y="6347"/>
                  </a:cubicBezTo>
                  <a:cubicBezTo>
                    <a:pt x="7085" y="6442"/>
                    <a:pt x="7121" y="6561"/>
                    <a:pt x="7121" y="6704"/>
                  </a:cubicBezTo>
                  <a:cubicBezTo>
                    <a:pt x="7121" y="6835"/>
                    <a:pt x="7073" y="6966"/>
                    <a:pt x="6978" y="7073"/>
                  </a:cubicBezTo>
                  <a:cubicBezTo>
                    <a:pt x="6859" y="7240"/>
                    <a:pt x="6859" y="7442"/>
                    <a:pt x="7001" y="7597"/>
                  </a:cubicBezTo>
                  <a:cubicBezTo>
                    <a:pt x="7085" y="7692"/>
                    <a:pt x="7132" y="7835"/>
                    <a:pt x="7132" y="7966"/>
                  </a:cubicBezTo>
                  <a:cubicBezTo>
                    <a:pt x="7132" y="8132"/>
                    <a:pt x="7073" y="8275"/>
                    <a:pt x="6954" y="8383"/>
                  </a:cubicBezTo>
                  <a:lnTo>
                    <a:pt x="6418" y="8192"/>
                  </a:lnTo>
                  <a:cubicBezTo>
                    <a:pt x="6442" y="8109"/>
                    <a:pt x="6478" y="8049"/>
                    <a:pt x="6525" y="7990"/>
                  </a:cubicBezTo>
                  <a:cubicBezTo>
                    <a:pt x="6644" y="7847"/>
                    <a:pt x="6644" y="7632"/>
                    <a:pt x="6525" y="7490"/>
                  </a:cubicBezTo>
                  <a:cubicBezTo>
                    <a:pt x="6430" y="7382"/>
                    <a:pt x="6382" y="7251"/>
                    <a:pt x="6382" y="7120"/>
                  </a:cubicBezTo>
                  <a:cubicBezTo>
                    <a:pt x="6382" y="6978"/>
                    <a:pt x="6430" y="6859"/>
                    <a:pt x="6501" y="6763"/>
                  </a:cubicBezTo>
                  <a:cubicBezTo>
                    <a:pt x="6609" y="6620"/>
                    <a:pt x="6609" y="6430"/>
                    <a:pt x="6501" y="6299"/>
                  </a:cubicBezTo>
                  <a:cubicBezTo>
                    <a:pt x="6418" y="6192"/>
                    <a:pt x="6382" y="6073"/>
                    <a:pt x="6382" y="5942"/>
                  </a:cubicBezTo>
                  <a:lnTo>
                    <a:pt x="6382" y="5882"/>
                  </a:lnTo>
                  <a:cubicBezTo>
                    <a:pt x="6549" y="5596"/>
                    <a:pt x="6668" y="5287"/>
                    <a:pt x="6716" y="4942"/>
                  </a:cubicBezTo>
                  <a:close/>
                  <a:moveTo>
                    <a:pt x="5180" y="6918"/>
                  </a:moveTo>
                  <a:lnTo>
                    <a:pt x="5180" y="7490"/>
                  </a:lnTo>
                  <a:cubicBezTo>
                    <a:pt x="5180" y="7847"/>
                    <a:pt x="5394" y="8156"/>
                    <a:pt x="5716" y="8287"/>
                  </a:cubicBezTo>
                  <a:cubicBezTo>
                    <a:pt x="5680" y="8561"/>
                    <a:pt x="5597" y="8799"/>
                    <a:pt x="5442" y="9025"/>
                  </a:cubicBezTo>
                  <a:cubicBezTo>
                    <a:pt x="5382" y="9097"/>
                    <a:pt x="5406" y="9204"/>
                    <a:pt x="5477" y="9264"/>
                  </a:cubicBezTo>
                  <a:cubicBezTo>
                    <a:pt x="5513" y="9275"/>
                    <a:pt x="5537" y="9287"/>
                    <a:pt x="5585" y="9287"/>
                  </a:cubicBezTo>
                  <a:cubicBezTo>
                    <a:pt x="5620" y="9287"/>
                    <a:pt x="5692" y="9264"/>
                    <a:pt x="5716" y="9216"/>
                  </a:cubicBezTo>
                  <a:cubicBezTo>
                    <a:pt x="5894" y="8978"/>
                    <a:pt x="6001" y="8692"/>
                    <a:pt x="6049" y="8406"/>
                  </a:cubicBezTo>
                  <a:lnTo>
                    <a:pt x="6585" y="8609"/>
                  </a:lnTo>
                  <a:cubicBezTo>
                    <a:pt x="6466" y="9109"/>
                    <a:pt x="6192" y="9573"/>
                    <a:pt x="5787" y="9918"/>
                  </a:cubicBezTo>
                  <a:cubicBezTo>
                    <a:pt x="5370" y="10288"/>
                    <a:pt x="4823" y="10490"/>
                    <a:pt x="4263" y="10490"/>
                  </a:cubicBezTo>
                  <a:cubicBezTo>
                    <a:pt x="3692" y="10490"/>
                    <a:pt x="3156" y="10288"/>
                    <a:pt x="2727" y="9930"/>
                  </a:cubicBezTo>
                  <a:cubicBezTo>
                    <a:pt x="2322" y="9585"/>
                    <a:pt x="2060" y="9109"/>
                    <a:pt x="1965" y="8609"/>
                  </a:cubicBezTo>
                  <a:lnTo>
                    <a:pt x="2501" y="8406"/>
                  </a:lnTo>
                  <a:cubicBezTo>
                    <a:pt x="2560" y="8799"/>
                    <a:pt x="2739" y="9168"/>
                    <a:pt x="3025" y="9442"/>
                  </a:cubicBezTo>
                  <a:cubicBezTo>
                    <a:pt x="3346" y="9764"/>
                    <a:pt x="3799" y="9930"/>
                    <a:pt x="4263" y="9930"/>
                  </a:cubicBezTo>
                  <a:cubicBezTo>
                    <a:pt x="4561" y="9930"/>
                    <a:pt x="4858" y="9859"/>
                    <a:pt x="5120" y="9704"/>
                  </a:cubicBezTo>
                  <a:cubicBezTo>
                    <a:pt x="5192" y="9656"/>
                    <a:pt x="5227" y="9561"/>
                    <a:pt x="5180" y="9478"/>
                  </a:cubicBezTo>
                  <a:cubicBezTo>
                    <a:pt x="5147" y="9429"/>
                    <a:pt x="5091" y="9402"/>
                    <a:pt x="5033" y="9402"/>
                  </a:cubicBezTo>
                  <a:cubicBezTo>
                    <a:pt x="5006" y="9402"/>
                    <a:pt x="4979" y="9407"/>
                    <a:pt x="4954" y="9418"/>
                  </a:cubicBezTo>
                  <a:cubicBezTo>
                    <a:pt x="4751" y="9537"/>
                    <a:pt x="4501" y="9597"/>
                    <a:pt x="4263" y="9597"/>
                  </a:cubicBezTo>
                  <a:cubicBezTo>
                    <a:pt x="3501" y="9597"/>
                    <a:pt x="2894" y="9037"/>
                    <a:pt x="2834" y="8287"/>
                  </a:cubicBezTo>
                  <a:cubicBezTo>
                    <a:pt x="3144" y="8156"/>
                    <a:pt x="3370" y="7835"/>
                    <a:pt x="3370" y="7490"/>
                  </a:cubicBezTo>
                  <a:lnTo>
                    <a:pt x="3370" y="6918"/>
                  </a:lnTo>
                  <a:cubicBezTo>
                    <a:pt x="3644" y="7025"/>
                    <a:pt x="3942" y="7085"/>
                    <a:pt x="4275" y="7085"/>
                  </a:cubicBezTo>
                  <a:cubicBezTo>
                    <a:pt x="4584" y="7085"/>
                    <a:pt x="4894" y="7025"/>
                    <a:pt x="5180" y="6918"/>
                  </a:cubicBezTo>
                  <a:close/>
                  <a:moveTo>
                    <a:pt x="4263" y="1"/>
                  </a:moveTo>
                  <a:cubicBezTo>
                    <a:pt x="2489" y="1"/>
                    <a:pt x="1060" y="1429"/>
                    <a:pt x="1060" y="3203"/>
                  </a:cubicBezTo>
                  <a:lnTo>
                    <a:pt x="1060" y="4346"/>
                  </a:lnTo>
                  <a:cubicBezTo>
                    <a:pt x="1060" y="4573"/>
                    <a:pt x="1179" y="4751"/>
                    <a:pt x="1346" y="4870"/>
                  </a:cubicBezTo>
                  <a:cubicBezTo>
                    <a:pt x="1167" y="5037"/>
                    <a:pt x="1060" y="5275"/>
                    <a:pt x="1060" y="5537"/>
                  </a:cubicBezTo>
                  <a:cubicBezTo>
                    <a:pt x="1060" y="5751"/>
                    <a:pt x="1132" y="5954"/>
                    <a:pt x="1251" y="6108"/>
                  </a:cubicBezTo>
                  <a:cubicBezTo>
                    <a:pt x="1263" y="6120"/>
                    <a:pt x="1263" y="6144"/>
                    <a:pt x="1251" y="6168"/>
                  </a:cubicBezTo>
                  <a:cubicBezTo>
                    <a:pt x="1120" y="6323"/>
                    <a:pt x="1060" y="6525"/>
                    <a:pt x="1060" y="6728"/>
                  </a:cubicBezTo>
                  <a:cubicBezTo>
                    <a:pt x="1060" y="6942"/>
                    <a:pt x="1132" y="7144"/>
                    <a:pt x="1263" y="7311"/>
                  </a:cubicBezTo>
                  <a:cubicBezTo>
                    <a:pt x="1286" y="7335"/>
                    <a:pt x="1286" y="7359"/>
                    <a:pt x="1263" y="7382"/>
                  </a:cubicBezTo>
                  <a:cubicBezTo>
                    <a:pt x="1132" y="7549"/>
                    <a:pt x="1060" y="7751"/>
                    <a:pt x="1060" y="7966"/>
                  </a:cubicBezTo>
                  <a:cubicBezTo>
                    <a:pt x="1060" y="8156"/>
                    <a:pt x="1120" y="8347"/>
                    <a:pt x="1239" y="8502"/>
                  </a:cubicBezTo>
                  <a:lnTo>
                    <a:pt x="822" y="8644"/>
                  </a:lnTo>
                  <a:cubicBezTo>
                    <a:pt x="334" y="8823"/>
                    <a:pt x="1" y="9287"/>
                    <a:pt x="1" y="9811"/>
                  </a:cubicBezTo>
                  <a:lnTo>
                    <a:pt x="1" y="11192"/>
                  </a:lnTo>
                  <a:cubicBezTo>
                    <a:pt x="1" y="11288"/>
                    <a:pt x="72" y="11359"/>
                    <a:pt x="167" y="11359"/>
                  </a:cubicBezTo>
                  <a:cubicBezTo>
                    <a:pt x="251" y="11359"/>
                    <a:pt x="334" y="11288"/>
                    <a:pt x="334" y="11192"/>
                  </a:cubicBezTo>
                  <a:lnTo>
                    <a:pt x="334" y="9811"/>
                  </a:lnTo>
                  <a:cubicBezTo>
                    <a:pt x="334" y="9418"/>
                    <a:pt x="560" y="9085"/>
                    <a:pt x="929" y="8966"/>
                  </a:cubicBezTo>
                  <a:lnTo>
                    <a:pt x="1656" y="8704"/>
                  </a:lnTo>
                  <a:cubicBezTo>
                    <a:pt x="1775" y="9275"/>
                    <a:pt x="2072" y="9787"/>
                    <a:pt x="2513" y="10180"/>
                  </a:cubicBezTo>
                  <a:cubicBezTo>
                    <a:pt x="3013" y="10597"/>
                    <a:pt x="3620" y="10835"/>
                    <a:pt x="4263" y="10835"/>
                  </a:cubicBezTo>
                  <a:cubicBezTo>
                    <a:pt x="4894" y="10835"/>
                    <a:pt x="5525" y="10597"/>
                    <a:pt x="6013" y="10180"/>
                  </a:cubicBezTo>
                  <a:cubicBezTo>
                    <a:pt x="6442" y="9787"/>
                    <a:pt x="6763" y="9287"/>
                    <a:pt x="6859" y="8728"/>
                  </a:cubicBezTo>
                  <a:lnTo>
                    <a:pt x="7597" y="8978"/>
                  </a:lnTo>
                  <a:cubicBezTo>
                    <a:pt x="7954" y="9109"/>
                    <a:pt x="8192" y="9454"/>
                    <a:pt x="8192" y="9823"/>
                  </a:cubicBezTo>
                  <a:lnTo>
                    <a:pt x="8192" y="11204"/>
                  </a:lnTo>
                  <a:cubicBezTo>
                    <a:pt x="8192" y="11300"/>
                    <a:pt x="8264" y="11371"/>
                    <a:pt x="8347" y="11371"/>
                  </a:cubicBezTo>
                  <a:cubicBezTo>
                    <a:pt x="8442" y="11371"/>
                    <a:pt x="8514" y="11300"/>
                    <a:pt x="8514" y="11204"/>
                  </a:cubicBezTo>
                  <a:lnTo>
                    <a:pt x="8514" y="9823"/>
                  </a:lnTo>
                  <a:cubicBezTo>
                    <a:pt x="8525" y="9287"/>
                    <a:pt x="8204" y="8823"/>
                    <a:pt x="7692" y="8644"/>
                  </a:cubicBezTo>
                  <a:lnTo>
                    <a:pt x="7275" y="8502"/>
                  </a:lnTo>
                  <a:cubicBezTo>
                    <a:pt x="7382" y="8347"/>
                    <a:pt x="7454" y="8156"/>
                    <a:pt x="7454" y="7966"/>
                  </a:cubicBezTo>
                  <a:cubicBezTo>
                    <a:pt x="7454" y="7751"/>
                    <a:pt x="7382" y="7549"/>
                    <a:pt x="7251" y="7382"/>
                  </a:cubicBezTo>
                  <a:cubicBezTo>
                    <a:pt x="7240" y="7347"/>
                    <a:pt x="7240" y="7335"/>
                    <a:pt x="7251" y="7311"/>
                  </a:cubicBezTo>
                  <a:cubicBezTo>
                    <a:pt x="7382" y="7144"/>
                    <a:pt x="7454" y="6942"/>
                    <a:pt x="7454" y="6728"/>
                  </a:cubicBezTo>
                  <a:cubicBezTo>
                    <a:pt x="7454" y="6525"/>
                    <a:pt x="7382" y="6311"/>
                    <a:pt x="7263" y="6168"/>
                  </a:cubicBezTo>
                  <a:cubicBezTo>
                    <a:pt x="7251" y="6144"/>
                    <a:pt x="7251" y="6120"/>
                    <a:pt x="7263" y="6108"/>
                  </a:cubicBezTo>
                  <a:cubicBezTo>
                    <a:pt x="7394" y="5942"/>
                    <a:pt x="7454" y="5751"/>
                    <a:pt x="7454" y="5537"/>
                  </a:cubicBezTo>
                  <a:cubicBezTo>
                    <a:pt x="7454" y="5287"/>
                    <a:pt x="7359" y="5037"/>
                    <a:pt x="7180" y="4870"/>
                  </a:cubicBezTo>
                  <a:cubicBezTo>
                    <a:pt x="7335" y="4763"/>
                    <a:pt x="7454" y="4573"/>
                    <a:pt x="7454" y="4358"/>
                  </a:cubicBezTo>
                  <a:lnTo>
                    <a:pt x="7454" y="3203"/>
                  </a:lnTo>
                  <a:cubicBezTo>
                    <a:pt x="7454" y="1441"/>
                    <a:pt x="6025" y="1"/>
                    <a:pt x="4263"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63"/>
            <p:cNvSpPr/>
            <p:nvPr/>
          </p:nvSpPr>
          <p:spPr>
            <a:xfrm>
              <a:off x="6799152" y="4414362"/>
              <a:ext cx="61523" cy="33232"/>
            </a:xfrm>
            <a:custGeom>
              <a:rect b="b" l="l" r="r" t="t"/>
              <a:pathLst>
                <a:path extrusionOk="0" h="1049" w="1942">
                  <a:moveTo>
                    <a:pt x="1572" y="334"/>
                  </a:moveTo>
                  <a:cubicBezTo>
                    <a:pt x="1489" y="561"/>
                    <a:pt x="1251" y="715"/>
                    <a:pt x="977" y="715"/>
                  </a:cubicBezTo>
                  <a:cubicBezTo>
                    <a:pt x="691" y="715"/>
                    <a:pt x="453" y="561"/>
                    <a:pt x="358" y="334"/>
                  </a:cubicBezTo>
                  <a:close/>
                  <a:moveTo>
                    <a:pt x="167" y="1"/>
                  </a:moveTo>
                  <a:cubicBezTo>
                    <a:pt x="84" y="1"/>
                    <a:pt x="1" y="84"/>
                    <a:pt x="1" y="168"/>
                  </a:cubicBezTo>
                  <a:cubicBezTo>
                    <a:pt x="1" y="656"/>
                    <a:pt x="441" y="1049"/>
                    <a:pt x="977" y="1049"/>
                  </a:cubicBezTo>
                  <a:cubicBezTo>
                    <a:pt x="1513" y="1049"/>
                    <a:pt x="1941" y="644"/>
                    <a:pt x="1941" y="168"/>
                  </a:cubicBezTo>
                  <a:cubicBezTo>
                    <a:pt x="1941" y="84"/>
                    <a:pt x="1870" y="1"/>
                    <a:pt x="1775"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60" name="Google Shape;1660;p63"/>
          <p:cNvGrpSpPr/>
          <p:nvPr/>
        </p:nvGrpSpPr>
        <p:grpSpPr>
          <a:xfrm>
            <a:off x="6151686" y="6296601"/>
            <a:ext cx="277263" cy="362514"/>
            <a:chOff x="8047661" y="4257451"/>
            <a:chExt cx="277263" cy="362514"/>
          </a:xfrm>
        </p:grpSpPr>
        <p:sp>
          <p:nvSpPr>
            <p:cNvPr id="1661" name="Google Shape;1661;p63"/>
            <p:cNvSpPr/>
            <p:nvPr/>
          </p:nvSpPr>
          <p:spPr>
            <a:xfrm>
              <a:off x="8164211" y="4425418"/>
              <a:ext cx="44542" cy="16157"/>
            </a:xfrm>
            <a:custGeom>
              <a:rect b="b" l="l" r="r" t="t"/>
              <a:pathLst>
                <a:path extrusionOk="0" h="510" w="1406">
                  <a:moveTo>
                    <a:pt x="179" y="0"/>
                  </a:moveTo>
                  <a:cubicBezTo>
                    <a:pt x="134" y="0"/>
                    <a:pt x="90" y="15"/>
                    <a:pt x="60" y="45"/>
                  </a:cubicBezTo>
                  <a:cubicBezTo>
                    <a:pt x="0" y="104"/>
                    <a:pt x="0" y="223"/>
                    <a:pt x="60" y="283"/>
                  </a:cubicBezTo>
                  <a:cubicBezTo>
                    <a:pt x="215" y="414"/>
                    <a:pt x="453" y="509"/>
                    <a:pt x="703" y="509"/>
                  </a:cubicBezTo>
                  <a:cubicBezTo>
                    <a:pt x="953" y="509"/>
                    <a:pt x="1203" y="414"/>
                    <a:pt x="1346" y="283"/>
                  </a:cubicBezTo>
                  <a:cubicBezTo>
                    <a:pt x="1405" y="223"/>
                    <a:pt x="1405" y="116"/>
                    <a:pt x="1346" y="45"/>
                  </a:cubicBezTo>
                  <a:cubicBezTo>
                    <a:pt x="1316" y="15"/>
                    <a:pt x="1274" y="0"/>
                    <a:pt x="1231" y="0"/>
                  </a:cubicBezTo>
                  <a:cubicBezTo>
                    <a:pt x="1188" y="0"/>
                    <a:pt x="1143" y="15"/>
                    <a:pt x="1108" y="45"/>
                  </a:cubicBezTo>
                  <a:cubicBezTo>
                    <a:pt x="1048" y="104"/>
                    <a:pt x="893" y="176"/>
                    <a:pt x="703" y="176"/>
                  </a:cubicBezTo>
                  <a:cubicBezTo>
                    <a:pt x="512" y="176"/>
                    <a:pt x="358" y="104"/>
                    <a:pt x="298" y="45"/>
                  </a:cubicBezTo>
                  <a:cubicBezTo>
                    <a:pt x="268" y="15"/>
                    <a:pt x="224" y="0"/>
                    <a:pt x="179"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63"/>
            <p:cNvSpPr/>
            <p:nvPr/>
          </p:nvSpPr>
          <p:spPr>
            <a:xfrm>
              <a:off x="8141940" y="4575423"/>
              <a:ext cx="10613" cy="43813"/>
            </a:xfrm>
            <a:custGeom>
              <a:rect b="b" l="l" r="r" t="t"/>
              <a:pathLst>
                <a:path extrusionOk="0" h="1383" w="335">
                  <a:moveTo>
                    <a:pt x="168" y="1"/>
                  </a:moveTo>
                  <a:cubicBezTo>
                    <a:pt x="84" y="1"/>
                    <a:pt x="1" y="72"/>
                    <a:pt x="1" y="156"/>
                  </a:cubicBezTo>
                  <a:lnTo>
                    <a:pt x="1" y="1215"/>
                  </a:lnTo>
                  <a:cubicBezTo>
                    <a:pt x="1" y="1311"/>
                    <a:pt x="84" y="1382"/>
                    <a:pt x="168" y="1382"/>
                  </a:cubicBezTo>
                  <a:cubicBezTo>
                    <a:pt x="263" y="1382"/>
                    <a:pt x="334" y="1311"/>
                    <a:pt x="334" y="1215"/>
                  </a:cubicBezTo>
                  <a:lnTo>
                    <a:pt x="334" y="156"/>
                  </a:lnTo>
                  <a:cubicBezTo>
                    <a:pt x="334" y="72"/>
                    <a:pt x="263" y="1"/>
                    <a:pt x="168"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63"/>
            <p:cNvSpPr/>
            <p:nvPr/>
          </p:nvSpPr>
          <p:spPr>
            <a:xfrm>
              <a:off x="8125720" y="4375522"/>
              <a:ext cx="121873" cy="42293"/>
            </a:xfrm>
            <a:custGeom>
              <a:rect b="b" l="l" r="r" t="t"/>
              <a:pathLst>
                <a:path extrusionOk="0" h="1335" w="3847">
                  <a:moveTo>
                    <a:pt x="3156" y="322"/>
                  </a:moveTo>
                  <a:cubicBezTo>
                    <a:pt x="3335" y="322"/>
                    <a:pt x="3490" y="477"/>
                    <a:pt x="3490" y="667"/>
                  </a:cubicBezTo>
                  <a:cubicBezTo>
                    <a:pt x="3490" y="775"/>
                    <a:pt x="3454" y="870"/>
                    <a:pt x="3359" y="929"/>
                  </a:cubicBezTo>
                  <a:cubicBezTo>
                    <a:pt x="3302" y="970"/>
                    <a:pt x="3229" y="994"/>
                    <a:pt x="3154" y="994"/>
                  </a:cubicBezTo>
                  <a:cubicBezTo>
                    <a:pt x="3119" y="994"/>
                    <a:pt x="3083" y="988"/>
                    <a:pt x="3049" y="977"/>
                  </a:cubicBezTo>
                  <a:lnTo>
                    <a:pt x="2644" y="834"/>
                  </a:lnTo>
                  <a:cubicBezTo>
                    <a:pt x="2513" y="786"/>
                    <a:pt x="2418" y="655"/>
                    <a:pt x="2418" y="513"/>
                  </a:cubicBezTo>
                  <a:lnTo>
                    <a:pt x="2418" y="322"/>
                  </a:lnTo>
                  <a:lnTo>
                    <a:pt x="2799" y="322"/>
                  </a:lnTo>
                  <a:lnTo>
                    <a:pt x="2799" y="489"/>
                  </a:lnTo>
                  <a:cubicBezTo>
                    <a:pt x="2799" y="572"/>
                    <a:pt x="2870" y="655"/>
                    <a:pt x="2954" y="655"/>
                  </a:cubicBezTo>
                  <a:cubicBezTo>
                    <a:pt x="3049" y="655"/>
                    <a:pt x="3120" y="572"/>
                    <a:pt x="3120" y="489"/>
                  </a:cubicBezTo>
                  <a:lnTo>
                    <a:pt x="3120" y="322"/>
                  </a:lnTo>
                  <a:close/>
                  <a:moveTo>
                    <a:pt x="680" y="310"/>
                  </a:moveTo>
                  <a:lnTo>
                    <a:pt x="680" y="477"/>
                  </a:lnTo>
                  <a:cubicBezTo>
                    <a:pt x="680" y="560"/>
                    <a:pt x="751" y="632"/>
                    <a:pt x="846" y="632"/>
                  </a:cubicBezTo>
                  <a:cubicBezTo>
                    <a:pt x="930" y="632"/>
                    <a:pt x="1013" y="560"/>
                    <a:pt x="1013" y="477"/>
                  </a:cubicBezTo>
                  <a:lnTo>
                    <a:pt x="1013" y="322"/>
                  </a:lnTo>
                  <a:lnTo>
                    <a:pt x="1382" y="322"/>
                  </a:lnTo>
                  <a:lnTo>
                    <a:pt x="1382" y="513"/>
                  </a:lnTo>
                  <a:lnTo>
                    <a:pt x="1394" y="513"/>
                  </a:lnTo>
                  <a:cubicBezTo>
                    <a:pt x="1394" y="655"/>
                    <a:pt x="1311" y="786"/>
                    <a:pt x="1168" y="834"/>
                  </a:cubicBezTo>
                  <a:lnTo>
                    <a:pt x="775" y="977"/>
                  </a:lnTo>
                  <a:cubicBezTo>
                    <a:pt x="734" y="995"/>
                    <a:pt x="691" y="1005"/>
                    <a:pt x="648" y="1005"/>
                  </a:cubicBezTo>
                  <a:cubicBezTo>
                    <a:pt x="580" y="1005"/>
                    <a:pt x="512" y="981"/>
                    <a:pt x="453" y="929"/>
                  </a:cubicBezTo>
                  <a:cubicBezTo>
                    <a:pt x="370" y="870"/>
                    <a:pt x="311" y="775"/>
                    <a:pt x="311" y="655"/>
                  </a:cubicBezTo>
                  <a:cubicBezTo>
                    <a:pt x="311" y="477"/>
                    <a:pt x="453" y="310"/>
                    <a:pt x="656" y="310"/>
                  </a:cubicBezTo>
                  <a:close/>
                  <a:moveTo>
                    <a:pt x="668" y="1"/>
                  </a:moveTo>
                  <a:cubicBezTo>
                    <a:pt x="299" y="1"/>
                    <a:pt x="1" y="298"/>
                    <a:pt x="1" y="667"/>
                  </a:cubicBezTo>
                  <a:cubicBezTo>
                    <a:pt x="1" y="894"/>
                    <a:pt x="96" y="1096"/>
                    <a:pt x="275" y="1215"/>
                  </a:cubicBezTo>
                  <a:cubicBezTo>
                    <a:pt x="394" y="1287"/>
                    <a:pt x="537" y="1334"/>
                    <a:pt x="668" y="1334"/>
                  </a:cubicBezTo>
                  <a:cubicBezTo>
                    <a:pt x="739" y="1334"/>
                    <a:pt x="834" y="1322"/>
                    <a:pt x="906" y="1287"/>
                  </a:cubicBezTo>
                  <a:lnTo>
                    <a:pt x="1311" y="1144"/>
                  </a:lnTo>
                  <a:cubicBezTo>
                    <a:pt x="1561" y="1036"/>
                    <a:pt x="1739" y="798"/>
                    <a:pt x="1739" y="513"/>
                  </a:cubicBezTo>
                  <a:lnTo>
                    <a:pt x="1739" y="322"/>
                  </a:lnTo>
                  <a:lnTo>
                    <a:pt x="2108" y="322"/>
                  </a:lnTo>
                  <a:lnTo>
                    <a:pt x="2108" y="513"/>
                  </a:lnTo>
                  <a:cubicBezTo>
                    <a:pt x="2108" y="798"/>
                    <a:pt x="2287" y="1048"/>
                    <a:pt x="2537" y="1144"/>
                  </a:cubicBezTo>
                  <a:lnTo>
                    <a:pt x="2942" y="1287"/>
                  </a:lnTo>
                  <a:cubicBezTo>
                    <a:pt x="3013" y="1322"/>
                    <a:pt x="3097" y="1334"/>
                    <a:pt x="3180" y="1334"/>
                  </a:cubicBezTo>
                  <a:cubicBezTo>
                    <a:pt x="3311" y="1334"/>
                    <a:pt x="3454" y="1287"/>
                    <a:pt x="3573" y="1215"/>
                  </a:cubicBezTo>
                  <a:cubicBezTo>
                    <a:pt x="3751" y="1096"/>
                    <a:pt x="3847" y="894"/>
                    <a:pt x="3847" y="667"/>
                  </a:cubicBezTo>
                  <a:cubicBezTo>
                    <a:pt x="3835" y="298"/>
                    <a:pt x="3537" y="1"/>
                    <a:pt x="3168"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63"/>
            <p:cNvSpPr/>
            <p:nvPr/>
          </p:nvSpPr>
          <p:spPr>
            <a:xfrm>
              <a:off x="8047661" y="4257451"/>
              <a:ext cx="277263" cy="362514"/>
            </a:xfrm>
            <a:custGeom>
              <a:rect b="b" l="l" r="r" t="t"/>
              <a:pathLst>
                <a:path extrusionOk="0" h="11443" w="8752">
                  <a:moveTo>
                    <a:pt x="5168" y="370"/>
                  </a:moveTo>
                  <a:cubicBezTo>
                    <a:pt x="6775" y="370"/>
                    <a:pt x="8073" y="1680"/>
                    <a:pt x="8073" y="3275"/>
                  </a:cubicBezTo>
                  <a:cubicBezTo>
                    <a:pt x="8073" y="4394"/>
                    <a:pt x="7430" y="5383"/>
                    <a:pt x="6465" y="5883"/>
                  </a:cubicBezTo>
                  <a:cubicBezTo>
                    <a:pt x="6644" y="5597"/>
                    <a:pt x="6763" y="5287"/>
                    <a:pt x="6811" y="4942"/>
                  </a:cubicBezTo>
                  <a:lnTo>
                    <a:pt x="6894" y="4942"/>
                  </a:lnTo>
                  <a:cubicBezTo>
                    <a:pt x="7227" y="4942"/>
                    <a:pt x="7489" y="4704"/>
                    <a:pt x="7525" y="4394"/>
                  </a:cubicBezTo>
                  <a:cubicBezTo>
                    <a:pt x="7537" y="4228"/>
                    <a:pt x="7478" y="4049"/>
                    <a:pt x="7370" y="3930"/>
                  </a:cubicBezTo>
                  <a:cubicBezTo>
                    <a:pt x="7251" y="3799"/>
                    <a:pt x="7085" y="3740"/>
                    <a:pt x="6930" y="3740"/>
                  </a:cubicBezTo>
                  <a:lnTo>
                    <a:pt x="6656" y="3740"/>
                  </a:lnTo>
                  <a:cubicBezTo>
                    <a:pt x="6549" y="3740"/>
                    <a:pt x="6477" y="3644"/>
                    <a:pt x="6477" y="3561"/>
                  </a:cubicBezTo>
                  <a:lnTo>
                    <a:pt x="6477" y="2680"/>
                  </a:lnTo>
                  <a:cubicBezTo>
                    <a:pt x="6477" y="2394"/>
                    <a:pt x="6239" y="2156"/>
                    <a:pt x="5954" y="2156"/>
                  </a:cubicBezTo>
                  <a:lnTo>
                    <a:pt x="5775" y="2156"/>
                  </a:lnTo>
                  <a:cubicBezTo>
                    <a:pt x="5692" y="2156"/>
                    <a:pt x="5620" y="2227"/>
                    <a:pt x="5620" y="2323"/>
                  </a:cubicBezTo>
                  <a:cubicBezTo>
                    <a:pt x="5620" y="2406"/>
                    <a:pt x="5692" y="2489"/>
                    <a:pt x="5775" y="2489"/>
                  </a:cubicBezTo>
                  <a:lnTo>
                    <a:pt x="5954" y="2489"/>
                  </a:lnTo>
                  <a:cubicBezTo>
                    <a:pt x="6061" y="2489"/>
                    <a:pt x="6132" y="2573"/>
                    <a:pt x="6132" y="2668"/>
                  </a:cubicBezTo>
                  <a:lnTo>
                    <a:pt x="6132" y="3537"/>
                  </a:lnTo>
                  <a:cubicBezTo>
                    <a:pt x="6132" y="3823"/>
                    <a:pt x="6370" y="4061"/>
                    <a:pt x="6656" y="4061"/>
                  </a:cubicBezTo>
                  <a:lnTo>
                    <a:pt x="6930" y="4061"/>
                  </a:lnTo>
                  <a:cubicBezTo>
                    <a:pt x="7001" y="4061"/>
                    <a:pt x="7073" y="4097"/>
                    <a:pt x="7132" y="4156"/>
                  </a:cubicBezTo>
                  <a:cubicBezTo>
                    <a:pt x="7192" y="4216"/>
                    <a:pt x="7204" y="4287"/>
                    <a:pt x="7204" y="4359"/>
                  </a:cubicBezTo>
                  <a:cubicBezTo>
                    <a:pt x="7192" y="4490"/>
                    <a:pt x="7061" y="4597"/>
                    <a:pt x="6906" y="4597"/>
                  </a:cubicBezTo>
                  <a:lnTo>
                    <a:pt x="6835" y="4597"/>
                  </a:lnTo>
                  <a:cubicBezTo>
                    <a:pt x="6835" y="4513"/>
                    <a:pt x="6763" y="4430"/>
                    <a:pt x="6668" y="4430"/>
                  </a:cubicBezTo>
                  <a:cubicBezTo>
                    <a:pt x="6585" y="4430"/>
                    <a:pt x="6513" y="4513"/>
                    <a:pt x="6513" y="4597"/>
                  </a:cubicBezTo>
                  <a:cubicBezTo>
                    <a:pt x="6489" y="5764"/>
                    <a:pt x="5537" y="6704"/>
                    <a:pt x="4382" y="6704"/>
                  </a:cubicBezTo>
                  <a:cubicBezTo>
                    <a:pt x="3215" y="6704"/>
                    <a:pt x="2263" y="5752"/>
                    <a:pt x="2263" y="4585"/>
                  </a:cubicBezTo>
                  <a:cubicBezTo>
                    <a:pt x="2263" y="4490"/>
                    <a:pt x="2191" y="4418"/>
                    <a:pt x="2108" y="4418"/>
                  </a:cubicBezTo>
                  <a:cubicBezTo>
                    <a:pt x="2013" y="4418"/>
                    <a:pt x="1941" y="4490"/>
                    <a:pt x="1941" y="4585"/>
                  </a:cubicBezTo>
                  <a:lnTo>
                    <a:pt x="1941" y="4597"/>
                  </a:lnTo>
                  <a:lnTo>
                    <a:pt x="1846" y="4597"/>
                  </a:lnTo>
                  <a:cubicBezTo>
                    <a:pt x="1774" y="4597"/>
                    <a:pt x="1703" y="4573"/>
                    <a:pt x="1643" y="4513"/>
                  </a:cubicBezTo>
                  <a:cubicBezTo>
                    <a:pt x="1584" y="4454"/>
                    <a:pt x="1572" y="4382"/>
                    <a:pt x="1572" y="4299"/>
                  </a:cubicBezTo>
                  <a:cubicBezTo>
                    <a:pt x="1584" y="4168"/>
                    <a:pt x="1715" y="4061"/>
                    <a:pt x="1870" y="4061"/>
                  </a:cubicBezTo>
                  <a:lnTo>
                    <a:pt x="2108" y="4061"/>
                  </a:lnTo>
                  <a:cubicBezTo>
                    <a:pt x="2382" y="4061"/>
                    <a:pt x="2620" y="3823"/>
                    <a:pt x="2620" y="3537"/>
                  </a:cubicBezTo>
                  <a:lnTo>
                    <a:pt x="2620" y="2668"/>
                  </a:lnTo>
                  <a:cubicBezTo>
                    <a:pt x="2620" y="2561"/>
                    <a:pt x="2715" y="2489"/>
                    <a:pt x="2798" y="2489"/>
                  </a:cubicBezTo>
                  <a:lnTo>
                    <a:pt x="5084" y="2489"/>
                  </a:lnTo>
                  <a:cubicBezTo>
                    <a:pt x="5168" y="2489"/>
                    <a:pt x="5239" y="2406"/>
                    <a:pt x="5239" y="2323"/>
                  </a:cubicBezTo>
                  <a:cubicBezTo>
                    <a:pt x="5239" y="2227"/>
                    <a:pt x="5168" y="2156"/>
                    <a:pt x="5084" y="2156"/>
                  </a:cubicBezTo>
                  <a:lnTo>
                    <a:pt x="2798" y="2156"/>
                  </a:lnTo>
                  <a:cubicBezTo>
                    <a:pt x="2525" y="2156"/>
                    <a:pt x="2286" y="2394"/>
                    <a:pt x="2286" y="2680"/>
                  </a:cubicBezTo>
                  <a:lnTo>
                    <a:pt x="2286" y="3561"/>
                  </a:lnTo>
                  <a:cubicBezTo>
                    <a:pt x="2286" y="3656"/>
                    <a:pt x="2191" y="3740"/>
                    <a:pt x="2108" y="3740"/>
                  </a:cubicBezTo>
                  <a:lnTo>
                    <a:pt x="1870" y="3740"/>
                  </a:lnTo>
                  <a:cubicBezTo>
                    <a:pt x="1536" y="3740"/>
                    <a:pt x="1274" y="3978"/>
                    <a:pt x="1239" y="4287"/>
                  </a:cubicBezTo>
                  <a:cubicBezTo>
                    <a:pt x="1227" y="4454"/>
                    <a:pt x="1286" y="4633"/>
                    <a:pt x="1393" y="4752"/>
                  </a:cubicBezTo>
                  <a:cubicBezTo>
                    <a:pt x="1512" y="4883"/>
                    <a:pt x="1667" y="4942"/>
                    <a:pt x="1834" y="4942"/>
                  </a:cubicBezTo>
                  <a:lnTo>
                    <a:pt x="1953" y="4942"/>
                  </a:lnTo>
                  <a:cubicBezTo>
                    <a:pt x="2001" y="5287"/>
                    <a:pt x="2120" y="5597"/>
                    <a:pt x="2298" y="5883"/>
                  </a:cubicBezTo>
                  <a:cubicBezTo>
                    <a:pt x="1334" y="5406"/>
                    <a:pt x="691" y="4394"/>
                    <a:pt x="691" y="3275"/>
                  </a:cubicBezTo>
                  <a:cubicBezTo>
                    <a:pt x="691" y="1668"/>
                    <a:pt x="2001" y="370"/>
                    <a:pt x="3596" y="370"/>
                  </a:cubicBezTo>
                  <a:close/>
                  <a:moveTo>
                    <a:pt x="5442" y="6799"/>
                  </a:moveTo>
                  <a:lnTo>
                    <a:pt x="5442" y="8157"/>
                  </a:lnTo>
                  <a:cubicBezTo>
                    <a:pt x="5168" y="8466"/>
                    <a:pt x="4787" y="8633"/>
                    <a:pt x="4382" y="8633"/>
                  </a:cubicBezTo>
                  <a:cubicBezTo>
                    <a:pt x="3977" y="8633"/>
                    <a:pt x="3596" y="8454"/>
                    <a:pt x="3322" y="8157"/>
                  </a:cubicBezTo>
                  <a:lnTo>
                    <a:pt x="3322" y="6799"/>
                  </a:lnTo>
                  <a:cubicBezTo>
                    <a:pt x="3656" y="6954"/>
                    <a:pt x="4013" y="7038"/>
                    <a:pt x="4382" y="7038"/>
                  </a:cubicBezTo>
                  <a:cubicBezTo>
                    <a:pt x="4763" y="7038"/>
                    <a:pt x="5120" y="6954"/>
                    <a:pt x="5442" y="6799"/>
                  </a:cubicBezTo>
                  <a:close/>
                  <a:moveTo>
                    <a:pt x="5442" y="8609"/>
                  </a:moveTo>
                  <a:lnTo>
                    <a:pt x="5442" y="9050"/>
                  </a:lnTo>
                  <a:cubicBezTo>
                    <a:pt x="5108" y="9240"/>
                    <a:pt x="4751" y="9335"/>
                    <a:pt x="4382" y="9335"/>
                  </a:cubicBezTo>
                  <a:cubicBezTo>
                    <a:pt x="4013" y="9335"/>
                    <a:pt x="3632" y="9228"/>
                    <a:pt x="3322" y="9050"/>
                  </a:cubicBezTo>
                  <a:lnTo>
                    <a:pt x="3322" y="8609"/>
                  </a:lnTo>
                  <a:cubicBezTo>
                    <a:pt x="3620" y="8847"/>
                    <a:pt x="3989" y="8966"/>
                    <a:pt x="4382" y="8966"/>
                  </a:cubicBezTo>
                  <a:cubicBezTo>
                    <a:pt x="4763" y="8966"/>
                    <a:pt x="5144" y="8824"/>
                    <a:pt x="5442" y="8609"/>
                  </a:cubicBezTo>
                  <a:close/>
                  <a:moveTo>
                    <a:pt x="3596" y="1"/>
                  </a:moveTo>
                  <a:cubicBezTo>
                    <a:pt x="1810" y="1"/>
                    <a:pt x="346" y="1465"/>
                    <a:pt x="346" y="3251"/>
                  </a:cubicBezTo>
                  <a:cubicBezTo>
                    <a:pt x="346" y="4704"/>
                    <a:pt x="1334" y="5990"/>
                    <a:pt x="2727" y="6371"/>
                  </a:cubicBezTo>
                  <a:cubicBezTo>
                    <a:pt x="2798" y="6442"/>
                    <a:pt x="2894" y="6526"/>
                    <a:pt x="2977" y="6585"/>
                  </a:cubicBezTo>
                  <a:lnTo>
                    <a:pt x="2977" y="7192"/>
                  </a:lnTo>
                  <a:cubicBezTo>
                    <a:pt x="2644" y="7264"/>
                    <a:pt x="2382" y="7514"/>
                    <a:pt x="2251" y="7669"/>
                  </a:cubicBezTo>
                  <a:cubicBezTo>
                    <a:pt x="2203" y="7728"/>
                    <a:pt x="2167" y="7788"/>
                    <a:pt x="2144" y="7859"/>
                  </a:cubicBezTo>
                  <a:lnTo>
                    <a:pt x="1001" y="8204"/>
                  </a:lnTo>
                  <a:cubicBezTo>
                    <a:pt x="405" y="8383"/>
                    <a:pt x="0" y="8931"/>
                    <a:pt x="0" y="9538"/>
                  </a:cubicBezTo>
                  <a:lnTo>
                    <a:pt x="0" y="11252"/>
                  </a:lnTo>
                  <a:cubicBezTo>
                    <a:pt x="0" y="11348"/>
                    <a:pt x="84" y="11419"/>
                    <a:pt x="167" y="11419"/>
                  </a:cubicBezTo>
                  <a:cubicBezTo>
                    <a:pt x="250" y="11419"/>
                    <a:pt x="334" y="11348"/>
                    <a:pt x="334" y="11252"/>
                  </a:cubicBezTo>
                  <a:lnTo>
                    <a:pt x="334" y="9538"/>
                  </a:lnTo>
                  <a:cubicBezTo>
                    <a:pt x="334" y="9085"/>
                    <a:pt x="643" y="8645"/>
                    <a:pt x="1084" y="8526"/>
                  </a:cubicBezTo>
                  <a:lnTo>
                    <a:pt x="2144" y="8216"/>
                  </a:lnTo>
                  <a:lnTo>
                    <a:pt x="2251" y="8978"/>
                  </a:lnTo>
                  <a:cubicBezTo>
                    <a:pt x="2263" y="9038"/>
                    <a:pt x="2239" y="9109"/>
                    <a:pt x="2179" y="9157"/>
                  </a:cubicBezTo>
                  <a:lnTo>
                    <a:pt x="1822" y="9419"/>
                  </a:lnTo>
                  <a:cubicBezTo>
                    <a:pt x="1655" y="9538"/>
                    <a:pt x="1584" y="9752"/>
                    <a:pt x="1620" y="9943"/>
                  </a:cubicBezTo>
                  <a:lnTo>
                    <a:pt x="1917" y="11300"/>
                  </a:lnTo>
                  <a:cubicBezTo>
                    <a:pt x="1941" y="11371"/>
                    <a:pt x="2013" y="11431"/>
                    <a:pt x="2084" y="11431"/>
                  </a:cubicBezTo>
                  <a:lnTo>
                    <a:pt x="2120" y="11431"/>
                  </a:lnTo>
                  <a:cubicBezTo>
                    <a:pt x="2203" y="11419"/>
                    <a:pt x="2263" y="11324"/>
                    <a:pt x="2251" y="11240"/>
                  </a:cubicBezTo>
                  <a:lnTo>
                    <a:pt x="1953" y="9883"/>
                  </a:lnTo>
                  <a:cubicBezTo>
                    <a:pt x="1941" y="9812"/>
                    <a:pt x="1965" y="9740"/>
                    <a:pt x="2024" y="9693"/>
                  </a:cubicBezTo>
                  <a:lnTo>
                    <a:pt x="2382" y="9419"/>
                  </a:lnTo>
                  <a:cubicBezTo>
                    <a:pt x="2536" y="9300"/>
                    <a:pt x="2608" y="9121"/>
                    <a:pt x="2596" y="8931"/>
                  </a:cubicBezTo>
                  <a:lnTo>
                    <a:pt x="2477" y="8050"/>
                  </a:lnTo>
                  <a:cubicBezTo>
                    <a:pt x="2465" y="7990"/>
                    <a:pt x="2489" y="7954"/>
                    <a:pt x="2513" y="7907"/>
                  </a:cubicBezTo>
                  <a:cubicBezTo>
                    <a:pt x="2608" y="7800"/>
                    <a:pt x="2786" y="7633"/>
                    <a:pt x="3001" y="7561"/>
                  </a:cubicBezTo>
                  <a:lnTo>
                    <a:pt x="3001" y="9514"/>
                  </a:lnTo>
                  <a:cubicBezTo>
                    <a:pt x="3001" y="9597"/>
                    <a:pt x="3072" y="9681"/>
                    <a:pt x="3156" y="9681"/>
                  </a:cubicBezTo>
                  <a:cubicBezTo>
                    <a:pt x="3251" y="9681"/>
                    <a:pt x="3322" y="9597"/>
                    <a:pt x="3322" y="9514"/>
                  </a:cubicBezTo>
                  <a:lnTo>
                    <a:pt x="3322" y="9443"/>
                  </a:lnTo>
                  <a:cubicBezTo>
                    <a:pt x="3644" y="9597"/>
                    <a:pt x="4025" y="9681"/>
                    <a:pt x="4382" y="9681"/>
                  </a:cubicBezTo>
                  <a:cubicBezTo>
                    <a:pt x="4739" y="9681"/>
                    <a:pt x="5108" y="9586"/>
                    <a:pt x="5430" y="9443"/>
                  </a:cubicBezTo>
                  <a:lnTo>
                    <a:pt x="5430" y="11264"/>
                  </a:lnTo>
                  <a:cubicBezTo>
                    <a:pt x="5430" y="11360"/>
                    <a:pt x="5513" y="11431"/>
                    <a:pt x="5596" y="11431"/>
                  </a:cubicBezTo>
                  <a:cubicBezTo>
                    <a:pt x="5692" y="11431"/>
                    <a:pt x="5763" y="11360"/>
                    <a:pt x="5763" y="11264"/>
                  </a:cubicBezTo>
                  <a:lnTo>
                    <a:pt x="5763" y="7573"/>
                  </a:lnTo>
                  <a:cubicBezTo>
                    <a:pt x="5989" y="7657"/>
                    <a:pt x="6144" y="7811"/>
                    <a:pt x="6239" y="7919"/>
                  </a:cubicBezTo>
                  <a:cubicBezTo>
                    <a:pt x="6263" y="7966"/>
                    <a:pt x="6287" y="8014"/>
                    <a:pt x="6287" y="8073"/>
                  </a:cubicBezTo>
                  <a:lnTo>
                    <a:pt x="6168" y="8943"/>
                  </a:lnTo>
                  <a:cubicBezTo>
                    <a:pt x="6132" y="9145"/>
                    <a:pt x="6204" y="9324"/>
                    <a:pt x="6370" y="9443"/>
                  </a:cubicBezTo>
                  <a:lnTo>
                    <a:pt x="6727" y="9705"/>
                  </a:lnTo>
                  <a:cubicBezTo>
                    <a:pt x="6787" y="9752"/>
                    <a:pt x="6823" y="9824"/>
                    <a:pt x="6799" y="9895"/>
                  </a:cubicBezTo>
                  <a:lnTo>
                    <a:pt x="6501" y="11252"/>
                  </a:lnTo>
                  <a:cubicBezTo>
                    <a:pt x="6489" y="11348"/>
                    <a:pt x="6537" y="11431"/>
                    <a:pt x="6644" y="11443"/>
                  </a:cubicBezTo>
                  <a:lnTo>
                    <a:pt x="6668" y="11443"/>
                  </a:lnTo>
                  <a:cubicBezTo>
                    <a:pt x="6739" y="11443"/>
                    <a:pt x="6823" y="11383"/>
                    <a:pt x="6835" y="11312"/>
                  </a:cubicBezTo>
                  <a:lnTo>
                    <a:pt x="7132" y="9955"/>
                  </a:lnTo>
                  <a:cubicBezTo>
                    <a:pt x="7180" y="9764"/>
                    <a:pt x="7097" y="9562"/>
                    <a:pt x="6942" y="9443"/>
                  </a:cubicBezTo>
                  <a:lnTo>
                    <a:pt x="6585" y="9169"/>
                  </a:lnTo>
                  <a:cubicBezTo>
                    <a:pt x="6525" y="9121"/>
                    <a:pt x="6501" y="9062"/>
                    <a:pt x="6501" y="8990"/>
                  </a:cubicBezTo>
                  <a:lnTo>
                    <a:pt x="6608" y="8228"/>
                  </a:lnTo>
                  <a:lnTo>
                    <a:pt x="7668" y="8550"/>
                  </a:lnTo>
                  <a:cubicBezTo>
                    <a:pt x="8109" y="8681"/>
                    <a:pt x="8430" y="9097"/>
                    <a:pt x="8430" y="9562"/>
                  </a:cubicBezTo>
                  <a:lnTo>
                    <a:pt x="8430" y="11264"/>
                  </a:lnTo>
                  <a:cubicBezTo>
                    <a:pt x="8430" y="11360"/>
                    <a:pt x="8501" y="11431"/>
                    <a:pt x="8585" y="11431"/>
                  </a:cubicBezTo>
                  <a:cubicBezTo>
                    <a:pt x="8680" y="11431"/>
                    <a:pt x="8751" y="11360"/>
                    <a:pt x="8751" y="11264"/>
                  </a:cubicBezTo>
                  <a:lnTo>
                    <a:pt x="8751" y="9562"/>
                  </a:lnTo>
                  <a:cubicBezTo>
                    <a:pt x="8751" y="8931"/>
                    <a:pt x="8335" y="8383"/>
                    <a:pt x="7763" y="8204"/>
                  </a:cubicBezTo>
                  <a:lnTo>
                    <a:pt x="6608" y="7859"/>
                  </a:lnTo>
                  <a:cubicBezTo>
                    <a:pt x="6596" y="7788"/>
                    <a:pt x="6549" y="7728"/>
                    <a:pt x="6513" y="7669"/>
                  </a:cubicBezTo>
                  <a:cubicBezTo>
                    <a:pt x="6370" y="7514"/>
                    <a:pt x="6120" y="7276"/>
                    <a:pt x="5775" y="7192"/>
                  </a:cubicBezTo>
                  <a:lnTo>
                    <a:pt x="5775" y="6585"/>
                  </a:lnTo>
                  <a:cubicBezTo>
                    <a:pt x="5870" y="6526"/>
                    <a:pt x="5954" y="6442"/>
                    <a:pt x="6037" y="6371"/>
                  </a:cubicBezTo>
                  <a:cubicBezTo>
                    <a:pt x="7430" y="5990"/>
                    <a:pt x="8418" y="4704"/>
                    <a:pt x="8418" y="3251"/>
                  </a:cubicBezTo>
                  <a:cubicBezTo>
                    <a:pt x="8418" y="1465"/>
                    <a:pt x="6954" y="1"/>
                    <a:pt x="5168"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65" name="Google Shape;1665;p63"/>
          <p:cNvGrpSpPr/>
          <p:nvPr/>
        </p:nvGrpSpPr>
        <p:grpSpPr>
          <a:xfrm>
            <a:off x="5249853" y="5346493"/>
            <a:ext cx="277263" cy="356115"/>
            <a:chOff x="6248078" y="3784468"/>
            <a:chExt cx="277263" cy="356115"/>
          </a:xfrm>
        </p:grpSpPr>
        <p:sp>
          <p:nvSpPr>
            <p:cNvPr id="1666" name="Google Shape;1666;p63"/>
            <p:cNvSpPr/>
            <p:nvPr/>
          </p:nvSpPr>
          <p:spPr>
            <a:xfrm>
              <a:off x="6337099" y="3874630"/>
              <a:ext cx="43402" cy="43402"/>
            </a:xfrm>
            <a:custGeom>
              <a:rect b="b" l="l" r="r" t="t"/>
              <a:pathLst>
                <a:path extrusionOk="0" h="1370" w="1370">
                  <a:moveTo>
                    <a:pt x="691" y="334"/>
                  </a:moveTo>
                  <a:cubicBezTo>
                    <a:pt x="882" y="334"/>
                    <a:pt x="1048" y="488"/>
                    <a:pt x="1048" y="691"/>
                  </a:cubicBezTo>
                  <a:cubicBezTo>
                    <a:pt x="1048" y="881"/>
                    <a:pt x="882" y="1048"/>
                    <a:pt x="691" y="1048"/>
                  </a:cubicBezTo>
                  <a:cubicBezTo>
                    <a:pt x="501" y="1048"/>
                    <a:pt x="334" y="881"/>
                    <a:pt x="334" y="691"/>
                  </a:cubicBezTo>
                  <a:cubicBezTo>
                    <a:pt x="334" y="488"/>
                    <a:pt x="489" y="334"/>
                    <a:pt x="691" y="334"/>
                  </a:cubicBezTo>
                  <a:close/>
                  <a:moveTo>
                    <a:pt x="691" y="0"/>
                  </a:moveTo>
                  <a:cubicBezTo>
                    <a:pt x="298" y="0"/>
                    <a:pt x="1" y="310"/>
                    <a:pt x="1" y="691"/>
                  </a:cubicBezTo>
                  <a:cubicBezTo>
                    <a:pt x="1" y="1072"/>
                    <a:pt x="322" y="1369"/>
                    <a:pt x="691" y="1369"/>
                  </a:cubicBezTo>
                  <a:cubicBezTo>
                    <a:pt x="1072" y="1369"/>
                    <a:pt x="1370" y="1060"/>
                    <a:pt x="1370" y="691"/>
                  </a:cubicBezTo>
                  <a:cubicBezTo>
                    <a:pt x="1370" y="298"/>
                    <a:pt x="1060" y="0"/>
                    <a:pt x="691"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63"/>
            <p:cNvSpPr/>
            <p:nvPr/>
          </p:nvSpPr>
          <p:spPr>
            <a:xfrm>
              <a:off x="6392919" y="3874630"/>
              <a:ext cx="43402" cy="43402"/>
            </a:xfrm>
            <a:custGeom>
              <a:rect b="b" l="l" r="r" t="t"/>
              <a:pathLst>
                <a:path extrusionOk="0" h="1370" w="1370">
                  <a:moveTo>
                    <a:pt x="679" y="334"/>
                  </a:moveTo>
                  <a:cubicBezTo>
                    <a:pt x="882" y="334"/>
                    <a:pt x="1037" y="488"/>
                    <a:pt x="1037" y="691"/>
                  </a:cubicBezTo>
                  <a:cubicBezTo>
                    <a:pt x="1037" y="881"/>
                    <a:pt x="882" y="1048"/>
                    <a:pt x="679" y="1048"/>
                  </a:cubicBezTo>
                  <a:cubicBezTo>
                    <a:pt x="489" y="1048"/>
                    <a:pt x="322" y="881"/>
                    <a:pt x="322" y="691"/>
                  </a:cubicBezTo>
                  <a:cubicBezTo>
                    <a:pt x="322" y="488"/>
                    <a:pt x="489" y="334"/>
                    <a:pt x="679" y="334"/>
                  </a:cubicBezTo>
                  <a:close/>
                  <a:moveTo>
                    <a:pt x="679" y="0"/>
                  </a:moveTo>
                  <a:cubicBezTo>
                    <a:pt x="298" y="0"/>
                    <a:pt x="1" y="310"/>
                    <a:pt x="1" y="691"/>
                  </a:cubicBezTo>
                  <a:cubicBezTo>
                    <a:pt x="1" y="1072"/>
                    <a:pt x="310" y="1369"/>
                    <a:pt x="679" y="1369"/>
                  </a:cubicBezTo>
                  <a:cubicBezTo>
                    <a:pt x="1060" y="1369"/>
                    <a:pt x="1370" y="1060"/>
                    <a:pt x="1370" y="691"/>
                  </a:cubicBezTo>
                  <a:cubicBezTo>
                    <a:pt x="1370" y="298"/>
                    <a:pt x="1060" y="0"/>
                    <a:pt x="679"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63"/>
            <p:cNvSpPr/>
            <p:nvPr/>
          </p:nvSpPr>
          <p:spPr>
            <a:xfrm>
              <a:off x="6381609" y="3913469"/>
              <a:ext cx="10201" cy="15872"/>
            </a:xfrm>
            <a:custGeom>
              <a:rect b="b" l="l" r="r" t="t"/>
              <a:pathLst>
                <a:path extrusionOk="0" h="501" w="322">
                  <a:moveTo>
                    <a:pt x="167" y="1"/>
                  </a:moveTo>
                  <a:cubicBezTo>
                    <a:pt x="72" y="1"/>
                    <a:pt x="0" y="72"/>
                    <a:pt x="0" y="155"/>
                  </a:cubicBezTo>
                  <a:lnTo>
                    <a:pt x="0" y="334"/>
                  </a:lnTo>
                  <a:cubicBezTo>
                    <a:pt x="0" y="429"/>
                    <a:pt x="72" y="501"/>
                    <a:pt x="167" y="501"/>
                  </a:cubicBezTo>
                  <a:cubicBezTo>
                    <a:pt x="251" y="501"/>
                    <a:pt x="322" y="429"/>
                    <a:pt x="322" y="334"/>
                  </a:cubicBezTo>
                  <a:lnTo>
                    <a:pt x="322" y="155"/>
                  </a:lnTo>
                  <a:cubicBezTo>
                    <a:pt x="322" y="72"/>
                    <a:pt x="251" y="1"/>
                    <a:pt x="167"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63"/>
            <p:cNvSpPr/>
            <p:nvPr/>
          </p:nvSpPr>
          <p:spPr>
            <a:xfrm>
              <a:off x="6248078" y="3784468"/>
              <a:ext cx="277263" cy="356115"/>
            </a:xfrm>
            <a:custGeom>
              <a:rect b="b" l="l" r="r" t="t"/>
              <a:pathLst>
                <a:path extrusionOk="0" h="11241" w="8752">
                  <a:moveTo>
                    <a:pt x="5954" y="4751"/>
                  </a:moveTo>
                  <a:lnTo>
                    <a:pt x="5954" y="5335"/>
                  </a:lnTo>
                  <a:cubicBezTo>
                    <a:pt x="5954" y="5561"/>
                    <a:pt x="5823" y="5751"/>
                    <a:pt x="5609" y="5835"/>
                  </a:cubicBezTo>
                  <a:lnTo>
                    <a:pt x="4751" y="6180"/>
                  </a:lnTo>
                  <a:cubicBezTo>
                    <a:pt x="4632" y="6233"/>
                    <a:pt x="4501" y="6260"/>
                    <a:pt x="4369" y="6260"/>
                  </a:cubicBezTo>
                  <a:cubicBezTo>
                    <a:pt x="4236" y="6260"/>
                    <a:pt x="4102" y="6233"/>
                    <a:pt x="3977" y="6180"/>
                  </a:cubicBezTo>
                  <a:lnTo>
                    <a:pt x="3108" y="5835"/>
                  </a:lnTo>
                  <a:cubicBezTo>
                    <a:pt x="2906" y="5751"/>
                    <a:pt x="2775" y="5561"/>
                    <a:pt x="2775" y="5335"/>
                  </a:cubicBezTo>
                  <a:lnTo>
                    <a:pt x="2775" y="4751"/>
                  </a:lnTo>
                  <a:lnTo>
                    <a:pt x="3156" y="4882"/>
                  </a:lnTo>
                  <a:cubicBezTo>
                    <a:pt x="3215" y="5108"/>
                    <a:pt x="3406" y="5275"/>
                    <a:pt x="3668" y="5275"/>
                  </a:cubicBezTo>
                  <a:lnTo>
                    <a:pt x="3680" y="5275"/>
                  </a:lnTo>
                  <a:lnTo>
                    <a:pt x="3680" y="5287"/>
                  </a:lnTo>
                  <a:cubicBezTo>
                    <a:pt x="3680" y="5382"/>
                    <a:pt x="3751" y="5454"/>
                    <a:pt x="3846" y="5454"/>
                  </a:cubicBezTo>
                  <a:cubicBezTo>
                    <a:pt x="3930" y="5454"/>
                    <a:pt x="4001" y="5382"/>
                    <a:pt x="4001" y="5287"/>
                  </a:cubicBezTo>
                  <a:lnTo>
                    <a:pt x="4001" y="5275"/>
                  </a:lnTo>
                  <a:lnTo>
                    <a:pt x="4192" y="5275"/>
                  </a:lnTo>
                  <a:lnTo>
                    <a:pt x="4192" y="5287"/>
                  </a:lnTo>
                  <a:cubicBezTo>
                    <a:pt x="4192" y="5382"/>
                    <a:pt x="4275" y="5454"/>
                    <a:pt x="4358" y="5454"/>
                  </a:cubicBezTo>
                  <a:cubicBezTo>
                    <a:pt x="4454" y="5454"/>
                    <a:pt x="4525" y="5382"/>
                    <a:pt x="4525" y="5287"/>
                  </a:cubicBezTo>
                  <a:lnTo>
                    <a:pt x="4525" y="5275"/>
                  </a:lnTo>
                  <a:lnTo>
                    <a:pt x="4716" y="5275"/>
                  </a:lnTo>
                  <a:lnTo>
                    <a:pt x="4716" y="5287"/>
                  </a:lnTo>
                  <a:cubicBezTo>
                    <a:pt x="4716" y="5382"/>
                    <a:pt x="4787" y="5454"/>
                    <a:pt x="4882" y="5454"/>
                  </a:cubicBezTo>
                  <a:cubicBezTo>
                    <a:pt x="4966" y="5454"/>
                    <a:pt x="5049" y="5382"/>
                    <a:pt x="5049" y="5287"/>
                  </a:cubicBezTo>
                  <a:lnTo>
                    <a:pt x="5049" y="5275"/>
                  </a:lnTo>
                  <a:lnTo>
                    <a:pt x="5061" y="5275"/>
                  </a:lnTo>
                  <a:cubicBezTo>
                    <a:pt x="5299" y="5275"/>
                    <a:pt x="5501" y="5108"/>
                    <a:pt x="5561" y="4882"/>
                  </a:cubicBezTo>
                  <a:lnTo>
                    <a:pt x="5954" y="4751"/>
                  </a:lnTo>
                  <a:close/>
                  <a:moveTo>
                    <a:pt x="4716" y="6537"/>
                  </a:moveTo>
                  <a:lnTo>
                    <a:pt x="4716" y="6882"/>
                  </a:lnTo>
                  <a:lnTo>
                    <a:pt x="4001" y="6882"/>
                  </a:lnTo>
                  <a:lnTo>
                    <a:pt x="4001" y="6537"/>
                  </a:lnTo>
                  <a:cubicBezTo>
                    <a:pt x="4120" y="6573"/>
                    <a:pt x="4239" y="6585"/>
                    <a:pt x="4358" y="6585"/>
                  </a:cubicBezTo>
                  <a:cubicBezTo>
                    <a:pt x="4477" y="6585"/>
                    <a:pt x="4596" y="6573"/>
                    <a:pt x="4716" y="6537"/>
                  </a:cubicBezTo>
                  <a:close/>
                  <a:moveTo>
                    <a:pt x="4739" y="7204"/>
                  </a:moveTo>
                  <a:lnTo>
                    <a:pt x="4739" y="7585"/>
                  </a:lnTo>
                  <a:lnTo>
                    <a:pt x="4001" y="7585"/>
                  </a:lnTo>
                  <a:lnTo>
                    <a:pt x="4001" y="7204"/>
                  </a:lnTo>
                  <a:close/>
                  <a:moveTo>
                    <a:pt x="4358" y="346"/>
                  </a:moveTo>
                  <a:cubicBezTo>
                    <a:pt x="5823" y="346"/>
                    <a:pt x="7013" y="1536"/>
                    <a:pt x="7013" y="3001"/>
                  </a:cubicBezTo>
                  <a:lnTo>
                    <a:pt x="7013" y="4227"/>
                  </a:lnTo>
                  <a:cubicBezTo>
                    <a:pt x="7013" y="4906"/>
                    <a:pt x="6823" y="5501"/>
                    <a:pt x="6442" y="6073"/>
                  </a:cubicBezTo>
                  <a:cubicBezTo>
                    <a:pt x="6109" y="6597"/>
                    <a:pt x="5668" y="7013"/>
                    <a:pt x="5275" y="7382"/>
                  </a:cubicBezTo>
                  <a:cubicBezTo>
                    <a:pt x="5192" y="7466"/>
                    <a:pt x="5132" y="7525"/>
                    <a:pt x="5061" y="7585"/>
                  </a:cubicBezTo>
                  <a:lnTo>
                    <a:pt x="5061" y="6406"/>
                  </a:lnTo>
                  <a:lnTo>
                    <a:pt x="5739" y="6132"/>
                  </a:lnTo>
                  <a:cubicBezTo>
                    <a:pt x="6073" y="6001"/>
                    <a:pt x="6299" y="5692"/>
                    <a:pt x="6299" y="5335"/>
                  </a:cubicBezTo>
                  <a:lnTo>
                    <a:pt x="6299" y="4620"/>
                  </a:lnTo>
                  <a:cubicBezTo>
                    <a:pt x="6501" y="4501"/>
                    <a:pt x="6656" y="4275"/>
                    <a:pt x="6656" y="4025"/>
                  </a:cubicBezTo>
                  <a:lnTo>
                    <a:pt x="6656" y="3001"/>
                  </a:lnTo>
                  <a:cubicBezTo>
                    <a:pt x="6656" y="2441"/>
                    <a:pt x="6442" y="1906"/>
                    <a:pt x="6085" y="1489"/>
                  </a:cubicBezTo>
                  <a:cubicBezTo>
                    <a:pt x="6054" y="1452"/>
                    <a:pt x="6013" y="1434"/>
                    <a:pt x="5969" y="1434"/>
                  </a:cubicBezTo>
                  <a:cubicBezTo>
                    <a:pt x="5929" y="1434"/>
                    <a:pt x="5886" y="1449"/>
                    <a:pt x="5847" y="1477"/>
                  </a:cubicBezTo>
                  <a:cubicBezTo>
                    <a:pt x="5775" y="1536"/>
                    <a:pt x="5775" y="1644"/>
                    <a:pt x="5835" y="1715"/>
                  </a:cubicBezTo>
                  <a:cubicBezTo>
                    <a:pt x="6144" y="2072"/>
                    <a:pt x="6323" y="2537"/>
                    <a:pt x="6323" y="3001"/>
                  </a:cubicBezTo>
                  <a:lnTo>
                    <a:pt x="6323" y="4025"/>
                  </a:lnTo>
                  <a:cubicBezTo>
                    <a:pt x="6323" y="4168"/>
                    <a:pt x="6228" y="4323"/>
                    <a:pt x="6073" y="4370"/>
                  </a:cubicBezTo>
                  <a:lnTo>
                    <a:pt x="5370" y="4608"/>
                  </a:lnTo>
                  <a:cubicBezTo>
                    <a:pt x="5299" y="4632"/>
                    <a:pt x="5251" y="4692"/>
                    <a:pt x="5251" y="4751"/>
                  </a:cubicBezTo>
                  <a:cubicBezTo>
                    <a:pt x="5251" y="4858"/>
                    <a:pt x="5168" y="4942"/>
                    <a:pt x="5061" y="4942"/>
                  </a:cubicBezTo>
                  <a:lnTo>
                    <a:pt x="3668" y="4942"/>
                  </a:lnTo>
                  <a:cubicBezTo>
                    <a:pt x="3561" y="4942"/>
                    <a:pt x="3465" y="4858"/>
                    <a:pt x="3465" y="4751"/>
                  </a:cubicBezTo>
                  <a:cubicBezTo>
                    <a:pt x="3465" y="4680"/>
                    <a:pt x="3430" y="4620"/>
                    <a:pt x="3346" y="4608"/>
                  </a:cubicBezTo>
                  <a:lnTo>
                    <a:pt x="2656" y="4370"/>
                  </a:lnTo>
                  <a:cubicBezTo>
                    <a:pt x="2501" y="4323"/>
                    <a:pt x="2394" y="4168"/>
                    <a:pt x="2394" y="4025"/>
                  </a:cubicBezTo>
                  <a:lnTo>
                    <a:pt x="2394" y="3001"/>
                  </a:lnTo>
                  <a:cubicBezTo>
                    <a:pt x="2394" y="1929"/>
                    <a:pt x="3275" y="1048"/>
                    <a:pt x="4346" y="1048"/>
                  </a:cubicBezTo>
                  <a:cubicBezTo>
                    <a:pt x="4692" y="1048"/>
                    <a:pt x="5037" y="1132"/>
                    <a:pt x="5311" y="1298"/>
                  </a:cubicBezTo>
                  <a:cubicBezTo>
                    <a:pt x="5337" y="1313"/>
                    <a:pt x="5364" y="1320"/>
                    <a:pt x="5391" y="1320"/>
                  </a:cubicBezTo>
                  <a:cubicBezTo>
                    <a:pt x="5449" y="1320"/>
                    <a:pt x="5504" y="1288"/>
                    <a:pt x="5537" y="1239"/>
                  </a:cubicBezTo>
                  <a:cubicBezTo>
                    <a:pt x="5585" y="1167"/>
                    <a:pt x="5549" y="1060"/>
                    <a:pt x="5478" y="1013"/>
                  </a:cubicBezTo>
                  <a:cubicBezTo>
                    <a:pt x="5132" y="822"/>
                    <a:pt x="4739" y="715"/>
                    <a:pt x="4346" y="715"/>
                  </a:cubicBezTo>
                  <a:cubicBezTo>
                    <a:pt x="3096" y="715"/>
                    <a:pt x="2072" y="1727"/>
                    <a:pt x="2072" y="3001"/>
                  </a:cubicBezTo>
                  <a:lnTo>
                    <a:pt x="2072" y="4025"/>
                  </a:lnTo>
                  <a:cubicBezTo>
                    <a:pt x="2072" y="4275"/>
                    <a:pt x="2203" y="4501"/>
                    <a:pt x="2430" y="4620"/>
                  </a:cubicBezTo>
                  <a:lnTo>
                    <a:pt x="2430" y="5335"/>
                  </a:lnTo>
                  <a:cubicBezTo>
                    <a:pt x="2430" y="5692"/>
                    <a:pt x="2632" y="6001"/>
                    <a:pt x="2977" y="6132"/>
                  </a:cubicBezTo>
                  <a:lnTo>
                    <a:pt x="3668" y="6406"/>
                  </a:lnTo>
                  <a:lnTo>
                    <a:pt x="3668" y="7585"/>
                  </a:lnTo>
                  <a:cubicBezTo>
                    <a:pt x="3584" y="7525"/>
                    <a:pt x="3525" y="7442"/>
                    <a:pt x="3453" y="7382"/>
                  </a:cubicBezTo>
                  <a:cubicBezTo>
                    <a:pt x="3072" y="7013"/>
                    <a:pt x="2620" y="6585"/>
                    <a:pt x="2275" y="6073"/>
                  </a:cubicBezTo>
                  <a:cubicBezTo>
                    <a:pt x="1894" y="5501"/>
                    <a:pt x="1715" y="4882"/>
                    <a:pt x="1715" y="4227"/>
                  </a:cubicBezTo>
                  <a:lnTo>
                    <a:pt x="1715" y="3001"/>
                  </a:lnTo>
                  <a:cubicBezTo>
                    <a:pt x="1715" y="1536"/>
                    <a:pt x="2906" y="346"/>
                    <a:pt x="4358" y="346"/>
                  </a:cubicBezTo>
                  <a:close/>
                  <a:moveTo>
                    <a:pt x="4751" y="7906"/>
                  </a:moveTo>
                  <a:lnTo>
                    <a:pt x="4751" y="7918"/>
                  </a:lnTo>
                  <a:lnTo>
                    <a:pt x="4739" y="7918"/>
                  </a:lnTo>
                  <a:cubicBezTo>
                    <a:pt x="4585" y="8085"/>
                    <a:pt x="4466" y="8240"/>
                    <a:pt x="4382" y="8394"/>
                  </a:cubicBezTo>
                  <a:cubicBezTo>
                    <a:pt x="4287" y="8240"/>
                    <a:pt x="4156" y="8085"/>
                    <a:pt x="4025" y="7918"/>
                  </a:cubicBezTo>
                  <a:lnTo>
                    <a:pt x="4025" y="7906"/>
                  </a:lnTo>
                  <a:close/>
                  <a:moveTo>
                    <a:pt x="4382" y="1"/>
                  </a:moveTo>
                  <a:cubicBezTo>
                    <a:pt x="2739" y="1"/>
                    <a:pt x="1406" y="1346"/>
                    <a:pt x="1406" y="2977"/>
                  </a:cubicBezTo>
                  <a:lnTo>
                    <a:pt x="1406" y="4215"/>
                  </a:lnTo>
                  <a:cubicBezTo>
                    <a:pt x="1406" y="5477"/>
                    <a:pt x="2013" y="6347"/>
                    <a:pt x="2668" y="7049"/>
                  </a:cubicBezTo>
                  <a:cubicBezTo>
                    <a:pt x="2549" y="7156"/>
                    <a:pt x="2382" y="7251"/>
                    <a:pt x="2215" y="7311"/>
                  </a:cubicBezTo>
                  <a:lnTo>
                    <a:pt x="882" y="7716"/>
                  </a:lnTo>
                  <a:cubicBezTo>
                    <a:pt x="358" y="7859"/>
                    <a:pt x="1" y="8335"/>
                    <a:pt x="1" y="8871"/>
                  </a:cubicBezTo>
                  <a:lnTo>
                    <a:pt x="1" y="11073"/>
                  </a:lnTo>
                  <a:cubicBezTo>
                    <a:pt x="1" y="11169"/>
                    <a:pt x="72" y="11240"/>
                    <a:pt x="167" y="11240"/>
                  </a:cubicBezTo>
                  <a:cubicBezTo>
                    <a:pt x="251" y="11240"/>
                    <a:pt x="322" y="11169"/>
                    <a:pt x="322" y="11073"/>
                  </a:cubicBezTo>
                  <a:lnTo>
                    <a:pt x="322" y="8871"/>
                  </a:lnTo>
                  <a:cubicBezTo>
                    <a:pt x="322" y="8752"/>
                    <a:pt x="358" y="8633"/>
                    <a:pt x="405" y="8537"/>
                  </a:cubicBezTo>
                  <a:lnTo>
                    <a:pt x="1394" y="9407"/>
                  </a:lnTo>
                  <a:cubicBezTo>
                    <a:pt x="1513" y="9514"/>
                    <a:pt x="1572" y="9668"/>
                    <a:pt x="1572" y="9811"/>
                  </a:cubicBezTo>
                  <a:lnTo>
                    <a:pt x="1572" y="11073"/>
                  </a:lnTo>
                  <a:cubicBezTo>
                    <a:pt x="1572" y="11169"/>
                    <a:pt x="1656" y="11240"/>
                    <a:pt x="1739" y="11240"/>
                  </a:cubicBezTo>
                  <a:cubicBezTo>
                    <a:pt x="1834" y="11240"/>
                    <a:pt x="1906" y="11169"/>
                    <a:pt x="1906" y="11073"/>
                  </a:cubicBezTo>
                  <a:lnTo>
                    <a:pt x="1906" y="9811"/>
                  </a:lnTo>
                  <a:cubicBezTo>
                    <a:pt x="1906" y="9561"/>
                    <a:pt x="1799" y="9323"/>
                    <a:pt x="1608" y="9156"/>
                  </a:cubicBezTo>
                  <a:lnTo>
                    <a:pt x="584" y="8252"/>
                  </a:lnTo>
                  <a:cubicBezTo>
                    <a:pt x="679" y="8144"/>
                    <a:pt x="822" y="8061"/>
                    <a:pt x="965" y="8013"/>
                  </a:cubicBezTo>
                  <a:lnTo>
                    <a:pt x="2310" y="7609"/>
                  </a:lnTo>
                  <a:cubicBezTo>
                    <a:pt x="2525" y="7549"/>
                    <a:pt x="2727" y="7430"/>
                    <a:pt x="2882" y="7263"/>
                  </a:cubicBezTo>
                  <a:cubicBezTo>
                    <a:pt x="3001" y="7382"/>
                    <a:pt x="3120" y="7502"/>
                    <a:pt x="3239" y="7609"/>
                  </a:cubicBezTo>
                  <a:cubicBezTo>
                    <a:pt x="3763" y="8097"/>
                    <a:pt x="4215" y="8537"/>
                    <a:pt x="4215" y="8942"/>
                  </a:cubicBezTo>
                  <a:cubicBezTo>
                    <a:pt x="4215" y="9037"/>
                    <a:pt x="4287" y="9109"/>
                    <a:pt x="4370" y="9109"/>
                  </a:cubicBezTo>
                  <a:cubicBezTo>
                    <a:pt x="4466" y="9109"/>
                    <a:pt x="4537" y="9037"/>
                    <a:pt x="4537" y="8942"/>
                  </a:cubicBezTo>
                  <a:cubicBezTo>
                    <a:pt x="4537" y="8514"/>
                    <a:pt x="4989" y="8097"/>
                    <a:pt x="5501" y="7609"/>
                  </a:cubicBezTo>
                  <a:cubicBezTo>
                    <a:pt x="5620" y="7502"/>
                    <a:pt x="5739" y="7382"/>
                    <a:pt x="5859" y="7263"/>
                  </a:cubicBezTo>
                  <a:cubicBezTo>
                    <a:pt x="6025" y="7430"/>
                    <a:pt x="6216" y="7549"/>
                    <a:pt x="6442" y="7609"/>
                  </a:cubicBezTo>
                  <a:lnTo>
                    <a:pt x="7787" y="8013"/>
                  </a:lnTo>
                  <a:cubicBezTo>
                    <a:pt x="7930" y="8049"/>
                    <a:pt x="8061" y="8133"/>
                    <a:pt x="8168" y="8252"/>
                  </a:cubicBezTo>
                  <a:lnTo>
                    <a:pt x="7144" y="9156"/>
                  </a:lnTo>
                  <a:cubicBezTo>
                    <a:pt x="6954" y="9323"/>
                    <a:pt x="6847" y="9561"/>
                    <a:pt x="6847" y="9811"/>
                  </a:cubicBezTo>
                  <a:lnTo>
                    <a:pt x="6847" y="11073"/>
                  </a:lnTo>
                  <a:cubicBezTo>
                    <a:pt x="6847" y="11169"/>
                    <a:pt x="6918" y="11240"/>
                    <a:pt x="7013" y="11240"/>
                  </a:cubicBezTo>
                  <a:cubicBezTo>
                    <a:pt x="7097" y="11240"/>
                    <a:pt x="7168" y="11169"/>
                    <a:pt x="7168" y="11073"/>
                  </a:cubicBezTo>
                  <a:lnTo>
                    <a:pt x="7168" y="9811"/>
                  </a:lnTo>
                  <a:cubicBezTo>
                    <a:pt x="7168" y="9668"/>
                    <a:pt x="7252" y="9514"/>
                    <a:pt x="7347" y="9407"/>
                  </a:cubicBezTo>
                  <a:lnTo>
                    <a:pt x="8347" y="8537"/>
                  </a:lnTo>
                  <a:cubicBezTo>
                    <a:pt x="8395" y="8633"/>
                    <a:pt x="8418" y="8752"/>
                    <a:pt x="8418" y="8871"/>
                  </a:cubicBezTo>
                  <a:lnTo>
                    <a:pt x="8418" y="11073"/>
                  </a:lnTo>
                  <a:cubicBezTo>
                    <a:pt x="8418" y="11169"/>
                    <a:pt x="8502" y="11240"/>
                    <a:pt x="8585" y="11240"/>
                  </a:cubicBezTo>
                  <a:cubicBezTo>
                    <a:pt x="8680" y="11240"/>
                    <a:pt x="8752" y="11169"/>
                    <a:pt x="8752" y="11073"/>
                  </a:cubicBezTo>
                  <a:lnTo>
                    <a:pt x="8752" y="8871"/>
                  </a:lnTo>
                  <a:cubicBezTo>
                    <a:pt x="8752" y="8359"/>
                    <a:pt x="8395" y="7859"/>
                    <a:pt x="7871" y="7716"/>
                  </a:cubicBezTo>
                  <a:lnTo>
                    <a:pt x="6537" y="7311"/>
                  </a:lnTo>
                  <a:cubicBezTo>
                    <a:pt x="6359" y="7263"/>
                    <a:pt x="6204" y="7180"/>
                    <a:pt x="6085" y="7049"/>
                  </a:cubicBezTo>
                  <a:cubicBezTo>
                    <a:pt x="6740" y="6359"/>
                    <a:pt x="7359" y="5477"/>
                    <a:pt x="7359" y="4215"/>
                  </a:cubicBezTo>
                  <a:lnTo>
                    <a:pt x="7359" y="2977"/>
                  </a:lnTo>
                  <a:cubicBezTo>
                    <a:pt x="7359" y="1346"/>
                    <a:pt x="6013" y="1"/>
                    <a:pt x="4382"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63"/>
            <p:cNvSpPr/>
            <p:nvPr/>
          </p:nvSpPr>
          <p:spPr>
            <a:xfrm>
              <a:off x="6381609" y="4085840"/>
              <a:ext cx="10201" cy="54743"/>
            </a:xfrm>
            <a:custGeom>
              <a:rect b="b" l="l" r="r" t="t"/>
              <a:pathLst>
                <a:path extrusionOk="0" h="1728" w="322">
                  <a:moveTo>
                    <a:pt x="167" y="1"/>
                  </a:moveTo>
                  <a:cubicBezTo>
                    <a:pt x="72" y="1"/>
                    <a:pt x="0" y="72"/>
                    <a:pt x="0" y="167"/>
                  </a:cubicBezTo>
                  <a:lnTo>
                    <a:pt x="0" y="1560"/>
                  </a:lnTo>
                  <a:cubicBezTo>
                    <a:pt x="0" y="1656"/>
                    <a:pt x="72" y="1727"/>
                    <a:pt x="167" y="1727"/>
                  </a:cubicBezTo>
                  <a:cubicBezTo>
                    <a:pt x="251" y="1727"/>
                    <a:pt x="322" y="1656"/>
                    <a:pt x="322" y="1560"/>
                  </a:cubicBezTo>
                  <a:lnTo>
                    <a:pt x="322" y="167"/>
                  </a:lnTo>
                  <a:cubicBezTo>
                    <a:pt x="322" y="72"/>
                    <a:pt x="251" y="1"/>
                    <a:pt x="167"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71" name="Google Shape;1671;p63"/>
          <p:cNvGrpSpPr/>
          <p:nvPr/>
        </p:nvGrpSpPr>
        <p:grpSpPr>
          <a:xfrm>
            <a:off x="4802500" y="5348014"/>
            <a:ext cx="277644" cy="354594"/>
            <a:chOff x="5800725" y="3785989"/>
            <a:chExt cx="277644" cy="354594"/>
          </a:xfrm>
        </p:grpSpPr>
        <p:sp>
          <p:nvSpPr>
            <p:cNvPr id="1672" name="Google Shape;1672;p63"/>
            <p:cNvSpPr/>
            <p:nvPr/>
          </p:nvSpPr>
          <p:spPr>
            <a:xfrm>
              <a:off x="5901055" y="3896869"/>
              <a:ext cx="10613" cy="15872"/>
            </a:xfrm>
            <a:custGeom>
              <a:rect b="b" l="l" r="r" t="t"/>
              <a:pathLst>
                <a:path extrusionOk="0" h="501" w="335">
                  <a:moveTo>
                    <a:pt x="168" y="1"/>
                  </a:moveTo>
                  <a:cubicBezTo>
                    <a:pt x="72" y="1"/>
                    <a:pt x="1" y="72"/>
                    <a:pt x="1" y="167"/>
                  </a:cubicBezTo>
                  <a:lnTo>
                    <a:pt x="1" y="346"/>
                  </a:lnTo>
                  <a:cubicBezTo>
                    <a:pt x="1" y="429"/>
                    <a:pt x="72" y="501"/>
                    <a:pt x="168" y="501"/>
                  </a:cubicBezTo>
                  <a:cubicBezTo>
                    <a:pt x="251" y="501"/>
                    <a:pt x="322" y="429"/>
                    <a:pt x="322" y="346"/>
                  </a:cubicBezTo>
                  <a:lnTo>
                    <a:pt x="322" y="167"/>
                  </a:lnTo>
                  <a:cubicBezTo>
                    <a:pt x="334" y="72"/>
                    <a:pt x="251" y="1"/>
                    <a:pt x="168"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63"/>
            <p:cNvSpPr/>
            <p:nvPr/>
          </p:nvSpPr>
          <p:spPr>
            <a:xfrm>
              <a:off x="5968217" y="3896869"/>
              <a:ext cx="10201" cy="15872"/>
            </a:xfrm>
            <a:custGeom>
              <a:rect b="b" l="l" r="r" t="t"/>
              <a:pathLst>
                <a:path extrusionOk="0" h="501" w="322">
                  <a:moveTo>
                    <a:pt x="155" y="1"/>
                  </a:moveTo>
                  <a:cubicBezTo>
                    <a:pt x="72" y="1"/>
                    <a:pt x="0" y="72"/>
                    <a:pt x="0" y="167"/>
                  </a:cubicBezTo>
                  <a:lnTo>
                    <a:pt x="0" y="346"/>
                  </a:lnTo>
                  <a:cubicBezTo>
                    <a:pt x="0" y="429"/>
                    <a:pt x="72" y="501"/>
                    <a:pt x="155" y="501"/>
                  </a:cubicBezTo>
                  <a:cubicBezTo>
                    <a:pt x="250" y="501"/>
                    <a:pt x="322" y="429"/>
                    <a:pt x="322" y="346"/>
                  </a:cubicBezTo>
                  <a:lnTo>
                    <a:pt x="322" y="167"/>
                  </a:lnTo>
                  <a:cubicBezTo>
                    <a:pt x="322" y="72"/>
                    <a:pt x="250" y="1"/>
                    <a:pt x="155"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63"/>
            <p:cNvSpPr/>
            <p:nvPr/>
          </p:nvSpPr>
          <p:spPr>
            <a:xfrm>
              <a:off x="5916547" y="3935804"/>
              <a:ext cx="45271" cy="16157"/>
            </a:xfrm>
            <a:custGeom>
              <a:rect b="b" l="l" r="r" t="t"/>
              <a:pathLst>
                <a:path extrusionOk="0" h="510" w="1429">
                  <a:moveTo>
                    <a:pt x="188" y="1"/>
                  </a:moveTo>
                  <a:cubicBezTo>
                    <a:pt x="146" y="1"/>
                    <a:pt x="101" y="16"/>
                    <a:pt x="60" y="46"/>
                  </a:cubicBezTo>
                  <a:cubicBezTo>
                    <a:pt x="0" y="105"/>
                    <a:pt x="0" y="212"/>
                    <a:pt x="60" y="284"/>
                  </a:cubicBezTo>
                  <a:cubicBezTo>
                    <a:pt x="214" y="427"/>
                    <a:pt x="453" y="510"/>
                    <a:pt x="703" y="510"/>
                  </a:cubicBezTo>
                  <a:cubicBezTo>
                    <a:pt x="976" y="510"/>
                    <a:pt x="1215" y="427"/>
                    <a:pt x="1345" y="284"/>
                  </a:cubicBezTo>
                  <a:cubicBezTo>
                    <a:pt x="1429" y="212"/>
                    <a:pt x="1429" y="105"/>
                    <a:pt x="1369" y="46"/>
                  </a:cubicBezTo>
                  <a:cubicBezTo>
                    <a:pt x="1340" y="16"/>
                    <a:pt x="1301" y="1"/>
                    <a:pt x="1259" y="1"/>
                  </a:cubicBezTo>
                  <a:cubicBezTo>
                    <a:pt x="1217" y="1"/>
                    <a:pt x="1173" y="16"/>
                    <a:pt x="1131" y="46"/>
                  </a:cubicBezTo>
                  <a:cubicBezTo>
                    <a:pt x="1072" y="105"/>
                    <a:pt x="929" y="188"/>
                    <a:pt x="714" y="188"/>
                  </a:cubicBezTo>
                  <a:cubicBezTo>
                    <a:pt x="512" y="188"/>
                    <a:pt x="357" y="105"/>
                    <a:pt x="298" y="46"/>
                  </a:cubicBezTo>
                  <a:cubicBezTo>
                    <a:pt x="268" y="16"/>
                    <a:pt x="229" y="1"/>
                    <a:pt x="188"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63"/>
            <p:cNvSpPr/>
            <p:nvPr/>
          </p:nvSpPr>
          <p:spPr>
            <a:xfrm>
              <a:off x="5895416" y="3879888"/>
              <a:ext cx="21891" cy="10233"/>
            </a:xfrm>
            <a:custGeom>
              <a:rect b="b" l="l" r="r" t="t"/>
              <a:pathLst>
                <a:path extrusionOk="0" h="323" w="691">
                  <a:moveTo>
                    <a:pt x="167" y="1"/>
                  </a:moveTo>
                  <a:cubicBezTo>
                    <a:pt x="72" y="1"/>
                    <a:pt x="0" y="72"/>
                    <a:pt x="0" y="168"/>
                  </a:cubicBezTo>
                  <a:cubicBezTo>
                    <a:pt x="0" y="251"/>
                    <a:pt x="72" y="322"/>
                    <a:pt x="167" y="322"/>
                  </a:cubicBezTo>
                  <a:lnTo>
                    <a:pt x="524" y="322"/>
                  </a:lnTo>
                  <a:cubicBezTo>
                    <a:pt x="608" y="322"/>
                    <a:pt x="679" y="251"/>
                    <a:pt x="679" y="168"/>
                  </a:cubicBezTo>
                  <a:cubicBezTo>
                    <a:pt x="691" y="72"/>
                    <a:pt x="608" y="1"/>
                    <a:pt x="524"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63"/>
            <p:cNvSpPr/>
            <p:nvPr/>
          </p:nvSpPr>
          <p:spPr>
            <a:xfrm>
              <a:off x="5961786" y="3879888"/>
              <a:ext cx="21923" cy="10233"/>
            </a:xfrm>
            <a:custGeom>
              <a:rect b="b" l="l" r="r" t="t"/>
              <a:pathLst>
                <a:path extrusionOk="0" h="323" w="692">
                  <a:moveTo>
                    <a:pt x="168" y="1"/>
                  </a:moveTo>
                  <a:cubicBezTo>
                    <a:pt x="84" y="1"/>
                    <a:pt x="1" y="72"/>
                    <a:pt x="1" y="168"/>
                  </a:cubicBezTo>
                  <a:cubicBezTo>
                    <a:pt x="1" y="251"/>
                    <a:pt x="84" y="322"/>
                    <a:pt x="168" y="322"/>
                  </a:cubicBezTo>
                  <a:lnTo>
                    <a:pt x="525" y="322"/>
                  </a:lnTo>
                  <a:cubicBezTo>
                    <a:pt x="620" y="322"/>
                    <a:pt x="691" y="251"/>
                    <a:pt x="691" y="168"/>
                  </a:cubicBezTo>
                  <a:cubicBezTo>
                    <a:pt x="691" y="72"/>
                    <a:pt x="620" y="1"/>
                    <a:pt x="525"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63"/>
            <p:cNvSpPr/>
            <p:nvPr/>
          </p:nvSpPr>
          <p:spPr>
            <a:xfrm>
              <a:off x="5800725" y="3785989"/>
              <a:ext cx="277644" cy="354594"/>
            </a:xfrm>
            <a:custGeom>
              <a:rect b="b" l="l" r="r" t="t"/>
              <a:pathLst>
                <a:path extrusionOk="0" h="11193" w="8764">
                  <a:moveTo>
                    <a:pt x="4716" y="310"/>
                  </a:moveTo>
                  <a:cubicBezTo>
                    <a:pt x="5323" y="310"/>
                    <a:pt x="5859" y="572"/>
                    <a:pt x="5978" y="905"/>
                  </a:cubicBezTo>
                  <a:cubicBezTo>
                    <a:pt x="6005" y="979"/>
                    <a:pt x="6062" y="1024"/>
                    <a:pt x="6130" y="1024"/>
                  </a:cubicBezTo>
                  <a:cubicBezTo>
                    <a:pt x="6150" y="1024"/>
                    <a:pt x="6171" y="1020"/>
                    <a:pt x="6192" y="1012"/>
                  </a:cubicBezTo>
                  <a:cubicBezTo>
                    <a:pt x="6275" y="988"/>
                    <a:pt x="6323" y="893"/>
                    <a:pt x="6299" y="810"/>
                  </a:cubicBezTo>
                  <a:cubicBezTo>
                    <a:pt x="6275" y="774"/>
                    <a:pt x="6275" y="750"/>
                    <a:pt x="6264" y="715"/>
                  </a:cubicBezTo>
                  <a:lnTo>
                    <a:pt x="6264" y="715"/>
                  </a:lnTo>
                  <a:cubicBezTo>
                    <a:pt x="6609" y="834"/>
                    <a:pt x="6859" y="1167"/>
                    <a:pt x="6859" y="1548"/>
                  </a:cubicBezTo>
                  <a:lnTo>
                    <a:pt x="6859" y="3322"/>
                  </a:lnTo>
                  <a:lnTo>
                    <a:pt x="6668" y="3322"/>
                  </a:lnTo>
                  <a:cubicBezTo>
                    <a:pt x="6561" y="3322"/>
                    <a:pt x="6478" y="3227"/>
                    <a:pt x="6478" y="3132"/>
                  </a:cubicBezTo>
                  <a:lnTo>
                    <a:pt x="6478" y="2953"/>
                  </a:lnTo>
                  <a:cubicBezTo>
                    <a:pt x="6478" y="2191"/>
                    <a:pt x="5918" y="1619"/>
                    <a:pt x="5894" y="1608"/>
                  </a:cubicBezTo>
                  <a:cubicBezTo>
                    <a:pt x="5858" y="1571"/>
                    <a:pt x="5815" y="1556"/>
                    <a:pt x="5770" y="1556"/>
                  </a:cubicBezTo>
                  <a:cubicBezTo>
                    <a:pt x="5756" y="1556"/>
                    <a:pt x="5742" y="1557"/>
                    <a:pt x="5728" y="1560"/>
                  </a:cubicBezTo>
                  <a:cubicBezTo>
                    <a:pt x="5195" y="1728"/>
                    <a:pt x="4526" y="1884"/>
                    <a:pt x="3873" y="1884"/>
                  </a:cubicBezTo>
                  <a:cubicBezTo>
                    <a:pt x="3418" y="1884"/>
                    <a:pt x="2971" y="1808"/>
                    <a:pt x="2585" y="1608"/>
                  </a:cubicBezTo>
                  <a:cubicBezTo>
                    <a:pt x="2251" y="1441"/>
                    <a:pt x="2049" y="1227"/>
                    <a:pt x="1953" y="1072"/>
                  </a:cubicBezTo>
                  <a:cubicBezTo>
                    <a:pt x="2311" y="988"/>
                    <a:pt x="2573" y="846"/>
                    <a:pt x="2811" y="750"/>
                  </a:cubicBezTo>
                  <a:cubicBezTo>
                    <a:pt x="3347" y="512"/>
                    <a:pt x="3763" y="310"/>
                    <a:pt x="4716" y="310"/>
                  </a:cubicBezTo>
                  <a:close/>
                  <a:moveTo>
                    <a:pt x="2049" y="1679"/>
                  </a:moveTo>
                  <a:cubicBezTo>
                    <a:pt x="2156" y="1762"/>
                    <a:pt x="2275" y="1846"/>
                    <a:pt x="2406" y="1905"/>
                  </a:cubicBezTo>
                  <a:cubicBezTo>
                    <a:pt x="2787" y="2096"/>
                    <a:pt x="3227" y="2203"/>
                    <a:pt x="3716" y="2215"/>
                  </a:cubicBezTo>
                  <a:cubicBezTo>
                    <a:pt x="3770" y="2217"/>
                    <a:pt x="3825" y="2218"/>
                    <a:pt x="3881" y="2218"/>
                  </a:cubicBezTo>
                  <a:cubicBezTo>
                    <a:pt x="4435" y="2218"/>
                    <a:pt x="5056" y="2111"/>
                    <a:pt x="5716" y="1905"/>
                  </a:cubicBezTo>
                  <a:cubicBezTo>
                    <a:pt x="5847" y="2072"/>
                    <a:pt x="6133" y="2453"/>
                    <a:pt x="6133" y="2953"/>
                  </a:cubicBezTo>
                  <a:lnTo>
                    <a:pt x="6133" y="3132"/>
                  </a:lnTo>
                  <a:cubicBezTo>
                    <a:pt x="6133" y="3405"/>
                    <a:pt x="6371" y="3644"/>
                    <a:pt x="6656" y="3644"/>
                  </a:cubicBezTo>
                  <a:lnTo>
                    <a:pt x="6918" y="3644"/>
                  </a:lnTo>
                  <a:cubicBezTo>
                    <a:pt x="6990" y="3644"/>
                    <a:pt x="7073" y="3679"/>
                    <a:pt x="7133" y="3739"/>
                  </a:cubicBezTo>
                  <a:cubicBezTo>
                    <a:pt x="7192" y="3798"/>
                    <a:pt x="7204" y="3870"/>
                    <a:pt x="7204" y="3941"/>
                  </a:cubicBezTo>
                  <a:cubicBezTo>
                    <a:pt x="7192" y="4084"/>
                    <a:pt x="7049" y="4203"/>
                    <a:pt x="6906" y="4203"/>
                  </a:cubicBezTo>
                  <a:lnTo>
                    <a:pt x="6835" y="4203"/>
                  </a:lnTo>
                  <a:lnTo>
                    <a:pt x="6835" y="4179"/>
                  </a:lnTo>
                  <a:cubicBezTo>
                    <a:pt x="6835" y="4096"/>
                    <a:pt x="6752" y="4025"/>
                    <a:pt x="6668" y="4025"/>
                  </a:cubicBezTo>
                  <a:cubicBezTo>
                    <a:pt x="6573" y="4025"/>
                    <a:pt x="6502" y="4096"/>
                    <a:pt x="6502" y="4179"/>
                  </a:cubicBezTo>
                  <a:cubicBezTo>
                    <a:pt x="6502" y="5358"/>
                    <a:pt x="5549" y="6311"/>
                    <a:pt x="4394" y="6311"/>
                  </a:cubicBezTo>
                  <a:cubicBezTo>
                    <a:pt x="3227" y="6311"/>
                    <a:pt x="2275" y="5358"/>
                    <a:pt x="2275" y="4203"/>
                  </a:cubicBezTo>
                  <a:cubicBezTo>
                    <a:pt x="2275" y="4108"/>
                    <a:pt x="2204" y="4036"/>
                    <a:pt x="2108" y="4036"/>
                  </a:cubicBezTo>
                  <a:cubicBezTo>
                    <a:pt x="2025" y="4036"/>
                    <a:pt x="1953" y="4108"/>
                    <a:pt x="1953" y="4203"/>
                  </a:cubicBezTo>
                  <a:lnTo>
                    <a:pt x="1953" y="4215"/>
                  </a:lnTo>
                  <a:lnTo>
                    <a:pt x="1846" y="4215"/>
                  </a:lnTo>
                  <a:cubicBezTo>
                    <a:pt x="1775" y="4215"/>
                    <a:pt x="1692" y="4179"/>
                    <a:pt x="1632" y="4120"/>
                  </a:cubicBezTo>
                  <a:cubicBezTo>
                    <a:pt x="1572" y="4060"/>
                    <a:pt x="1561" y="3989"/>
                    <a:pt x="1561" y="3917"/>
                  </a:cubicBezTo>
                  <a:cubicBezTo>
                    <a:pt x="1572" y="3786"/>
                    <a:pt x="1715" y="3667"/>
                    <a:pt x="1858" y="3667"/>
                  </a:cubicBezTo>
                  <a:lnTo>
                    <a:pt x="2096" y="3667"/>
                  </a:lnTo>
                  <a:cubicBezTo>
                    <a:pt x="2382" y="3667"/>
                    <a:pt x="2620" y="3429"/>
                    <a:pt x="2620" y="3143"/>
                  </a:cubicBezTo>
                  <a:lnTo>
                    <a:pt x="2620" y="2512"/>
                  </a:lnTo>
                  <a:cubicBezTo>
                    <a:pt x="2620" y="2429"/>
                    <a:pt x="2549" y="2346"/>
                    <a:pt x="2454" y="2346"/>
                  </a:cubicBezTo>
                  <a:cubicBezTo>
                    <a:pt x="2370" y="2346"/>
                    <a:pt x="2287" y="2429"/>
                    <a:pt x="2287" y="2512"/>
                  </a:cubicBezTo>
                  <a:lnTo>
                    <a:pt x="2287" y="3143"/>
                  </a:lnTo>
                  <a:cubicBezTo>
                    <a:pt x="2287" y="3251"/>
                    <a:pt x="2204" y="3334"/>
                    <a:pt x="2096" y="3334"/>
                  </a:cubicBezTo>
                  <a:lnTo>
                    <a:pt x="1906" y="3334"/>
                  </a:lnTo>
                  <a:lnTo>
                    <a:pt x="1906" y="2322"/>
                  </a:lnTo>
                  <a:cubicBezTo>
                    <a:pt x="1906" y="1941"/>
                    <a:pt x="2013" y="1762"/>
                    <a:pt x="2049" y="1679"/>
                  </a:cubicBezTo>
                  <a:close/>
                  <a:moveTo>
                    <a:pt x="5478" y="6406"/>
                  </a:moveTo>
                  <a:lnTo>
                    <a:pt x="5478" y="6799"/>
                  </a:lnTo>
                  <a:lnTo>
                    <a:pt x="5442" y="6799"/>
                  </a:lnTo>
                  <a:lnTo>
                    <a:pt x="5132" y="7870"/>
                  </a:lnTo>
                  <a:cubicBezTo>
                    <a:pt x="4906" y="7989"/>
                    <a:pt x="4644" y="8073"/>
                    <a:pt x="4394" y="8073"/>
                  </a:cubicBezTo>
                  <a:cubicBezTo>
                    <a:pt x="4120" y="8073"/>
                    <a:pt x="3870" y="8013"/>
                    <a:pt x="3644" y="7870"/>
                  </a:cubicBezTo>
                  <a:lnTo>
                    <a:pt x="3335" y="6799"/>
                  </a:lnTo>
                  <a:lnTo>
                    <a:pt x="3335" y="6406"/>
                  </a:lnTo>
                  <a:cubicBezTo>
                    <a:pt x="3656" y="6561"/>
                    <a:pt x="4013" y="6644"/>
                    <a:pt x="4406" y="6644"/>
                  </a:cubicBezTo>
                  <a:cubicBezTo>
                    <a:pt x="4787" y="6644"/>
                    <a:pt x="5144" y="6549"/>
                    <a:pt x="5478" y="6406"/>
                  </a:cubicBezTo>
                  <a:close/>
                  <a:moveTo>
                    <a:pt x="2644" y="10156"/>
                  </a:moveTo>
                  <a:lnTo>
                    <a:pt x="2644" y="10871"/>
                  </a:lnTo>
                  <a:lnTo>
                    <a:pt x="1215" y="10871"/>
                  </a:lnTo>
                  <a:lnTo>
                    <a:pt x="1215" y="10156"/>
                  </a:lnTo>
                  <a:lnTo>
                    <a:pt x="1775" y="10156"/>
                  </a:lnTo>
                  <a:lnTo>
                    <a:pt x="1775" y="10168"/>
                  </a:lnTo>
                  <a:cubicBezTo>
                    <a:pt x="1775" y="10251"/>
                    <a:pt x="1846" y="10335"/>
                    <a:pt x="1930" y="10335"/>
                  </a:cubicBezTo>
                  <a:cubicBezTo>
                    <a:pt x="2025" y="10335"/>
                    <a:pt x="2096" y="10251"/>
                    <a:pt x="2096" y="10168"/>
                  </a:cubicBezTo>
                  <a:lnTo>
                    <a:pt x="2096" y="10156"/>
                  </a:lnTo>
                  <a:close/>
                  <a:moveTo>
                    <a:pt x="4728" y="0"/>
                  </a:moveTo>
                  <a:cubicBezTo>
                    <a:pt x="3704" y="0"/>
                    <a:pt x="3227" y="203"/>
                    <a:pt x="2692" y="465"/>
                  </a:cubicBezTo>
                  <a:cubicBezTo>
                    <a:pt x="2394" y="596"/>
                    <a:pt x="2096" y="726"/>
                    <a:pt x="1668" y="846"/>
                  </a:cubicBezTo>
                  <a:cubicBezTo>
                    <a:pt x="1620" y="857"/>
                    <a:pt x="1572" y="893"/>
                    <a:pt x="1561" y="941"/>
                  </a:cubicBezTo>
                  <a:cubicBezTo>
                    <a:pt x="1549" y="977"/>
                    <a:pt x="1549" y="1024"/>
                    <a:pt x="1561" y="1072"/>
                  </a:cubicBezTo>
                  <a:cubicBezTo>
                    <a:pt x="1561" y="1084"/>
                    <a:pt x="1632" y="1250"/>
                    <a:pt x="1834" y="1453"/>
                  </a:cubicBezTo>
                  <a:cubicBezTo>
                    <a:pt x="1751" y="1560"/>
                    <a:pt x="1596" y="1810"/>
                    <a:pt x="1596" y="2322"/>
                  </a:cubicBezTo>
                  <a:lnTo>
                    <a:pt x="1596" y="3393"/>
                  </a:lnTo>
                  <a:cubicBezTo>
                    <a:pt x="1394" y="3477"/>
                    <a:pt x="1263" y="3655"/>
                    <a:pt x="1251" y="3870"/>
                  </a:cubicBezTo>
                  <a:cubicBezTo>
                    <a:pt x="1239" y="4036"/>
                    <a:pt x="1299" y="4215"/>
                    <a:pt x="1394" y="4334"/>
                  </a:cubicBezTo>
                  <a:cubicBezTo>
                    <a:pt x="1513" y="4453"/>
                    <a:pt x="1680" y="4525"/>
                    <a:pt x="1846" y="4525"/>
                  </a:cubicBezTo>
                  <a:lnTo>
                    <a:pt x="1965" y="4525"/>
                  </a:lnTo>
                  <a:cubicBezTo>
                    <a:pt x="2049" y="5203"/>
                    <a:pt x="2442" y="5822"/>
                    <a:pt x="2989" y="6191"/>
                  </a:cubicBezTo>
                  <a:lnTo>
                    <a:pt x="2989" y="6715"/>
                  </a:lnTo>
                  <a:lnTo>
                    <a:pt x="2263" y="7084"/>
                  </a:lnTo>
                  <a:cubicBezTo>
                    <a:pt x="2156" y="7132"/>
                    <a:pt x="2084" y="7227"/>
                    <a:pt x="2073" y="7334"/>
                  </a:cubicBezTo>
                  <a:cubicBezTo>
                    <a:pt x="2049" y="7370"/>
                    <a:pt x="2049" y="7406"/>
                    <a:pt x="2049" y="7442"/>
                  </a:cubicBezTo>
                  <a:lnTo>
                    <a:pt x="858" y="7799"/>
                  </a:lnTo>
                  <a:cubicBezTo>
                    <a:pt x="346" y="7965"/>
                    <a:pt x="1" y="8430"/>
                    <a:pt x="1" y="8954"/>
                  </a:cubicBezTo>
                  <a:lnTo>
                    <a:pt x="1" y="11025"/>
                  </a:lnTo>
                  <a:cubicBezTo>
                    <a:pt x="1" y="11121"/>
                    <a:pt x="72" y="11192"/>
                    <a:pt x="168" y="11192"/>
                  </a:cubicBezTo>
                  <a:cubicBezTo>
                    <a:pt x="251" y="11192"/>
                    <a:pt x="322" y="11121"/>
                    <a:pt x="322" y="11025"/>
                  </a:cubicBezTo>
                  <a:lnTo>
                    <a:pt x="322" y="8954"/>
                  </a:lnTo>
                  <a:cubicBezTo>
                    <a:pt x="322" y="8573"/>
                    <a:pt x="584" y="8227"/>
                    <a:pt x="953" y="8108"/>
                  </a:cubicBezTo>
                  <a:lnTo>
                    <a:pt x="2192" y="7739"/>
                  </a:lnTo>
                  <a:lnTo>
                    <a:pt x="2406" y="8025"/>
                  </a:lnTo>
                  <a:lnTo>
                    <a:pt x="2156" y="8275"/>
                  </a:lnTo>
                  <a:cubicBezTo>
                    <a:pt x="1989" y="8442"/>
                    <a:pt x="1965" y="8680"/>
                    <a:pt x="2073" y="8870"/>
                  </a:cubicBezTo>
                  <a:lnTo>
                    <a:pt x="2549" y="9811"/>
                  </a:lnTo>
                  <a:lnTo>
                    <a:pt x="2096" y="9811"/>
                  </a:lnTo>
                  <a:lnTo>
                    <a:pt x="2096" y="9609"/>
                  </a:lnTo>
                  <a:cubicBezTo>
                    <a:pt x="2096" y="9525"/>
                    <a:pt x="2025" y="9454"/>
                    <a:pt x="1930" y="9454"/>
                  </a:cubicBezTo>
                  <a:cubicBezTo>
                    <a:pt x="1846" y="9454"/>
                    <a:pt x="1775" y="9525"/>
                    <a:pt x="1775" y="9609"/>
                  </a:cubicBezTo>
                  <a:lnTo>
                    <a:pt x="1775" y="9811"/>
                  </a:lnTo>
                  <a:lnTo>
                    <a:pt x="1061" y="9811"/>
                  </a:lnTo>
                  <a:cubicBezTo>
                    <a:pt x="965" y="9811"/>
                    <a:pt x="894" y="9882"/>
                    <a:pt x="894" y="9966"/>
                  </a:cubicBezTo>
                  <a:lnTo>
                    <a:pt x="894" y="11025"/>
                  </a:lnTo>
                  <a:cubicBezTo>
                    <a:pt x="894" y="11121"/>
                    <a:pt x="965" y="11192"/>
                    <a:pt x="1061" y="11192"/>
                  </a:cubicBezTo>
                  <a:lnTo>
                    <a:pt x="2811" y="11192"/>
                  </a:lnTo>
                  <a:cubicBezTo>
                    <a:pt x="2906" y="11192"/>
                    <a:pt x="2977" y="11121"/>
                    <a:pt x="2977" y="11025"/>
                  </a:cubicBezTo>
                  <a:lnTo>
                    <a:pt x="2977" y="10668"/>
                  </a:lnTo>
                  <a:lnTo>
                    <a:pt x="3180" y="11097"/>
                  </a:lnTo>
                  <a:cubicBezTo>
                    <a:pt x="3216" y="11156"/>
                    <a:pt x="3275" y="11192"/>
                    <a:pt x="3335" y="11192"/>
                  </a:cubicBezTo>
                  <a:cubicBezTo>
                    <a:pt x="3358" y="11192"/>
                    <a:pt x="3382" y="11192"/>
                    <a:pt x="3406" y="11180"/>
                  </a:cubicBezTo>
                  <a:cubicBezTo>
                    <a:pt x="3477" y="11133"/>
                    <a:pt x="3525" y="11037"/>
                    <a:pt x="3477" y="10954"/>
                  </a:cubicBezTo>
                  <a:lnTo>
                    <a:pt x="2370" y="8716"/>
                  </a:lnTo>
                  <a:cubicBezTo>
                    <a:pt x="2334" y="8644"/>
                    <a:pt x="2346" y="8561"/>
                    <a:pt x="2394" y="8513"/>
                  </a:cubicBezTo>
                  <a:lnTo>
                    <a:pt x="2739" y="8168"/>
                  </a:lnTo>
                  <a:cubicBezTo>
                    <a:pt x="2799" y="8108"/>
                    <a:pt x="2799" y="8025"/>
                    <a:pt x="2751" y="7965"/>
                  </a:cubicBezTo>
                  <a:lnTo>
                    <a:pt x="2382" y="7477"/>
                  </a:lnTo>
                  <a:cubicBezTo>
                    <a:pt x="2370" y="7454"/>
                    <a:pt x="2370" y="7442"/>
                    <a:pt x="2370" y="7430"/>
                  </a:cubicBezTo>
                  <a:cubicBezTo>
                    <a:pt x="2370" y="7418"/>
                    <a:pt x="2382" y="7394"/>
                    <a:pt x="2394" y="7394"/>
                  </a:cubicBezTo>
                  <a:lnTo>
                    <a:pt x="3037" y="7073"/>
                  </a:lnTo>
                  <a:lnTo>
                    <a:pt x="3501" y="8632"/>
                  </a:lnTo>
                  <a:cubicBezTo>
                    <a:pt x="3522" y="8716"/>
                    <a:pt x="3598" y="8754"/>
                    <a:pt x="3673" y="8754"/>
                  </a:cubicBezTo>
                  <a:cubicBezTo>
                    <a:pt x="3683" y="8754"/>
                    <a:pt x="3693" y="8753"/>
                    <a:pt x="3704" y="8751"/>
                  </a:cubicBezTo>
                  <a:cubicBezTo>
                    <a:pt x="3799" y="8716"/>
                    <a:pt x="3835" y="8632"/>
                    <a:pt x="3823" y="8549"/>
                  </a:cubicBezTo>
                  <a:lnTo>
                    <a:pt x="3751" y="8287"/>
                  </a:lnTo>
                  <a:lnTo>
                    <a:pt x="3751" y="8287"/>
                  </a:lnTo>
                  <a:cubicBezTo>
                    <a:pt x="3954" y="8358"/>
                    <a:pt x="4168" y="8394"/>
                    <a:pt x="4370" y="8394"/>
                  </a:cubicBezTo>
                  <a:cubicBezTo>
                    <a:pt x="4597" y="8394"/>
                    <a:pt x="4811" y="8358"/>
                    <a:pt x="5001" y="8287"/>
                  </a:cubicBezTo>
                  <a:lnTo>
                    <a:pt x="5001" y="8287"/>
                  </a:lnTo>
                  <a:lnTo>
                    <a:pt x="4370" y="10442"/>
                  </a:lnTo>
                  <a:lnTo>
                    <a:pt x="4013" y="9228"/>
                  </a:lnTo>
                  <a:cubicBezTo>
                    <a:pt x="3992" y="9144"/>
                    <a:pt x="3917" y="9106"/>
                    <a:pt x="3842" y="9106"/>
                  </a:cubicBezTo>
                  <a:cubicBezTo>
                    <a:pt x="3832" y="9106"/>
                    <a:pt x="3821" y="9107"/>
                    <a:pt x="3811" y="9108"/>
                  </a:cubicBezTo>
                  <a:cubicBezTo>
                    <a:pt x="3716" y="9120"/>
                    <a:pt x="3680" y="9228"/>
                    <a:pt x="3692" y="9311"/>
                  </a:cubicBezTo>
                  <a:lnTo>
                    <a:pt x="4192" y="11073"/>
                  </a:lnTo>
                  <a:cubicBezTo>
                    <a:pt x="4216" y="11144"/>
                    <a:pt x="4287" y="11192"/>
                    <a:pt x="4359" y="11192"/>
                  </a:cubicBezTo>
                  <a:cubicBezTo>
                    <a:pt x="4430" y="11192"/>
                    <a:pt x="4490" y="11144"/>
                    <a:pt x="4525" y="11073"/>
                  </a:cubicBezTo>
                  <a:lnTo>
                    <a:pt x="5704" y="7049"/>
                  </a:lnTo>
                  <a:lnTo>
                    <a:pt x="6335" y="7382"/>
                  </a:lnTo>
                  <a:lnTo>
                    <a:pt x="6371" y="7406"/>
                  </a:lnTo>
                  <a:cubicBezTo>
                    <a:pt x="6371" y="7430"/>
                    <a:pt x="6371" y="7442"/>
                    <a:pt x="6359" y="7454"/>
                  </a:cubicBezTo>
                  <a:lnTo>
                    <a:pt x="5978" y="7942"/>
                  </a:lnTo>
                  <a:cubicBezTo>
                    <a:pt x="5942" y="8001"/>
                    <a:pt x="5942" y="8108"/>
                    <a:pt x="6002" y="8156"/>
                  </a:cubicBezTo>
                  <a:lnTo>
                    <a:pt x="6335" y="8501"/>
                  </a:lnTo>
                  <a:cubicBezTo>
                    <a:pt x="6395" y="8561"/>
                    <a:pt x="6418" y="8644"/>
                    <a:pt x="6371" y="8704"/>
                  </a:cubicBezTo>
                  <a:lnTo>
                    <a:pt x="5252" y="10942"/>
                  </a:lnTo>
                  <a:cubicBezTo>
                    <a:pt x="5204" y="11013"/>
                    <a:pt x="5240" y="11121"/>
                    <a:pt x="5323" y="11156"/>
                  </a:cubicBezTo>
                  <a:cubicBezTo>
                    <a:pt x="5359" y="11180"/>
                    <a:pt x="5371" y="11180"/>
                    <a:pt x="5406" y="11180"/>
                  </a:cubicBezTo>
                  <a:cubicBezTo>
                    <a:pt x="5466" y="11180"/>
                    <a:pt x="5525" y="11144"/>
                    <a:pt x="5549" y="11085"/>
                  </a:cubicBezTo>
                  <a:lnTo>
                    <a:pt x="6668" y="8858"/>
                  </a:lnTo>
                  <a:cubicBezTo>
                    <a:pt x="6776" y="8656"/>
                    <a:pt x="6728" y="8418"/>
                    <a:pt x="6573" y="8263"/>
                  </a:cubicBezTo>
                  <a:lnTo>
                    <a:pt x="6323" y="8001"/>
                  </a:lnTo>
                  <a:lnTo>
                    <a:pt x="6549" y="7727"/>
                  </a:lnTo>
                  <a:lnTo>
                    <a:pt x="7788" y="8096"/>
                  </a:lnTo>
                  <a:cubicBezTo>
                    <a:pt x="8157" y="8216"/>
                    <a:pt x="8407" y="8561"/>
                    <a:pt x="8407" y="8942"/>
                  </a:cubicBezTo>
                  <a:lnTo>
                    <a:pt x="8407" y="11013"/>
                  </a:lnTo>
                  <a:cubicBezTo>
                    <a:pt x="8407" y="11097"/>
                    <a:pt x="8478" y="11180"/>
                    <a:pt x="8573" y="11180"/>
                  </a:cubicBezTo>
                  <a:cubicBezTo>
                    <a:pt x="8657" y="11180"/>
                    <a:pt x="8740" y="11097"/>
                    <a:pt x="8740" y="11013"/>
                  </a:cubicBezTo>
                  <a:lnTo>
                    <a:pt x="8740" y="8942"/>
                  </a:lnTo>
                  <a:cubicBezTo>
                    <a:pt x="8764" y="8442"/>
                    <a:pt x="8419" y="7965"/>
                    <a:pt x="7907" y="7811"/>
                  </a:cubicBezTo>
                  <a:lnTo>
                    <a:pt x="6716" y="7454"/>
                  </a:lnTo>
                  <a:cubicBezTo>
                    <a:pt x="6716" y="7430"/>
                    <a:pt x="6716" y="7382"/>
                    <a:pt x="6692" y="7358"/>
                  </a:cubicBezTo>
                  <a:cubicBezTo>
                    <a:pt x="6668" y="7251"/>
                    <a:pt x="6597" y="7144"/>
                    <a:pt x="6502" y="7096"/>
                  </a:cubicBezTo>
                  <a:lnTo>
                    <a:pt x="5775" y="6727"/>
                  </a:lnTo>
                  <a:lnTo>
                    <a:pt x="5775" y="6203"/>
                  </a:lnTo>
                  <a:cubicBezTo>
                    <a:pt x="6323" y="5822"/>
                    <a:pt x="6716" y="5227"/>
                    <a:pt x="6799" y="4536"/>
                  </a:cubicBezTo>
                  <a:lnTo>
                    <a:pt x="6906" y="4536"/>
                  </a:lnTo>
                  <a:cubicBezTo>
                    <a:pt x="7228" y="4536"/>
                    <a:pt x="7502" y="4298"/>
                    <a:pt x="7526" y="4001"/>
                  </a:cubicBezTo>
                  <a:cubicBezTo>
                    <a:pt x="7549" y="3834"/>
                    <a:pt x="7490" y="3655"/>
                    <a:pt x="7383" y="3536"/>
                  </a:cubicBezTo>
                  <a:cubicBezTo>
                    <a:pt x="7323" y="3477"/>
                    <a:pt x="7264" y="3441"/>
                    <a:pt x="7192" y="3393"/>
                  </a:cubicBezTo>
                  <a:lnTo>
                    <a:pt x="7192" y="1572"/>
                  </a:lnTo>
                  <a:cubicBezTo>
                    <a:pt x="7192" y="905"/>
                    <a:pt x="6633" y="357"/>
                    <a:pt x="5966" y="357"/>
                  </a:cubicBezTo>
                  <a:lnTo>
                    <a:pt x="5942" y="357"/>
                  </a:lnTo>
                  <a:cubicBezTo>
                    <a:pt x="5644" y="131"/>
                    <a:pt x="5204" y="0"/>
                    <a:pt x="4728"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63"/>
            <p:cNvSpPr/>
            <p:nvPr/>
          </p:nvSpPr>
          <p:spPr>
            <a:xfrm>
              <a:off x="6012727" y="4085840"/>
              <a:ext cx="37731" cy="37763"/>
            </a:xfrm>
            <a:custGeom>
              <a:rect b="b" l="l" r="r" t="t"/>
              <a:pathLst>
                <a:path extrusionOk="0" h="1192" w="1191">
                  <a:moveTo>
                    <a:pt x="595" y="1"/>
                  </a:moveTo>
                  <a:cubicBezTo>
                    <a:pt x="512" y="1"/>
                    <a:pt x="441" y="72"/>
                    <a:pt x="441" y="167"/>
                  </a:cubicBezTo>
                  <a:lnTo>
                    <a:pt x="441" y="429"/>
                  </a:lnTo>
                  <a:lnTo>
                    <a:pt x="167" y="429"/>
                  </a:lnTo>
                  <a:cubicBezTo>
                    <a:pt x="84" y="429"/>
                    <a:pt x="0" y="513"/>
                    <a:pt x="0" y="596"/>
                  </a:cubicBezTo>
                  <a:cubicBezTo>
                    <a:pt x="0" y="691"/>
                    <a:pt x="84" y="763"/>
                    <a:pt x="167" y="763"/>
                  </a:cubicBezTo>
                  <a:lnTo>
                    <a:pt x="441" y="763"/>
                  </a:lnTo>
                  <a:lnTo>
                    <a:pt x="441" y="1025"/>
                  </a:lnTo>
                  <a:cubicBezTo>
                    <a:pt x="441" y="1120"/>
                    <a:pt x="512" y="1191"/>
                    <a:pt x="595" y="1191"/>
                  </a:cubicBezTo>
                  <a:cubicBezTo>
                    <a:pt x="691" y="1191"/>
                    <a:pt x="762" y="1120"/>
                    <a:pt x="762" y="1025"/>
                  </a:cubicBezTo>
                  <a:lnTo>
                    <a:pt x="762" y="763"/>
                  </a:lnTo>
                  <a:lnTo>
                    <a:pt x="1024" y="763"/>
                  </a:lnTo>
                  <a:cubicBezTo>
                    <a:pt x="1119" y="763"/>
                    <a:pt x="1191" y="691"/>
                    <a:pt x="1191" y="596"/>
                  </a:cubicBezTo>
                  <a:cubicBezTo>
                    <a:pt x="1191" y="513"/>
                    <a:pt x="1119" y="429"/>
                    <a:pt x="1024" y="429"/>
                  </a:cubicBezTo>
                  <a:lnTo>
                    <a:pt x="762" y="429"/>
                  </a:lnTo>
                  <a:lnTo>
                    <a:pt x="762" y="167"/>
                  </a:lnTo>
                  <a:cubicBezTo>
                    <a:pt x="762" y="72"/>
                    <a:pt x="691" y="1"/>
                    <a:pt x="595"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79" name="Google Shape;1679;p63"/>
          <p:cNvGrpSpPr/>
          <p:nvPr/>
        </p:nvGrpSpPr>
        <p:grpSpPr>
          <a:xfrm>
            <a:off x="4355178" y="5347634"/>
            <a:ext cx="277992" cy="354974"/>
            <a:chOff x="5353403" y="3785609"/>
            <a:chExt cx="277992" cy="354974"/>
          </a:xfrm>
        </p:grpSpPr>
        <p:sp>
          <p:nvSpPr>
            <p:cNvPr id="1680" name="Google Shape;1680;p63"/>
            <p:cNvSpPr/>
            <p:nvPr/>
          </p:nvSpPr>
          <p:spPr>
            <a:xfrm>
              <a:off x="5476734" y="3952562"/>
              <a:ext cx="33232" cy="15998"/>
            </a:xfrm>
            <a:custGeom>
              <a:rect b="b" l="l" r="r" t="t"/>
              <a:pathLst>
                <a:path extrusionOk="0" h="505" w="1049">
                  <a:moveTo>
                    <a:pt x="189" y="0"/>
                  </a:moveTo>
                  <a:cubicBezTo>
                    <a:pt x="154" y="0"/>
                    <a:pt x="117" y="10"/>
                    <a:pt x="84" y="29"/>
                  </a:cubicBezTo>
                  <a:cubicBezTo>
                    <a:pt x="12" y="64"/>
                    <a:pt x="0" y="171"/>
                    <a:pt x="48" y="255"/>
                  </a:cubicBezTo>
                  <a:cubicBezTo>
                    <a:pt x="155" y="398"/>
                    <a:pt x="334" y="505"/>
                    <a:pt x="536" y="505"/>
                  </a:cubicBezTo>
                  <a:cubicBezTo>
                    <a:pt x="727" y="505"/>
                    <a:pt x="917" y="410"/>
                    <a:pt x="1024" y="255"/>
                  </a:cubicBezTo>
                  <a:cubicBezTo>
                    <a:pt x="1048" y="171"/>
                    <a:pt x="1024" y="76"/>
                    <a:pt x="953" y="29"/>
                  </a:cubicBezTo>
                  <a:cubicBezTo>
                    <a:pt x="924" y="10"/>
                    <a:pt x="890" y="0"/>
                    <a:pt x="856" y="0"/>
                  </a:cubicBezTo>
                  <a:cubicBezTo>
                    <a:pt x="805" y="0"/>
                    <a:pt x="755" y="21"/>
                    <a:pt x="727" y="64"/>
                  </a:cubicBezTo>
                  <a:cubicBezTo>
                    <a:pt x="691" y="124"/>
                    <a:pt x="608" y="171"/>
                    <a:pt x="524" y="171"/>
                  </a:cubicBezTo>
                  <a:cubicBezTo>
                    <a:pt x="429" y="171"/>
                    <a:pt x="346" y="136"/>
                    <a:pt x="310" y="64"/>
                  </a:cubicBezTo>
                  <a:cubicBezTo>
                    <a:pt x="289" y="21"/>
                    <a:pt x="241" y="0"/>
                    <a:pt x="189"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63"/>
            <p:cNvSpPr/>
            <p:nvPr/>
          </p:nvSpPr>
          <p:spPr>
            <a:xfrm>
              <a:off x="5457124" y="3902540"/>
              <a:ext cx="10201" cy="15872"/>
            </a:xfrm>
            <a:custGeom>
              <a:rect b="b" l="l" r="r" t="t"/>
              <a:pathLst>
                <a:path extrusionOk="0" h="501" w="322">
                  <a:moveTo>
                    <a:pt x="155" y="0"/>
                  </a:moveTo>
                  <a:cubicBezTo>
                    <a:pt x="72" y="0"/>
                    <a:pt x="0" y="72"/>
                    <a:pt x="0" y="167"/>
                  </a:cubicBezTo>
                  <a:lnTo>
                    <a:pt x="0" y="346"/>
                  </a:lnTo>
                  <a:cubicBezTo>
                    <a:pt x="0" y="429"/>
                    <a:pt x="72" y="500"/>
                    <a:pt x="155" y="500"/>
                  </a:cubicBezTo>
                  <a:cubicBezTo>
                    <a:pt x="250" y="500"/>
                    <a:pt x="322" y="429"/>
                    <a:pt x="322" y="346"/>
                  </a:cubicBezTo>
                  <a:lnTo>
                    <a:pt x="322" y="167"/>
                  </a:lnTo>
                  <a:cubicBezTo>
                    <a:pt x="322" y="72"/>
                    <a:pt x="250" y="0"/>
                    <a:pt x="155"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63"/>
            <p:cNvSpPr/>
            <p:nvPr/>
          </p:nvSpPr>
          <p:spPr>
            <a:xfrm>
              <a:off x="5518234" y="3902540"/>
              <a:ext cx="10581" cy="15872"/>
            </a:xfrm>
            <a:custGeom>
              <a:rect b="b" l="l" r="r" t="t"/>
              <a:pathLst>
                <a:path extrusionOk="0" h="501" w="334">
                  <a:moveTo>
                    <a:pt x="167" y="0"/>
                  </a:moveTo>
                  <a:cubicBezTo>
                    <a:pt x="72" y="0"/>
                    <a:pt x="0" y="72"/>
                    <a:pt x="0" y="167"/>
                  </a:cubicBezTo>
                  <a:lnTo>
                    <a:pt x="0" y="346"/>
                  </a:lnTo>
                  <a:cubicBezTo>
                    <a:pt x="0" y="429"/>
                    <a:pt x="72" y="500"/>
                    <a:pt x="167" y="500"/>
                  </a:cubicBezTo>
                  <a:cubicBezTo>
                    <a:pt x="250" y="500"/>
                    <a:pt x="333" y="429"/>
                    <a:pt x="333" y="346"/>
                  </a:cubicBezTo>
                  <a:lnTo>
                    <a:pt x="333" y="167"/>
                  </a:lnTo>
                  <a:cubicBezTo>
                    <a:pt x="333" y="72"/>
                    <a:pt x="250" y="0"/>
                    <a:pt x="16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63"/>
            <p:cNvSpPr/>
            <p:nvPr/>
          </p:nvSpPr>
          <p:spPr>
            <a:xfrm>
              <a:off x="5353403" y="3785609"/>
              <a:ext cx="277992" cy="354974"/>
            </a:xfrm>
            <a:custGeom>
              <a:rect b="b" l="l" r="r" t="t"/>
              <a:pathLst>
                <a:path extrusionOk="0" h="11205" w="8775">
                  <a:moveTo>
                    <a:pt x="2822" y="846"/>
                  </a:moveTo>
                  <a:lnTo>
                    <a:pt x="2822" y="2274"/>
                  </a:lnTo>
                  <a:cubicBezTo>
                    <a:pt x="2822" y="2274"/>
                    <a:pt x="2822" y="2286"/>
                    <a:pt x="2810" y="2286"/>
                  </a:cubicBezTo>
                  <a:lnTo>
                    <a:pt x="2453" y="2286"/>
                  </a:lnTo>
                  <a:cubicBezTo>
                    <a:pt x="2453" y="2286"/>
                    <a:pt x="2441" y="2286"/>
                    <a:pt x="2441" y="2274"/>
                  </a:cubicBezTo>
                  <a:lnTo>
                    <a:pt x="2441" y="1215"/>
                  </a:lnTo>
                  <a:lnTo>
                    <a:pt x="2453" y="1215"/>
                  </a:lnTo>
                  <a:cubicBezTo>
                    <a:pt x="2453" y="1155"/>
                    <a:pt x="2477" y="1096"/>
                    <a:pt x="2524" y="1072"/>
                  </a:cubicBezTo>
                  <a:lnTo>
                    <a:pt x="2822" y="846"/>
                  </a:lnTo>
                  <a:close/>
                  <a:moveTo>
                    <a:pt x="4739" y="322"/>
                  </a:moveTo>
                  <a:cubicBezTo>
                    <a:pt x="4739" y="322"/>
                    <a:pt x="4763" y="322"/>
                    <a:pt x="4763" y="346"/>
                  </a:cubicBezTo>
                  <a:lnTo>
                    <a:pt x="4763" y="2274"/>
                  </a:lnTo>
                  <a:cubicBezTo>
                    <a:pt x="4763" y="2274"/>
                    <a:pt x="4763" y="2286"/>
                    <a:pt x="4739" y="2286"/>
                  </a:cubicBezTo>
                  <a:lnTo>
                    <a:pt x="4048" y="2286"/>
                  </a:lnTo>
                  <a:cubicBezTo>
                    <a:pt x="4048" y="2286"/>
                    <a:pt x="4024" y="2286"/>
                    <a:pt x="4024" y="2274"/>
                  </a:cubicBezTo>
                  <a:lnTo>
                    <a:pt x="4024" y="346"/>
                  </a:lnTo>
                  <a:cubicBezTo>
                    <a:pt x="4024" y="334"/>
                    <a:pt x="4030" y="328"/>
                    <a:pt x="4033" y="328"/>
                  </a:cubicBezTo>
                  <a:cubicBezTo>
                    <a:pt x="4036" y="328"/>
                    <a:pt x="4036" y="334"/>
                    <a:pt x="4024" y="346"/>
                  </a:cubicBezTo>
                  <a:lnTo>
                    <a:pt x="4739" y="322"/>
                  </a:lnTo>
                  <a:close/>
                  <a:moveTo>
                    <a:pt x="5965" y="846"/>
                  </a:moveTo>
                  <a:lnTo>
                    <a:pt x="6263" y="1072"/>
                  </a:lnTo>
                  <a:cubicBezTo>
                    <a:pt x="6310" y="1096"/>
                    <a:pt x="6334" y="1155"/>
                    <a:pt x="6334" y="1215"/>
                  </a:cubicBezTo>
                  <a:lnTo>
                    <a:pt x="6334" y="2274"/>
                  </a:lnTo>
                  <a:cubicBezTo>
                    <a:pt x="6334" y="2274"/>
                    <a:pt x="6334" y="2286"/>
                    <a:pt x="6322" y="2286"/>
                  </a:cubicBezTo>
                  <a:lnTo>
                    <a:pt x="5965" y="2286"/>
                  </a:lnTo>
                  <a:cubicBezTo>
                    <a:pt x="5965" y="2286"/>
                    <a:pt x="5953" y="2286"/>
                    <a:pt x="5953" y="2274"/>
                  </a:cubicBezTo>
                  <a:lnTo>
                    <a:pt x="5953" y="846"/>
                  </a:lnTo>
                  <a:close/>
                  <a:moveTo>
                    <a:pt x="5072" y="596"/>
                  </a:moveTo>
                  <a:cubicBezTo>
                    <a:pt x="5263" y="631"/>
                    <a:pt x="5441" y="715"/>
                    <a:pt x="5620" y="822"/>
                  </a:cubicBezTo>
                  <a:lnTo>
                    <a:pt x="5620" y="2274"/>
                  </a:lnTo>
                  <a:cubicBezTo>
                    <a:pt x="5620" y="2465"/>
                    <a:pt x="5775" y="2620"/>
                    <a:pt x="5965" y="2620"/>
                  </a:cubicBezTo>
                  <a:lnTo>
                    <a:pt x="6322" y="2620"/>
                  </a:lnTo>
                  <a:cubicBezTo>
                    <a:pt x="6513" y="2620"/>
                    <a:pt x="6668" y="2465"/>
                    <a:pt x="6668" y="2274"/>
                  </a:cubicBezTo>
                  <a:lnTo>
                    <a:pt x="6668" y="1798"/>
                  </a:lnTo>
                  <a:cubicBezTo>
                    <a:pt x="6870" y="2155"/>
                    <a:pt x="7001" y="2572"/>
                    <a:pt x="7037" y="2989"/>
                  </a:cubicBezTo>
                  <a:lnTo>
                    <a:pt x="6501" y="2989"/>
                  </a:lnTo>
                  <a:cubicBezTo>
                    <a:pt x="6406" y="2989"/>
                    <a:pt x="6334" y="3060"/>
                    <a:pt x="6334" y="3155"/>
                  </a:cubicBezTo>
                  <a:cubicBezTo>
                    <a:pt x="6334" y="3239"/>
                    <a:pt x="6406" y="3310"/>
                    <a:pt x="6501" y="3310"/>
                  </a:cubicBezTo>
                  <a:lnTo>
                    <a:pt x="6858" y="3310"/>
                  </a:lnTo>
                  <a:lnTo>
                    <a:pt x="6858" y="3536"/>
                  </a:lnTo>
                  <a:cubicBezTo>
                    <a:pt x="6799" y="3572"/>
                    <a:pt x="6763" y="3632"/>
                    <a:pt x="6763" y="3691"/>
                  </a:cubicBezTo>
                  <a:cubicBezTo>
                    <a:pt x="6763" y="3775"/>
                    <a:pt x="6846" y="3846"/>
                    <a:pt x="6929" y="3846"/>
                  </a:cubicBezTo>
                  <a:cubicBezTo>
                    <a:pt x="7001" y="3846"/>
                    <a:pt x="7084" y="3882"/>
                    <a:pt x="7144" y="3941"/>
                  </a:cubicBezTo>
                  <a:cubicBezTo>
                    <a:pt x="7203" y="4001"/>
                    <a:pt x="7215" y="4072"/>
                    <a:pt x="7215" y="4144"/>
                  </a:cubicBezTo>
                  <a:cubicBezTo>
                    <a:pt x="7203" y="4287"/>
                    <a:pt x="7060" y="4406"/>
                    <a:pt x="6918" y="4406"/>
                  </a:cubicBezTo>
                  <a:lnTo>
                    <a:pt x="6846" y="4406"/>
                  </a:lnTo>
                  <a:lnTo>
                    <a:pt x="6846" y="4394"/>
                  </a:lnTo>
                  <a:cubicBezTo>
                    <a:pt x="6846" y="4298"/>
                    <a:pt x="6763" y="4227"/>
                    <a:pt x="6679" y="4227"/>
                  </a:cubicBezTo>
                  <a:cubicBezTo>
                    <a:pt x="6584" y="4227"/>
                    <a:pt x="6513" y="4298"/>
                    <a:pt x="6513" y="4394"/>
                  </a:cubicBezTo>
                  <a:cubicBezTo>
                    <a:pt x="6513" y="5096"/>
                    <a:pt x="6156" y="5763"/>
                    <a:pt x="5572" y="6144"/>
                  </a:cubicBezTo>
                  <a:lnTo>
                    <a:pt x="5572" y="6108"/>
                  </a:lnTo>
                  <a:lnTo>
                    <a:pt x="5489" y="5370"/>
                  </a:lnTo>
                  <a:cubicBezTo>
                    <a:pt x="5441" y="5013"/>
                    <a:pt x="5155" y="4763"/>
                    <a:pt x="4798" y="4763"/>
                  </a:cubicBezTo>
                  <a:lnTo>
                    <a:pt x="3989" y="4763"/>
                  </a:lnTo>
                  <a:cubicBezTo>
                    <a:pt x="3631" y="4763"/>
                    <a:pt x="3334" y="5025"/>
                    <a:pt x="3298" y="5370"/>
                  </a:cubicBezTo>
                  <a:lnTo>
                    <a:pt x="3215" y="6108"/>
                  </a:lnTo>
                  <a:lnTo>
                    <a:pt x="3215" y="6144"/>
                  </a:lnTo>
                  <a:cubicBezTo>
                    <a:pt x="2977" y="5965"/>
                    <a:pt x="2774" y="5763"/>
                    <a:pt x="2619" y="5525"/>
                  </a:cubicBezTo>
                  <a:cubicBezTo>
                    <a:pt x="2393" y="5180"/>
                    <a:pt x="2274" y="4787"/>
                    <a:pt x="2274" y="4370"/>
                  </a:cubicBezTo>
                  <a:cubicBezTo>
                    <a:pt x="2274" y="4287"/>
                    <a:pt x="2203" y="4203"/>
                    <a:pt x="2107" y="4203"/>
                  </a:cubicBezTo>
                  <a:cubicBezTo>
                    <a:pt x="2024" y="4203"/>
                    <a:pt x="1941" y="4287"/>
                    <a:pt x="1941" y="4370"/>
                  </a:cubicBezTo>
                  <a:lnTo>
                    <a:pt x="1941" y="4394"/>
                  </a:lnTo>
                  <a:lnTo>
                    <a:pt x="1846" y="4394"/>
                  </a:lnTo>
                  <a:cubicBezTo>
                    <a:pt x="1762" y="4394"/>
                    <a:pt x="1691" y="4358"/>
                    <a:pt x="1631" y="4298"/>
                  </a:cubicBezTo>
                  <a:cubicBezTo>
                    <a:pt x="1572" y="4239"/>
                    <a:pt x="1560" y="4167"/>
                    <a:pt x="1560" y="4096"/>
                  </a:cubicBezTo>
                  <a:cubicBezTo>
                    <a:pt x="1572" y="3953"/>
                    <a:pt x="1703" y="3834"/>
                    <a:pt x="1857" y="3834"/>
                  </a:cubicBezTo>
                  <a:cubicBezTo>
                    <a:pt x="1941" y="3834"/>
                    <a:pt x="2024" y="3763"/>
                    <a:pt x="2024" y="3667"/>
                  </a:cubicBezTo>
                  <a:cubicBezTo>
                    <a:pt x="2024" y="3596"/>
                    <a:pt x="1976" y="3536"/>
                    <a:pt x="1905" y="3525"/>
                  </a:cubicBezTo>
                  <a:lnTo>
                    <a:pt x="1905" y="3310"/>
                  </a:lnTo>
                  <a:lnTo>
                    <a:pt x="5775" y="3310"/>
                  </a:lnTo>
                  <a:cubicBezTo>
                    <a:pt x="5858" y="3310"/>
                    <a:pt x="5929" y="3239"/>
                    <a:pt x="5929" y="3155"/>
                  </a:cubicBezTo>
                  <a:cubicBezTo>
                    <a:pt x="5929" y="3060"/>
                    <a:pt x="5858" y="2989"/>
                    <a:pt x="5775" y="2989"/>
                  </a:cubicBezTo>
                  <a:lnTo>
                    <a:pt x="1726" y="2989"/>
                  </a:lnTo>
                  <a:cubicBezTo>
                    <a:pt x="1750" y="2572"/>
                    <a:pt x="1869" y="2155"/>
                    <a:pt x="2096" y="1798"/>
                  </a:cubicBezTo>
                  <a:lnTo>
                    <a:pt x="2096" y="2274"/>
                  </a:lnTo>
                  <a:cubicBezTo>
                    <a:pt x="2096" y="2465"/>
                    <a:pt x="2238" y="2620"/>
                    <a:pt x="2441" y="2620"/>
                  </a:cubicBezTo>
                  <a:lnTo>
                    <a:pt x="2798" y="2620"/>
                  </a:lnTo>
                  <a:cubicBezTo>
                    <a:pt x="2989" y="2620"/>
                    <a:pt x="3131" y="2465"/>
                    <a:pt x="3131" y="2274"/>
                  </a:cubicBezTo>
                  <a:lnTo>
                    <a:pt x="3131" y="822"/>
                  </a:lnTo>
                  <a:cubicBezTo>
                    <a:pt x="3310" y="727"/>
                    <a:pt x="3489" y="655"/>
                    <a:pt x="3691" y="596"/>
                  </a:cubicBezTo>
                  <a:lnTo>
                    <a:pt x="3691" y="2274"/>
                  </a:lnTo>
                  <a:cubicBezTo>
                    <a:pt x="3691" y="2465"/>
                    <a:pt x="3834" y="2620"/>
                    <a:pt x="4024" y="2620"/>
                  </a:cubicBezTo>
                  <a:lnTo>
                    <a:pt x="4727" y="2620"/>
                  </a:lnTo>
                  <a:cubicBezTo>
                    <a:pt x="4917" y="2620"/>
                    <a:pt x="5072" y="2465"/>
                    <a:pt x="5072" y="2274"/>
                  </a:cubicBezTo>
                  <a:lnTo>
                    <a:pt x="5072" y="596"/>
                  </a:lnTo>
                  <a:close/>
                  <a:moveTo>
                    <a:pt x="4822" y="5072"/>
                  </a:moveTo>
                  <a:cubicBezTo>
                    <a:pt x="5001" y="5072"/>
                    <a:pt x="5155" y="5203"/>
                    <a:pt x="5179" y="5406"/>
                  </a:cubicBezTo>
                  <a:lnTo>
                    <a:pt x="5263" y="6144"/>
                  </a:lnTo>
                  <a:cubicBezTo>
                    <a:pt x="5263" y="6275"/>
                    <a:pt x="5191" y="6430"/>
                    <a:pt x="5060" y="6501"/>
                  </a:cubicBezTo>
                  <a:lnTo>
                    <a:pt x="4560" y="6739"/>
                  </a:lnTo>
                  <a:cubicBezTo>
                    <a:pt x="4513" y="6763"/>
                    <a:pt x="4459" y="6775"/>
                    <a:pt x="4404" y="6775"/>
                  </a:cubicBezTo>
                  <a:cubicBezTo>
                    <a:pt x="4349" y="6775"/>
                    <a:pt x="4292" y="6763"/>
                    <a:pt x="4239" y="6739"/>
                  </a:cubicBezTo>
                  <a:lnTo>
                    <a:pt x="3751" y="6501"/>
                  </a:lnTo>
                  <a:cubicBezTo>
                    <a:pt x="3608" y="6430"/>
                    <a:pt x="3536" y="6299"/>
                    <a:pt x="3548" y="6144"/>
                  </a:cubicBezTo>
                  <a:lnTo>
                    <a:pt x="3643" y="5406"/>
                  </a:lnTo>
                  <a:cubicBezTo>
                    <a:pt x="3655" y="5227"/>
                    <a:pt x="3822" y="5072"/>
                    <a:pt x="4001" y="5072"/>
                  </a:cubicBezTo>
                  <a:close/>
                  <a:moveTo>
                    <a:pt x="5489" y="6561"/>
                  </a:moveTo>
                  <a:lnTo>
                    <a:pt x="5489" y="7120"/>
                  </a:lnTo>
                  <a:cubicBezTo>
                    <a:pt x="5489" y="7370"/>
                    <a:pt x="5620" y="7608"/>
                    <a:pt x="5822" y="7716"/>
                  </a:cubicBezTo>
                  <a:cubicBezTo>
                    <a:pt x="5465" y="8168"/>
                    <a:pt x="4953" y="8418"/>
                    <a:pt x="4405" y="8418"/>
                  </a:cubicBezTo>
                  <a:cubicBezTo>
                    <a:pt x="3846" y="8418"/>
                    <a:pt x="3334" y="8168"/>
                    <a:pt x="3000" y="7739"/>
                  </a:cubicBezTo>
                  <a:cubicBezTo>
                    <a:pt x="3215" y="7620"/>
                    <a:pt x="3346" y="7394"/>
                    <a:pt x="3346" y="7144"/>
                  </a:cubicBezTo>
                  <a:lnTo>
                    <a:pt x="3346" y="6573"/>
                  </a:lnTo>
                  <a:lnTo>
                    <a:pt x="3370" y="6573"/>
                  </a:lnTo>
                  <a:cubicBezTo>
                    <a:pt x="3429" y="6668"/>
                    <a:pt x="3524" y="6727"/>
                    <a:pt x="3608" y="6787"/>
                  </a:cubicBezTo>
                  <a:lnTo>
                    <a:pt x="4096" y="7025"/>
                  </a:lnTo>
                  <a:cubicBezTo>
                    <a:pt x="4203" y="7073"/>
                    <a:pt x="4310" y="7096"/>
                    <a:pt x="4417" y="7096"/>
                  </a:cubicBezTo>
                  <a:cubicBezTo>
                    <a:pt x="4513" y="7096"/>
                    <a:pt x="4620" y="7073"/>
                    <a:pt x="4727" y="7025"/>
                  </a:cubicBezTo>
                  <a:lnTo>
                    <a:pt x="5215" y="6787"/>
                  </a:lnTo>
                  <a:cubicBezTo>
                    <a:pt x="5322" y="6739"/>
                    <a:pt x="5394" y="6668"/>
                    <a:pt x="5453" y="6573"/>
                  </a:cubicBezTo>
                  <a:cubicBezTo>
                    <a:pt x="5465" y="6573"/>
                    <a:pt x="5465" y="6573"/>
                    <a:pt x="5489" y="6561"/>
                  </a:cubicBezTo>
                  <a:close/>
                  <a:moveTo>
                    <a:pt x="2298" y="7966"/>
                  </a:moveTo>
                  <a:lnTo>
                    <a:pt x="2298" y="9299"/>
                  </a:lnTo>
                  <a:lnTo>
                    <a:pt x="2107" y="9299"/>
                  </a:lnTo>
                  <a:cubicBezTo>
                    <a:pt x="1976" y="9299"/>
                    <a:pt x="1857" y="9347"/>
                    <a:pt x="1750" y="9406"/>
                  </a:cubicBezTo>
                  <a:lnTo>
                    <a:pt x="1750" y="8120"/>
                  </a:lnTo>
                  <a:lnTo>
                    <a:pt x="2298" y="7966"/>
                  </a:lnTo>
                  <a:close/>
                  <a:moveTo>
                    <a:pt x="6501" y="7966"/>
                  </a:moveTo>
                  <a:lnTo>
                    <a:pt x="7049" y="8120"/>
                  </a:lnTo>
                  <a:lnTo>
                    <a:pt x="7049" y="9406"/>
                  </a:lnTo>
                  <a:cubicBezTo>
                    <a:pt x="6941" y="9347"/>
                    <a:pt x="6822" y="9299"/>
                    <a:pt x="6691" y="9299"/>
                  </a:cubicBezTo>
                  <a:lnTo>
                    <a:pt x="6501" y="9299"/>
                  </a:lnTo>
                  <a:lnTo>
                    <a:pt x="6501" y="7966"/>
                  </a:lnTo>
                  <a:close/>
                  <a:moveTo>
                    <a:pt x="4048" y="0"/>
                  </a:moveTo>
                  <a:cubicBezTo>
                    <a:pt x="3881" y="0"/>
                    <a:pt x="3762" y="96"/>
                    <a:pt x="3715" y="250"/>
                  </a:cubicBezTo>
                  <a:cubicBezTo>
                    <a:pt x="3477" y="310"/>
                    <a:pt x="3239" y="381"/>
                    <a:pt x="3036" y="500"/>
                  </a:cubicBezTo>
                  <a:cubicBezTo>
                    <a:pt x="3012" y="500"/>
                    <a:pt x="3012" y="488"/>
                    <a:pt x="3000" y="488"/>
                  </a:cubicBezTo>
                  <a:cubicBezTo>
                    <a:pt x="2965" y="468"/>
                    <a:pt x="2922" y="456"/>
                    <a:pt x="2878" y="456"/>
                  </a:cubicBezTo>
                  <a:cubicBezTo>
                    <a:pt x="2819" y="456"/>
                    <a:pt x="2757" y="477"/>
                    <a:pt x="2703" y="524"/>
                  </a:cubicBezTo>
                  <a:lnTo>
                    <a:pt x="2322" y="798"/>
                  </a:lnTo>
                  <a:cubicBezTo>
                    <a:pt x="2179" y="905"/>
                    <a:pt x="2107" y="1060"/>
                    <a:pt x="2107" y="1215"/>
                  </a:cubicBezTo>
                  <a:lnTo>
                    <a:pt x="2107" y="1227"/>
                  </a:lnTo>
                  <a:cubicBezTo>
                    <a:pt x="1691" y="1727"/>
                    <a:pt x="1453" y="2346"/>
                    <a:pt x="1405" y="2989"/>
                  </a:cubicBezTo>
                  <a:lnTo>
                    <a:pt x="1214" y="2989"/>
                  </a:lnTo>
                  <a:cubicBezTo>
                    <a:pt x="1131" y="2989"/>
                    <a:pt x="1048" y="3060"/>
                    <a:pt x="1048" y="3155"/>
                  </a:cubicBezTo>
                  <a:cubicBezTo>
                    <a:pt x="1048" y="3239"/>
                    <a:pt x="1131" y="3310"/>
                    <a:pt x="1214" y="3310"/>
                  </a:cubicBezTo>
                  <a:lnTo>
                    <a:pt x="1572" y="3310"/>
                  </a:lnTo>
                  <a:lnTo>
                    <a:pt x="1572" y="3584"/>
                  </a:lnTo>
                  <a:cubicBezTo>
                    <a:pt x="1381" y="3667"/>
                    <a:pt x="1250" y="3846"/>
                    <a:pt x="1226" y="4060"/>
                  </a:cubicBezTo>
                  <a:cubicBezTo>
                    <a:pt x="1214" y="4227"/>
                    <a:pt x="1274" y="4406"/>
                    <a:pt x="1381" y="4525"/>
                  </a:cubicBezTo>
                  <a:cubicBezTo>
                    <a:pt x="1500" y="4644"/>
                    <a:pt x="1667" y="4715"/>
                    <a:pt x="1822" y="4715"/>
                  </a:cubicBezTo>
                  <a:lnTo>
                    <a:pt x="1941" y="4715"/>
                  </a:lnTo>
                  <a:cubicBezTo>
                    <a:pt x="1988" y="5060"/>
                    <a:pt x="2119" y="5394"/>
                    <a:pt x="2298" y="5691"/>
                  </a:cubicBezTo>
                  <a:cubicBezTo>
                    <a:pt x="2477" y="5965"/>
                    <a:pt x="2703" y="6203"/>
                    <a:pt x="2977" y="6382"/>
                  </a:cubicBezTo>
                  <a:lnTo>
                    <a:pt x="2977" y="7144"/>
                  </a:lnTo>
                  <a:cubicBezTo>
                    <a:pt x="2977" y="7311"/>
                    <a:pt x="2869" y="7442"/>
                    <a:pt x="2715" y="7477"/>
                  </a:cubicBezTo>
                  <a:lnTo>
                    <a:pt x="869" y="8037"/>
                  </a:lnTo>
                  <a:cubicBezTo>
                    <a:pt x="357" y="8180"/>
                    <a:pt x="0" y="8656"/>
                    <a:pt x="0" y="9192"/>
                  </a:cubicBezTo>
                  <a:lnTo>
                    <a:pt x="0" y="11037"/>
                  </a:lnTo>
                  <a:cubicBezTo>
                    <a:pt x="0" y="11133"/>
                    <a:pt x="71" y="11204"/>
                    <a:pt x="155" y="11204"/>
                  </a:cubicBezTo>
                  <a:cubicBezTo>
                    <a:pt x="250" y="11204"/>
                    <a:pt x="322" y="11133"/>
                    <a:pt x="322" y="11037"/>
                  </a:cubicBezTo>
                  <a:lnTo>
                    <a:pt x="322" y="9192"/>
                  </a:lnTo>
                  <a:cubicBezTo>
                    <a:pt x="322" y="8811"/>
                    <a:pt x="595" y="8454"/>
                    <a:pt x="964" y="8347"/>
                  </a:cubicBezTo>
                  <a:lnTo>
                    <a:pt x="1393" y="8216"/>
                  </a:lnTo>
                  <a:lnTo>
                    <a:pt x="1393" y="11037"/>
                  </a:lnTo>
                  <a:cubicBezTo>
                    <a:pt x="1393" y="11133"/>
                    <a:pt x="1465" y="11204"/>
                    <a:pt x="1560" y="11204"/>
                  </a:cubicBezTo>
                  <a:cubicBezTo>
                    <a:pt x="1643" y="11204"/>
                    <a:pt x="1715" y="11133"/>
                    <a:pt x="1715" y="11037"/>
                  </a:cubicBezTo>
                  <a:lnTo>
                    <a:pt x="1715" y="9978"/>
                  </a:lnTo>
                  <a:cubicBezTo>
                    <a:pt x="1715" y="9787"/>
                    <a:pt x="1881" y="9621"/>
                    <a:pt x="2084" y="9621"/>
                  </a:cubicBezTo>
                  <a:lnTo>
                    <a:pt x="2774" y="9621"/>
                  </a:lnTo>
                  <a:cubicBezTo>
                    <a:pt x="2869" y="9621"/>
                    <a:pt x="2941" y="9549"/>
                    <a:pt x="2941" y="9466"/>
                  </a:cubicBezTo>
                  <a:cubicBezTo>
                    <a:pt x="2941" y="9371"/>
                    <a:pt x="2869" y="9299"/>
                    <a:pt x="2774" y="9299"/>
                  </a:cubicBezTo>
                  <a:lnTo>
                    <a:pt x="2584" y="9299"/>
                  </a:lnTo>
                  <a:lnTo>
                    <a:pt x="2584" y="7858"/>
                  </a:lnTo>
                  <a:lnTo>
                    <a:pt x="2631" y="7835"/>
                  </a:lnTo>
                  <a:cubicBezTo>
                    <a:pt x="3012" y="8406"/>
                    <a:pt x="3655" y="8751"/>
                    <a:pt x="4358" y="8751"/>
                  </a:cubicBezTo>
                  <a:cubicBezTo>
                    <a:pt x="5060" y="8751"/>
                    <a:pt x="5679" y="8406"/>
                    <a:pt x="6084" y="7835"/>
                  </a:cubicBezTo>
                  <a:lnTo>
                    <a:pt x="6120" y="7858"/>
                  </a:lnTo>
                  <a:lnTo>
                    <a:pt x="6120" y="9299"/>
                  </a:lnTo>
                  <a:lnTo>
                    <a:pt x="3477" y="9299"/>
                  </a:lnTo>
                  <a:cubicBezTo>
                    <a:pt x="3381" y="9299"/>
                    <a:pt x="3310" y="9371"/>
                    <a:pt x="3310" y="9466"/>
                  </a:cubicBezTo>
                  <a:cubicBezTo>
                    <a:pt x="3310" y="9549"/>
                    <a:pt x="3381" y="9621"/>
                    <a:pt x="3477" y="9621"/>
                  </a:cubicBezTo>
                  <a:lnTo>
                    <a:pt x="6632" y="9621"/>
                  </a:lnTo>
                  <a:cubicBezTo>
                    <a:pt x="6822" y="9621"/>
                    <a:pt x="6989" y="9787"/>
                    <a:pt x="6989" y="9978"/>
                  </a:cubicBezTo>
                  <a:lnTo>
                    <a:pt x="6989" y="11037"/>
                  </a:lnTo>
                  <a:cubicBezTo>
                    <a:pt x="6989" y="11133"/>
                    <a:pt x="7060" y="11204"/>
                    <a:pt x="7156" y="11204"/>
                  </a:cubicBezTo>
                  <a:cubicBezTo>
                    <a:pt x="7239" y="11204"/>
                    <a:pt x="7310" y="11133"/>
                    <a:pt x="7310" y="11037"/>
                  </a:cubicBezTo>
                  <a:lnTo>
                    <a:pt x="7310" y="8216"/>
                  </a:lnTo>
                  <a:lnTo>
                    <a:pt x="7751" y="8347"/>
                  </a:lnTo>
                  <a:cubicBezTo>
                    <a:pt x="8120" y="8454"/>
                    <a:pt x="8382" y="8811"/>
                    <a:pt x="8382" y="9192"/>
                  </a:cubicBezTo>
                  <a:lnTo>
                    <a:pt x="8382" y="11037"/>
                  </a:lnTo>
                  <a:cubicBezTo>
                    <a:pt x="8382" y="11133"/>
                    <a:pt x="8465" y="11204"/>
                    <a:pt x="8549" y="11204"/>
                  </a:cubicBezTo>
                  <a:cubicBezTo>
                    <a:pt x="8644" y="11204"/>
                    <a:pt x="8715" y="11133"/>
                    <a:pt x="8715" y="11037"/>
                  </a:cubicBezTo>
                  <a:lnTo>
                    <a:pt x="8715" y="9192"/>
                  </a:lnTo>
                  <a:cubicBezTo>
                    <a:pt x="8775" y="8656"/>
                    <a:pt x="8418" y="8180"/>
                    <a:pt x="7894" y="8037"/>
                  </a:cubicBezTo>
                  <a:lnTo>
                    <a:pt x="6048" y="7489"/>
                  </a:lnTo>
                  <a:cubicBezTo>
                    <a:pt x="5906" y="7442"/>
                    <a:pt x="5798" y="7287"/>
                    <a:pt x="5798" y="7144"/>
                  </a:cubicBezTo>
                  <a:lnTo>
                    <a:pt x="5798" y="6382"/>
                  </a:lnTo>
                  <a:cubicBezTo>
                    <a:pt x="6358" y="6001"/>
                    <a:pt x="6739" y="5382"/>
                    <a:pt x="6822" y="4715"/>
                  </a:cubicBezTo>
                  <a:lnTo>
                    <a:pt x="6929" y="4715"/>
                  </a:lnTo>
                  <a:cubicBezTo>
                    <a:pt x="7263" y="4715"/>
                    <a:pt x="7525" y="4477"/>
                    <a:pt x="7561" y="4179"/>
                  </a:cubicBezTo>
                  <a:cubicBezTo>
                    <a:pt x="7572" y="4013"/>
                    <a:pt x="7513" y="3834"/>
                    <a:pt x="7406" y="3715"/>
                  </a:cubicBezTo>
                  <a:cubicBezTo>
                    <a:pt x="7346" y="3656"/>
                    <a:pt x="7287" y="3608"/>
                    <a:pt x="7215" y="3572"/>
                  </a:cubicBezTo>
                  <a:lnTo>
                    <a:pt x="7215" y="3310"/>
                  </a:lnTo>
                  <a:lnTo>
                    <a:pt x="7572" y="3310"/>
                  </a:lnTo>
                  <a:cubicBezTo>
                    <a:pt x="7656" y="3310"/>
                    <a:pt x="7739" y="3239"/>
                    <a:pt x="7739" y="3155"/>
                  </a:cubicBezTo>
                  <a:cubicBezTo>
                    <a:pt x="7739" y="3060"/>
                    <a:pt x="7656" y="2989"/>
                    <a:pt x="7572" y="2989"/>
                  </a:cubicBezTo>
                  <a:lnTo>
                    <a:pt x="7382" y="2989"/>
                  </a:lnTo>
                  <a:cubicBezTo>
                    <a:pt x="7346" y="2346"/>
                    <a:pt x="7096" y="1727"/>
                    <a:pt x="6679" y="1227"/>
                  </a:cubicBezTo>
                  <a:lnTo>
                    <a:pt x="6679" y="1215"/>
                  </a:lnTo>
                  <a:cubicBezTo>
                    <a:pt x="6679" y="1048"/>
                    <a:pt x="6608" y="905"/>
                    <a:pt x="6465" y="798"/>
                  </a:cubicBezTo>
                  <a:lnTo>
                    <a:pt x="6084" y="524"/>
                  </a:lnTo>
                  <a:cubicBezTo>
                    <a:pt x="6024" y="487"/>
                    <a:pt x="5964" y="463"/>
                    <a:pt x="5900" y="463"/>
                  </a:cubicBezTo>
                  <a:cubicBezTo>
                    <a:pt x="5864" y="463"/>
                    <a:pt x="5826" y="471"/>
                    <a:pt x="5786" y="488"/>
                  </a:cubicBezTo>
                  <a:cubicBezTo>
                    <a:pt x="5775" y="488"/>
                    <a:pt x="5775" y="500"/>
                    <a:pt x="5751" y="500"/>
                  </a:cubicBezTo>
                  <a:cubicBezTo>
                    <a:pt x="5536" y="381"/>
                    <a:pt x="5310" y="310"/>
                    <a:pt x="5072" y="250"/>
                  </a:cubicBezTo>
                  <a:cubicBezTo>
                    <a:pt x="5024" y="96"/>
                    <a:pt x="4905" y="0"/>
                    <a:pt x="4739"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63"/>
            <p:cNvSpPr/>
            <p:nvPr/>
          </p:nvSpPr>
          <p:spPr>
            <a:xfrm>
              <a:off x="5420533" y="4102440"/>
              <a:ext cx="10581" cy="10201"/>
            </a:xfrm>
            <a:custGeom>
              <a:rect b="b" l="l" r="r" t="t"/>
              <a:pathLst>
                <a:path extrusionOk="0" h="322" w="334">
                  <a:moveTo>
                    <a:pt x="167" y="1"/>
                  </a:moveTo>
                  <a:cubicBezTo>
                    <a:pt x="84" y="1"/>
                    <a:pt x="0" y="72"/>
                    <a:pt x="0" y="167"/>
                  </a:cubicBezTo>
                  <a:cubicBezTo>
                    <a:pt x="0" y="251"/>
                    <a:pt x="84" y="322"/>
                    <a:pt x="167" y="322"/>
                  </a:cubicBezTo>
                  <a:cubicBezTo>
                    <a:pt x="262" y="322"/>
                    <a:pt x="334" y="251"/>
                    <a:pt x="334" y="167"/>
                  </a:cubicBezTo>
                  <a:cubicBezTo>
                    <a:pt x="334" y="72"/>
                    <a:pt x="262" y="1"/>
                    <a:pt x="167"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63"/>
            <p:cNvSpPr/>
            <p:nvPr/>
          </p:nvSpPr>
          <p:spPr>
            <a:xfrm>
              <a:off x="5554064" y="4102440"/>
              <a:ext cx="10201" cy="10201"/>
            </a:xfrm>
            <a:custGeom>
              <a:rect b="b" l="l" r="r" t="t"/>
              <a:pathLst>
                <a:path extrusionOk="0" h="322" w="322">
                  <a:moveTo>
                    <a:pt x="167" y="1"/>
                  </a:moveTo>
                  <a:cubicBezTo>
                    <a:pt x="72" y="1"/>
                    <a:pt x="0" y="72"/>
                    <a:pt x="0" y="167"/>
                  </a:cubicBezTo>
                  <a:cubicBezTo>
                    <a:pt x="0" y="251"/>
                    <a:pt x="72" y="322"/>
                    <a:pt x="167" y="322"/>
                  </a:cubicBezTo>
                  <a:cubicBezTo>
                    <a:pt x="250" y="322"/>
                    <a:pt x="322" y="251"/>
                    <a:pt x="322" y="167"/>
                  </a:cubicBezTo>
                  <a:cubicBezTo>
                    <a:pt x="322" y="72"/>
                    <a:pt x="274" y="1"/>
                    <a:pt x="167"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86" name="Google Shape;1686;p63"/>
          <p:cNvGrpSpPr/>
          <p:nvPr/>
        </p:nvGrpSpPr>
        <p:grpSpPr>
          <a:xfrm>
            <a:off x="3898004" y="5348014"/>
            <a:ext cx="278784" cy="354594"/>
            <a:chOff x="4896229" y="3785989"/>
            <a:chExt cx="278784" cy="354594"/>
          </a:xfrm>
        </p:grpSpPr>
        <p:sp>
          <p:nvSpPr>
            <p:cNvPr id="1687" name="Google Shape;1687;p63"/>
            <p:cNvSpPr/>
            <p:nvPr/>
          </p:nvSpPr>
          <p:spPr>
            <a:xfrm>
              <a:off x="4896229" y="3785989"/>
              <a:ext cx="278784" cy="354594"/>
            </a:xfrm>
            <a:custGeom>
              <a:rect b="b" l="l" r="r" t="t"/>
              <a:pathLst>
                <a:path extrusionOk="0" h="11193" w="8800">
                  <a:moveTo>
                    <a:pt x="4418" y="488"/>
                  </a:moveTo>
                  <a:lnTo>
                    <a:pt x="4763" y="1536"/>
                  </a:lnTo>
                  <a:lnTo>
                    <a:pt x="4442" y="2072"/>
                  </a:lnTo>
                  <a:cubicBezTo>
                    <a:pt x="4442" y="2072"/>
                    <a:pt x="4442" y="2084"/>
                    <a:pt x="4418" y="2084"/>
                  </a:cubicBezTo>
                  <a:cubicBezTo>
                    <a:pt x="4406" y="2084"/>
                    <a:pt x="4406" y="2084"/>
                    <a:pt x="4406" y="2072"/>
                  </a:cubicBezTo>
                  <a:lnTo>
                    <a:pt x="4085" y="1536"/>
                  </a:lnTo>
                  <a:lnTo>
                    <a:pt x="4418" y="488"/>
                  </a:lnTo>
                  <a:close/>
                  <a:moveTo>
                    <a:pt x="5049" y="1703"/>
                  </a:moveTo>
                  <a:cubicBezTo>
                    <a:pt x="6120" y="1977"/>
                    <a:pt x="6882" y="2965"/>
                    <a:pt x="6882" y="4084"/>
                  </a:cubicBezTo>
                  <a:lnTo>
                    <a:pt x="6882" y="4465"/>
                  </a:lnTo>
                  <a:cubicBezTo>
                    <a:pt x="6823" y="4501"/>
                    <a:pt x="6787" y="4560"/>
                    <a:pt x="6787" y="4620"/>
                  </a:cubicBezTo>
                  <a:cubicBezTo>
                    <a:pt x="6787" y="4703"/>
                    <a:pt x="6871" y="4775"/>
                    <a:pt x="6954" y="4775"/>
                  </a:cubicBezTo>
                  <a:cubicBezTo>
                    <a:pt x="7025" y="4775"/>
                    <a:pt x="7097" y="4810"/>
                    <a:pt x="7168" y="4870"/>
                  </a:cubicBezTo>
                  <a:cubicBezTo>
                    <a:pt x="7228" y="4929"/>
                    <a:pt x="7240" y="5001"/>
                    <a:pt x="7240" y="5072"/>
                  </a:cubicBezTo>
                  <a:cubicBezTo>
                    <a:pt x="7228" y="5215"/>
                    <a:pt x="7085" y="5334"/>
                    <a:pt x="6942" y="5334"/>
                  </a:cubicBezTo>
                  <a:lnTo>
                    <a:pt x="6871" y="5334"/>
                  </a:lnTo>
                  <a:lnTo>
                    <a:pt x="6871" y="5310"/>
                  </a:lnTo>
                  <a:cubicBezTo>
                    <a:pt x="6871" y="5227"/>
                    <a:pt x="6787" y="5156"/>
                    <a:pt x="6704" y="5156"/>
                  </a:cubicBezTo>
                  <a:cubicBezTo>
                    <a:pt x="6609" y="5156"/>
                    <a:pt x="6537" y="5227"/>
                    <a:pt x="6537" y="5310"/>
                  </a:cubicBezTo>
                  <a:cubicBezTo>
                    <a:pt x="6537" y="6477"/>
                    <a:pt x="5585" y="7430"/>
                    <a:pt x="4430" y="7430"/>
                  </a:cubicBezTo>
                  <a:cubicBezTo>
                    <a:pt x="3263" y="7418"/>
                    <a:pt x="2310" y="6465"/>
                    <a:pt x="2310" y="5298"/>
                  </a:cubicBezTo>
                  <a:cubicBezTo>
                    <a:pt x="2310" y="5215"/>
                    <a:pt x="2239" y="5132"/>
                    <a:pt x="2144" y="5132"/>
                  </a:cubicBezTo>
                  <a:cubicBezTo>
                    <a:pt x="2060" y="5132"/>
                    <a:pt x="1989" y="5215"/>
                    <a:pt x="1989" y="5298"/>
                  </a:cubicBezTo>
                  <a:lnTo>
                    <a:pt x="1989" y="5310"/>
                  </a:lnTo>
                  <a:lnTo>
                    <a:pt x="1882" y="5310"/>
                  </a:lnTo>
                  <a:cubicBezTo>
                    <a:pt x="1810" y="5310"/>
                    <a:pt x="1727" y="5287"/>
                    <a:pt x="1668" y="5227"/>
                  </a:cubicBezTo>
                  <a:cubicBezTo>
                    <a:pt x="1608" y="5168"/>
                    <a:pt x="1596" y="5096"/>
                    <a:pt x="1596" y="5013"/>
                  </a:cubicBezTo>
                  <a:cubicBezTo>
                    <a:pt x="1608" y="4882"/>
                    <a:pt x="1751" y="4763"/>
                    <a:pt x="1894" y="4763"/>
                  </a:cubicBezTo>
                  <a:cubicBezTo>
                    <a:pt x="1989" y="4763"/>
                    <a:pt x="2060" y="4691"/>
                    <a:pt x="2060" y="4596"/>
                  </a:cubicBezTo>
                  <a:cubicBezTo>
                    <a:pt x="2060" y="4525"/>
                    <a:pt x="2013" y="4465"/>
                    <a:pt x="1941" y="4453"/>
                  </a:cubicBezTo>
                  <a:lnTo>
                    <a:pt x="1941" y="4084"/>
                  </a:lnTo>
                  <a:cubicBezTo>
                    <a:pt x="1941" y="2965"/>
                    <a:pt x="2703" y="1977"/>
                    <a:pt x="3775" y="1703"/>
                  </a:cubicBezTo>
                  <a:lnTo>
                    <a:pt x="4108" y="2250"/>
                  </a:lnTo>
                  <a:cubicBezTo>
                    <a:pt x="4168" y="2358"/>
                    <a:pt x="4287" y="2417"/>
                    <a:pt x="4406" y="2417"/>
                  </a:cubicBezTo>
                  <a:cubicBezTo>
                    <a:pt x="4525" y="2417"/>
                    <a:pt x="4644" y="2358"/>
                    <a:pt x="4704" y="2250"/>
                  </a:cubicBezTo>
                  <a:lnTo>
                    <a:pt x="5049" y="1703"/>
                  </a:lnTo>
                  <a:close/>
                  <a:moveTo>
                    <a:pt x="3025" y="7846"/>
                  </a:moveTo>
                  <a:lnTo>
                    <a:pt x="3025" y="7858"/>
                  </a:lnTo>
                  <a:lnTo>
                    <a:pt x="3025" y="8168"/>
                  </a:lnTo>
                  <a:cubicBezTo>
                    <a:pt x="3025" y="8323"/>
                    <a:pt x="2942" y="8454"/>
                    <a:pt x="2787" y="8513"/>
                  </a:cubicBezTo>
                  <a:lnTo>
                    <a:pt x="2418" y="8263"/>
                  </a:lnTo>
                  <a:cubicBezTo>
                    <a:pt x="2310" y="8192"/>
                    <a:pt x="2299" y="8085"/>
                    <a:pt x="2322" y="8001"/>
                  </a:cubicBezTo>
                  <a:cubicBezTo>
                    <a:pt x="2358" y="7930"/>
                    <a:pt x="2418" y="7846"/>
                    <a:pt x="2537" y="7846"/>
                  </a:cubicBezTo>
                  <a:close/>
                  <a:moveTo>
                    <a:pt x="6311" y="7870"/>
                  </a:moveTo>
                  <a:cubicBezTo>
                    <a:pt x="6430" y="7870"/>
                    <a:pt x="6501" y="7954"/>
                    <a:pt x="6525" y="8037"/>
                  </a:cubicBezTo>
                  <a:cubicBezTo>
                    <a:pt x="6549" y="8108"/>
                    <a:pt x="6537" y="8216"/>
                    <a:pt x="6430" y="8287"/>
                  </a:cubicBezTo>
                  <a:lnTo>
                    <a:pt x="6061" y="8549"/>
                  </a:lnTo>
                  <a:cubicBezTo>
                    <a:pt x="5906" y="8466"/>
                    <a:pt x="5823" y="8335"/>
                    <a:pt x="5823" y="8192"/>
                  </a:cubicBezTo>
                  <a:lnTo>
                    <a:pt x="5823" y="7870"/>
                  </a:lnTo>
                  <a:close/>
                  <a:moveTo>
                    <a:pt x="6406" y="7334"/>
                  </a:moveTo>
                  <a:cubicBezTo>
                    <a:pt x="6894" y="7334"/>
                    <a:pt x="7299" y="7739"/>
                    <a:pt x="7299" y="8227"/>
                  </a:cubicBezTo>
                  <a:cubicBezTo>
                    <a:pt x="7240" y="9049"/>
                    <a:pt x="6716" y="9763"/>
                    <a:pt x="5990" y="10049"/>
                  </a:cubicBezTo>
                  <a:lnTo>
                    <a:pt x="5990" y="9990"/>
                  </a:lnTo>
                  <a:cubicBezTo>
                    <a:pt x="5990" y="9894"/>
                    <a:pt x="5906" y="9823"/>
                    <a:pt x="5823" y="9823"/>
                  </a:cubicBezTo>
                  <a:cubicBezTo>
                    <a:pt x="5739" y="9823"/>
                    <a:pt x="5656" y="9894"/>
                    <a:pt x="5656" y="9990"/>
                  </a:cubicBezTo>
                  <a:lnTo>
                    <a:pt x="5656" y="10132"/>
                  </a:lnTo>
                  <a:cubicBezTo>
                    <a:pt x="5537" y="10156"/>
                    <a:pt x="5418" y="10168"/>
                    <a:pt x="5299" y="10168"/>
                  </a:cubicBezTo>
                  <a:lnTo>
                    <a:pt x="3549" y="10168"/>
                  </a:lnTo>
                  <a:cubicBezTo>
                    <a:pt x="3430" y="10168"/>
                    <a:pt x="3311" y="10156"/>
                    <a:pt x="3192" y="10132"/>
                  </a:cubicBezTo>
                  <a:lnTo>
                    <a:pt x="3192" y="9990"/>
                  </a:lnTo>
                  <a:cubicBezTo>
                    <a:pt x="3192" y="9894"/>
                    <a:pt x="3120" y="9823"/>
                    <a:pt x="3025" y="9823"/>
                  </a:cubicBezTo>
                  <a:cubicBezTo>
                    <a:pt x="2942" y="9823"/>
                    <a:pt x="2858" y="9894"/>
                    <a:pt x="2858" y="9990"/>
                  </a:cubicBezTo>
                  <a:lnTo>
                    <a:pt x="2858" y="10049"/>
                  </a:lnTo>
                  <a:cubicBezTo>
                    <a:pt x="2132" y="9763"/>
                    <a:pt x="1608" y="9061"/>
                    <a:pt x="1608" y="8227"/>
                  </a:cubicBezTo>
                  <a:cubicBezTo>
                    <a:pt x="1608" y="7739"/>
                    <a:pt x="2013" y="7334"/>
                    <a:pt x="2501" y="7334"/>
                  </a:cubicBezTo>
                  <a:lnTo>
                    <a:pt x="3037" y="7334"/>
                  </a:lnTo>
                  <a:lnTo>
                    <a:pt x="3037" y="7358"/>
                  </a:lnTo>
                  <a:lnTo>
                    <a:pt x="3037" y="7549"/>
                  </a:lnTo>
                  <a:lnTo>
                    <a:pt x="2549" y="7549"/>
                  </a:lnTo>
                  <a:cubicBezTo>
                    <a:pt x="2299" y="7549"/>
                    <a:pt x="2084" y="7692"/>
                    <a:pt x="2025" y="7930"/>
                  </a:cubicBezTo>
                  <a:cubicBezTo>
                    <a:pt x="1953" y="8168"/>
                    <a:pt x="2037" y="8406"/>
                    <a:pt x="2251" y="8549"/>
                  </a:cubicBezTo>
                  <a:lnTo>
                    <a:pt x="4156" y="9811"/>
                  </a:lnTo>
                  <a:cubicBezTo>
                    <a:pt x="4239" y="9870"/>
                    <a:pt x="4346" y="9894"/>
                    <a:pt x="4442" y="9894"/>
                  </a:cubicBezTo>
                  <a:cubicBezTo>
                    <a:pt x="4525" y="9894"/>
                    <a:pt x="4632" y="9870"/>
                    <a:pt x="4727" y="9811"/>
                  </a:cubicBezTo>
                  <a:lnTo>
                    <a:pt x="5228" y="9466"/>
                  </a:lnTo>
                  <a:cubicBezTo>
                    <a:pt x="5299" y="9418"/>
                    <a:pt x="5323" y="9323"/>
                    <a:pt x="5275" y="9239"/>
                  </a:cubicBezTo>
                  <a:cubicBezTo>
                    <a:pt x="5247" y="9197"/>
                    <a:pt x="5197" y="9175"/>
                    <a:pt x="5146" y="9175"/>
                  </a:cubicBezTo>
                  <a:cubicBezTo>
                    <a:pt x="5112" y="9175"/>
                    <a:pt x="5077" y="9185"/>
                    <a:pt x="5049" y="9204"/>
                  </a:cubicBezTo>
                  <a:lnTo>
                    <a:pt x="4549" y="9537"/>
                  </a:lnTo>
                  <a:cubicBezTo>
                    <a:pt x="4519" y="9561"/>
                    <a:pt x="4480" y="9573"/>
                    <a:pt x="4442" y="9573"/>
                  </a:cubicBezTo>
                  <a:cubicBezTo>
                    <a:pt x="4403" y="9573"/>
                    <a:pt x="4364" y="9561"/>
                    <a:pt x="4335" y="9537"/>
                  </a:cubicBezTo>
                  <a:lnTo>
                    <a:pt x="3120" y="8727"/>
                  </a:lnTo>
                  <a:cubicBezTo>
                    <a:pt x="3275" y="8585"/>
                    <a:pt x="3382" y="8394"/>
                    <a:pt x="3382" y="8192"/>
                  </a:cubicBezTo>
                  <a:lnTo>
                    <a:pt x="3382" y="7501"/>
                  </a:lnTo>
                  <a:cubicBezTo>
                    <a:pt x="3715" y="7668"/>
                    <a:pt x="4061" y="7739"/>
                    <a:pt x="4454" y="7739"/>
                  </a:cubicBezTo>
                  <a:cubicBezTo>
                    <a:pt x="4835" y="7739"/>
                    <a:pt x="5204" y="7656"/>
                    <a:pt x="5525" y="7501"/>
                  </a:cubicBezTo>
                  <a:lnTo>
                    <a:pt x="5525" y="8192"/>
                  </a:lnTo>
                  <a:cubicBezTo>
                    <a:pt x="5525" y="8394"/>
                    <a:pt x="5632" y="8597"/>
                    <a:pt x="5799" y="8727"/>
                  </a:cubicBezTo>
                  <a:lnTo>
                    <a:pt x="5692" y="8799"/>
                  </a:lnTo>
                  <a:cubicBezTo>
                    <a:pt x="5609" y="8847"/>
                    <a:pt x="5597" y="8942"/>
                    <a:pt x="5644" y="9025"/>
                  </a:cubicBezTo>
                  <a:cubicBezTo>
                    <a:pt x="5680" y="9061"/>
                    <a:pt x="5728" y="9097"/>
                    <a:pt x="5775" y="9097"/>
                  </a:cubicBezTo>
                  <a:cubicBezTo>
                    <a:pt x="5811" y="9097"/>
                    <a:pt x="5835" y="9085"/>
                    <a:pt x="5870" y="9061"/>
                  </a:cubicBezTo>
                  <a:lnTo>
                    <a:pt x="6656" y="8549"/>
                  </a:lnTo>
                  <a:cubicBezTo>
                    <a:pt x="6871" y="8406"/>
                    <a:pt x="6954" y="8156"/>
                    <a:pt x="6882" y="7930"/>
                  </a:cubicBezTo>
                  <a:cubicBezTo>
                    <a:pt x="6799" y="7704"/>
                    <a:pt x="6597" y="7549"/>
                    <a:pt x="6359" y="7549"/>
                  </a:cubicBezTo>
                  <a:lnTo>
                    <a:pt x="5870" y="7549"/>
                  </a:lnTo>
                  <a:lnTo>
                    <a:pt x="5870" y="7358"/>
                  </a:lnTo>
                  <a:lnTo>
                    <a:pt x="5870" y="7334"/>
                  </a:lnTo>
                  <a:close/>
                  <a:moveTo>
                    <a:pt x="4406" y="0"/>
                  </a:moveTo>
                  <a:cubicBezTo>
                    <a:pt x="4311" y="0"/>
                    <a:pt x="4215" y="72"/>
                    <a:pt x="4168" y="167"/>
                  </a:cubicBezTo>
                  <a:lnTo>
                    <a:pt x="3775" y="1358"/>
                  </a:lnTo>
                  <a:cubicBezTo>
                    <a:pt x="2501" y="1643"/>
                    <a:pt x="1596" y="2786"/>
                    <a:pt x="1596" y="4084"/>
                  </a:cubicBezTo>
                  <a:lnTo>
                    <a:pt x="1596" y="4513"/>
                  </a:lnTo>
                  <a:cubicBezTo>
                    <a:pt x="1406" y="4596"/>
                    <a:pt x="1275" y="4775"/>
                    <a:pt x="1251" y="4989"/>
                  </a:cubicBezTo>
                  <a:cubicBezTo>
                    <a:pt x="1239" y="5156"/>
                    <a:pt x="1298" y="5322"/>
                    <a:pt x="1406" y="5453"/>
                  </a:cubicBezTo>
                  <a:cubicBezTo>
                    <a:pt x="1525" y="5572"/>
                    <a:pt x="1691" y="5644"/>
                    <a:pt x="1846" y="5644"/>
                  </a:cubicBezTo>
                  <a:lnTo>
                    <a:pt x="1965" y="5644"/>
                  </a:lnTo>
                  <a:cubicBezTo>
                    <a:pt x="2049" y="6180"/>
                    <a:pt x="2287" y="6644"/>
                    <a:pt x="2644" y="7013"/>
                  </a:cubicBezTo>
                  <a:lnTo>
                    <a:pt x="2465" y="7013"/>
                  </a:lnTo>
                  <a:cubicBezTo>
                    <a:pt x="1787" y="7013"/>
                    <a:pt x="1239" y="7561"/>
                    <a:pt x="1239" y="8227"/>
                  </a:cubicBezTo>
                  <a:cubicBezTo>
                    <a:pt x="1239" y="8489"/>
                    <a:pt x="1287" y="8727"/>
                    <a:pt x="1358" y="8942"/>
                  </a:cubicBezTo>
                  <a:lnTo>
                    <a:pt x="882" y="9085"/>
                  </a:lnTo>
                  <a:cubicBezTo>
                    <a:pt x="358" y="9228"/>
                    <a:pt x="1" y="9704"/>
                    <a:pt x="1" y="10240"/>
                  </a:cubicBezTo>
                  <a:lnTo>
                    <a:pt x="1" y="11025"/>
                  </a:lnTo>
                  <a:cubicBezTo>
                    <a:pt x="1" y="11121"/>
                    <a:pt x="84" y="11192"/>
                    <a:pt x="167" y="11192"/>
                  </a:cubicBezTo>
                  <a:cubicBezTo>
                    <a:pt x="263" y="11192"/>
                    <a:pt x="334" y="11121"/>
                    <a:pt x="334" y="11025"/>
                  </a:cubicBezTo>
                  <a:lnTo>
                    <a:pt x="334" y="10240"/>
                  </a:lnTo>
                  <a:cubicBezTo>
                    <a:pt x="334" y="9847"/>
                    <a:pt x="596" y="9489"/>
                    <a:pt x="977" y="9394"/>
                  </a:cubicBezTo>
                  <a:lnTo>
                    <a:pt x="1477" y="9239"/>
                  </a:lnTo>
                  <a:cubicBezTo>
                    <a:pt x="1751" y="9775"/>
                    <a:pt x="2239" y="10192"/>
                    <a:pt x="2822" y="10382"/>
                  </a:cubicBezTo>
                  <a:lnTo>
                    <a:pt x="2822" y="11025"/>
                  </a:lnTo>
                  <a:cubicBezTo>
                    <a:pt x="2822" y="11121"/>
                    <a:pt x="2894" y="11192"/>
                    <a:pt x="2977" y="11192"/>
                  </a:cubicBezTo>
                  <a:cubicBezTo>
                    <a:pt x="3072" y="11192"/>
                    <a:pt x="3144" y="11121"/>
                    <a:pt x="3144" y="11025"/>
                  </a:cubicBezTo>
                  <a:lnTo>
                    <a:pt x="3144" y="10466"/>
                  </a:lnTo>
                  <a:cubicBezTo>
                    <a:pt x="3263" y="10478"/>
                    <a:pt x="3382" y="10490"/>
                    <a:pt x="3501" y="10490"/>
                  </a:cubicBezTo>
                  <a:lnTo>
                    <a:pt x="5263" y="10490"/>
                  </a:lnTo>
                  <a:cubicBezTo>
                    <a:pt x="5382" y="10490"/>
                    <a:pt x="5501" y="10478"/>
                    <a:pt x="5620" y="10466"/>
                  </a:cubicBezTo>
                  <a:lnTo>
                    <a:pt x="5620" y="11025"/>
                  </a:lnTo>
                  <a:cubicBezTo>
                    <a:pt x="5620" y="11121"/>
                    <a:pt x="5692" y="11192"/>
                    <a:pt x="5775" y="11192"/>
                  </a:cubicBezTo>
                  <a:cubicBezTo>
                    <a:pt x="5870" y="11192"/>
                    <a:pt x="5942" y="11121"/>
                    <a:pt x="5942" y="11025"/>
                  </a:cubicBezTo>
                  <a:lnTo>
                    <a:pt x="5942" y="10382"/>
                  </a:lnTo>
                  <a:cubicBezTo>
                    <a:pt x="6525" y="10192"/>
                    <a:pt x="7013" y="9775"/>
                    <a:pt x="7287" y="9239"/>
                  </a:cubicBezTo>
                  <a:lnTo>
                    <a:pt x="7787" y="9394"/>
                  </a:lnTo>
                  <a:cubicBezTo>
                    <a:pt x="8156" y="9489"/>
                    <a:pt x="8430" y="9847"/>
                    <a:pt x="8430" y="10240"/>
                  </a:cubicBezTo>
                  <a:lnTo>
                    <a:pt x="8430" y="11025"/>
                  </a:lnTo>
                  <a:cubicBezTo>
                    <a:pt x="8430" y="11121"/>
                    <a:pt x="8502" y="11192"/>
                    <a:pt x="8585" y="11192"/>
                  </a:cubicBezTo>
                  <a:cubicBezTo>
                    <a:pt x="8680" y="11192"/>
                    <a:pt x="8752" y="11121"/>
                    <a:pt x="8752" y="11025"/>
                  </a:cubicBezTo>
                  <a:lnTo>
                    <a:pt x="8752" y="10240"/>
                  </a:lnTo>
                  <a:cubicBezTo>
                    <a:pt x="8799" y="9704"/>
                    <a:pt x="8442" y="9228"/>
                    <a:pt x="7918" y="9085"/>
                  </a:cubicBezTo>
                  <a:lnTo>
                    <a:pt x="7442" y="8942"/>
                  </a:lnTo>
                  <a:cubicBezTo>
                    <a:pt x="7514" y="8727"/>
                    <a:pt x="7561" y="8489"/>
                    <a:pt x="7561" y="8227"/>
                  </a:cubicBezTo>
                  <a:cubicBezTo>
                    <a:pt x="7561" y="7561"/>
                    <a:pt x="7013" y="7013"/>
                    <a:pt x="6347" y="7013"/>
                  </a:cubicBezTo>
                  <a:lnTo>
                    <a:pt x="6168" y="7013"/>
                  </a:lnTo>
                  <a:cubicBezTo>
                    <a:pt x="6525" y="6644"/>
                    <a:pt x="6763" y="6180"/>
                    <a:pt x="6835" y="5644"/>
                  </a:cubicBezTo>
                  <a:lnTo>
                    <a:pt x="6942" y="5644"/>
                  </a:lnTo>
                  <a:cubicBezTo>
                    <a:pt x="7263" y="5644"/>
                    <a:pt x="7537" y="5406"/>
                    <a:pt x="7561" y="5108"/>
                  </a:cubicBezTo>
                  <a:cubicBezTo>
                    <a:pt x="7573" y="4941"/>
                    <a:pt x="7514" y="4763"/>
                    <a:pt x="7418" y="4644"/>
                  </a:cubicBezTo>
                  <a:cubicBezTo>
                    <a:pt x="7359" y="4584"/>
                    <a:pt x="7299" y="4536"/>
                    <a:pt x="7216" y="4489"/>
                  </a:cubicBezTo>
                  <a:lnTo>
                    <a:pt x="7216" y="4084"/>
                  </a:lnTo>
                  <a:cubicBezTo>
                    <a:pt x="7216" y="2786"/>
                    <a:pt x="6311" y="1643"/>
                    <a:pt x="5049" y="1358"/>
                  </a:cubicBezTo>
                  <a:lnTo>
                    <a:pt x="4644" y="167"/>
                  </a:lnTo>
                  <a:cubicBezTo>
                    <a:pt x="4620" y="60"/>
                    <a:pt x="4513" y="0"/>
                    <a:pt x="4406"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63"/>
            <p:cNvSpPr/>
            <p:nvPr/>
          </p:nvSpPr>
          <p:spPr>
            <a:xfrm>
              <a:off x="4997700" y="3932319"/>
              <a:ext cx="10201" cy="15872"/>
            </a:xfrm>
            <a:custGeom>
              <a:rect b="b" l="l" r="r" t="t"/>
              <a:pathLst>
                <a:path extrusionOk="0" h="501" w="322">
                  <a:moveTo>
                    <a:pt x="167" y="1"/>
                  </a:moveTo>
                  <a:cubicBezTo>
                    <a:pt x="72" y="1"/>
                    <a:pt x="0" y="72"/>
                    <a:pt x="0" y="156"/>
                  </a:cubicBezTo>
                  <a:lnTo>
                    <a:pt x="0" y="334"/>
                  </a:lnTo>
                  <a:cubicBezTo>
                    <a:pt x="0" y="429"/>
                    <a:pt x="72" y="501"/>
                    <a:pt x="167" y="501"/>
                  </a:cubicBezTo>
                  <a:cubicBezTo>
                    <a:pt x="250" y="501"/>
                    <a:pt x="322" y="429"/>
                    <a:pt x="322" y="334"/>
                  </a:cubicBezTo>
                  <a:lnTo>
                    <a:pt x="322" y="156"/>
                  </a:lnTo>
                  <a:cubicBezTo>
                    <a:pt x="322" y="60"/>
                    <a:pt x="250" y="1"/>
                    <a:pt x="167"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63"/>
            <p:cNvSpPr/>
            <p:nvPr/>
          </p:nvSpPr>
          <p:spPr>
            <a:xfrm>
              <a:off x="5064830" y="3932319"/>
              <a:ext cx="10233" cy="15872"/>
            </a:xfrm>
            <a:custGeom>
              <a:rect b="b" l="l" r="r" t="t"/>
              <a:pathLst>
                <a:path extrusionOk="0" h="501" w="323">
                  <a:moveTo>
                    <a:pt x="156" y="1"/>
                  </a:moveTo>
                  <a:cubicBezTo>
                    <a:pt x="72" y="1"/>
                    <a:pt x="1" y="72"/>
                    <a:pt x="1" y="156"/>
                  </a:cubicBezTo>
                  <a:lnTo>
                    <a:pt x="1" y="334"/>
                  </a:lnTo>
                  <a:cubicBezTo>
                    <a:pt x="1" y="429"/>
                    <a:pt x="72" y="501"/>
                    <a:pt x="156" y="501"/>
                  </a:cubicBezTo>
                  <a:cubicBezTo>
                    <a:pt x="251" y="501"/>
                    <a:pt x="322" y="429"/>
                    <a:pt x="322" y="334"/>
                  </a:cubicBezTo>
                  <a:lnTo>
                    <a:pt x="322" y="156"/>
                  </a:lnTo>
                  <a:cubicBezTo>
                    <a:pt x="322" y="60"/>
                    <a:pt x="251" y="1"/>
                    <a:pt x="156"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63"/>
            <p:cNvSpPr/>
            <p:nvPr/>
          </p:nvSpPr>
          <p:spPr>
            <a:xfrm>
              <a:off x="5013160" y="3970905"/>
              <a:ext cx="46063" cy="16157"/>
            </a:xfrm>
            <a:custGeom>
              <a:rect b="b" l="l" r="r" t="t"/>
              <a:pathLst>
                <a:path extrusionOk="0" h="510" w="1454">
                  <a:moveTo>
                    <a:pt x="188" y="0"/>
                  </a:moveTo>
                  <a:cubicBezTo>
                    <a:pt x="146" y="0"/>
                    <a:pt x="102" y="15"/>
                    <a:pt x="60" y="45"/>
                  </a:cubicBezTo>
                  <a:cubicBezTo>
                    <a:pt x="1" y="104"/>
                    <a:pt x="1" y="212"/>
                    <a:pt x="60" y="283"/>
                  </a:cubicBezTo>
                  <a:cubicBezTo>
                    <a:pt x="215" y="414"/>
                    <a:pt x="453" y="509"/>
                    <a:pt x="703" y="509"/>
                  </a:cubicBezTo>
                  <a:cubicBezTo>
                    <a:pt x="977" y="509"/>
                    <a:pt x="1215" y="414"/>
                    <a:pt x="1346" y="283"/>
                  </a:cubicBezTo>
                  <a:cubicBezTo>
                    <a:pt x="1429" y="223"/>
                    <a:pt x="1453" y="116"/>
                    <a:pt x="1370" y="45"/>
                  </a:cubicBezTo>
                  <a:cubicBezTo>
                    <a:pt x="1340" y="15"/>
                    <a:pt x="1301" y="0"/>
                    <a:pt x="1260" y="0"/>
                  </a:cubicBezTo>
                  <a:cubicBezTo>
                    <a:pt x="1218" y="0"/>
                    <a:pt x="1173" y="15"/>
                    <a:pt x="1132" y="45"/>
                  </a:cubicBezTo>
                  <a:cubicBezTo>
                    <a:pt x="1072" y="104"/>
                    <a:pt x="929" y="176"/>
                    <a:pt x="715" y="176"/>
                  </a:cubicBezTo>
                  <a:cubicBezTo>
                    <a:pt x="513" y="176"/>
                    <a:pt x="358" y="104"/>
                    <a:pt x="298" y="45"/>
                  </a:cubicBezTo>
                  <a:cubicBezTo>
                    <a:pt x="268" y="15"/>
                    <a:pt x="230" y="0"/>
                    <a:pt x="188"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63"/>
            <p:cNvSpPr/>
            <p:nvPr/>
          </p:nvSpPr>
          <p:spPr>
            <a:xfrm>
              <a:off x="4991649" y="3915370"/>
              <a:ext cx="28322" cy="16252"/>
            </a:xfrm>
            <a:custGeom>
              <a:rect b="b" l="l" r="r" t="t"/>
              <a:pathLst>
                <a:path extrusionOk="0" h="513" w="894">
                  <a:moveTo>
                    <a:pt x="177" y="0"/>
                  </a:moveTo>
                  <a:cubicBezTo>
                    <a:pt x="109" y="0"/>
                    <a:pt x="52" y="45"/>
                    <a:pt x="25" y="119"/>
                  </a:cubicBezTo>
                  <a:cubicBezTo>
                    <a:pt x="1" y="202"/>
                    <a:pt x="37" y="298"/>
                    <a:pt x="132" y="322"/>
                  </a:cubicBezTo>
                  <a:lnTo>
                    <a:pt x="656" y="500"/>
                  </a:lnTo>
                  <a:cubicBezTo>
                    <a:pt x="668" y="500"/>
                    <a:pt x="680" y="512"/>
                    <a:pt x="703" y="512"/>
                  </a:cubicBezTo>
                  <a:cubicBezTo>
                    <a:pt x="775" y="512"/>
                    <a:pt x="834" y="476"/>
                    <a:pt x="846" y="393"/>
                  </a:cubicBezTo>
                  <a:cubicBezTo>
                    <a:pt x="894" y="310"/>
                    <a:pt x="846" y="202"/>
                    <a:pt x="763" y="191"/>
                  </a:cubicBezTo>
                  <a:lnTo>
                    <a:pt x="239" y="12"/>
                  </a:lnTo>
                  <a:cubicBezTo>
                    <a:pt x="218" y="4"/>
                    <a:pt x="197" y="0"/>
                    <a:pt x="17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63"/>
            <p:cNvSpPr/>
            <p:nvPr/>
          </p:nvSpPr>
          <p:spPr>
            <a:xfrm>
              <a:off x="5052760" y="3915370"/>
              <a:ext cx="28322" cy="16252"/>
            </a:xfrm>
            <a:custGeom>
              <a:rect b="b" l="l" r="r" t="t"/>
              <a:pathLst>
                <a:path extrusionOk="0" h="513" w="894">
                  <a:moveTo>
                    <a:pt x="718" y="0"/>
                  </a:moveTo>
                  <a:cubicBezTo>
                    <a:pt x="698" y="0"/>
                    <a:pt x="677" y="4"/>
                    <a:pt x="656" y="12"/>
                  </a:cubicBezTo>
                  <a:lnTo>
                    <a:pt x="144" y="191"/>
                  </a:lnTo>
                  <a:cubicBezTo>
                    <a:pt x="48" y="214"/>
                    <a:pt x="1" y="310"/>
                    <a:pt x="36" y="393"/>
                  </a:cubicBezTo>
                  <a:cubicBezTo>
                    <a:pt x="60" y="476"/>
                    <a:pt x="120" y="512"/>
                    <a:pt x="179" y="512"/>
                  </a:cubicBezTo>
                  <a:cubicBezTo>
                    <a:pt x="191" y="512"/>
                    <a:pt x="215" y="512"/>
                    <a:pt x="227" y="500"/>
                  </a:cubicBezTo>
                  <a:lnTo>
                    <a:pt x="751" y="322"/>
                  </a:lnTo>
                  <a:cubicBezTo>
                    <a:pt x="858" y="298"/>
                    <a:pt x="894" y="191"/>
                    <a:pt x="870" y="119"/>
                  </a:cubicBezTo>
                  <a:cubicBezTo>
                    <a:pt x="842" y="45"/>
                    <a:pt x="786" y="0"/>
                    <a:pt x="718"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93" name="Google Shape;1693;p63"/>
          <p:cNvGrpSpPr/>
          <p:nvPr/>
        </p:nvGrpSpPr>
        <p:grpSpPr>
          <a:xfrm>
            <a:off x="4786662" y="6300783"/>
            <a:ext cx="273874" cy="351204"/>
            <a:chOff x="7592387" y="3787858"/>
            <a:chExt cx="273874" cy="351204"/>
          </a:xfrm>
        </p:grpSpPr>
        <p:sp>
          <p:nvSpPr>
            <p:cNvPr id="1694" name="Google Shape;1694;p63"/>
            <p:cNvSpPr/>
            <p:nvPr/>
          </p:nvSpPr>
          <p:spPr>
            <a:xfrm>
              <a:off x="7592387" y="3787858"/>
              <a:ext cx="273874" cy="351204"/>
            </a:xfrm>
            <a:custGeom>
              <a:rect b="b" l="l" r="r" t="t"/>
              <a:pathLst>
                <a:path extrusionOk="0" h="11086" w="8645">
                  <a:moveTo>
                    <a:pt x="4692" y="1358"/>
                  </a:moveTo>
                  <a:lnTo>
                    <a:pt x="4692" y="1894"/>
                  </a:lnTo>
                  <a:cubicBezTo>
                    <a:pt x="4692" y="2084"/>
                    <a:pt x="4525" y="2251"/>
                    <a:pt x="4334" y="2251"/>
                  </a:cubicBezTo>
                  <a:cubicBezTo>
                    <a:pt x="4120" y="2251"/>
                    <a:pt x="3977" y="2084"/>
                    <a:pt x="3977" y="1894"/>
                  </a:cubicBezTo>
                  <a:lnTo>
                    <a:pt x="3977" y="1358"/>
                  </a:lnTo>
                  <a:close/>
                  <a:moveTo>
                    <a:pt x="4311" y="334"/>
                  </a:moveTo>
                  <a:lnTo>
                    <a:pt x="6799" y="1001"/>
                  </a:lnTo>
                  <a:lnTo>
                    <a:pt x="7740" y="2561"/>
                  </a:lnTo>
                  <a:lnTo>
                    <a:pt x="7073" y="3227"/>
                  </a:lnTo>
                  <a:lnTo>
                    <a:pt x="7073" y="2418"/>
                  </a:lnTo>
                  <a:cubicBezTo>
                    <a:pt x="7073" y="2239"/>
                    <a:pt x="6918" y="2072"/>
                    <a:pt x="6728" y="2072"/>
                  </a:cubicBezTo>
                  <a:lnTo>
                    <a:pt x="6549" y="2072"/>
                  </a:lnTo>
                  <a:cubicBezTo>
                    <a:pt x="6454" y="2072"/>
                    <a:pt x="6382" y="2144"/>
                    <a:pt x="6382" y="2239"/>
                  </a:cubicBezTo>
                  <a:cubicBezTo>
                    <a:pt x="6382" y="2322"/>
                    <a:pt x="6454" y="2394"/>
                    <a:pt x="6549" y="2394"/>
                  </a:cubicBezTo>
                  <a:lnTo>
                    <a:pt x="6728" y="2394"/>
                  </a:lnTo>
                  <a:cubicBezTo>
                    <a:pt x="6728" y="2394"/>
                    <a:pt x="6739" y="2394"/>
                    <a:pt x="6739" y="2418"/>
                  </a:cubicBezTo>
                  <a:lnTo>
                    <a:pt x="6739" y="3108"/>
                  </a:lnTo>
                  <a:lnTo>
                    <a:pt x="1870" y="3108"/>
                  </a:lnTo>
                  <a:lnTo>
                    <a:pt x="1870" y="2418"/>
                  </a:lnTo>
                  <a:cubicBezTo>
                    <a:pt x="1870" y="2418"/>
                    <a:pt x="1870" y="2394"/>
                    <a:pt x="1894" y="2394"/>
                  </a:cubicBezTo>
                  <a:lnTo>
                    <a:pt x="3858" y="2394"/>
                  </a:lnTo>
                  <a:cubicBezTo>
                    <a:pt x="3977" y="2501"/>
                    <a:pt x="4132" y="2572"/>
                    <a:pt x="4299" y="2572"/>
                  </a:cubicBezTo>
                  <a:cubicBezTo>
                    <a:pt x="4477" y="2572"/>
                    <a:pt x="4632" y="2513"/>
                    <a:pt x="4751" y="2394"/>
                  </a:cubicBezTo>
                  <a:lnTo>
                    <a:pt x="5847" y="2394"/>
                  </a:lnTo>
                  <a:cubicBezTo>
                    <a:pt x="5942" y="2394"/>
                    <a:pt x="6013" y="2322"/>
                    <a:pt x="6013" y="2239"/>
                  </a:cubicBezTo>
                  <a:cubicBezTo>
                    <a:pt x="6013" y="2144"/>
                    <a:pt x="5942" y="2072"/>
                    <a:pt x="5847" y="2072"/>
                  </a:cubicBezTo>
                  <a:lnTo>
                    <a:pt x="4942" y="2072"/>
                  </a:lnTo>
                  <a:cubicBezTo>
                    <a:pt x="4954" y="2013"/>
                    <a:pt x="4965" y="1953"/>
                    <a:pt x="4965" y="1894"/>
                  </a:cubicBezTo>
                  <a:lnTo>
                    <a:pt x="4965" y="1191"/>
                  </a:lnTo>
                  <a:cubicBezTo>
                    <a:pt x="4965" y="1096"/>
                    <a:pt x="4894" y="1025"/>
                    <a:pt x="4811" y="1025"/>
                  </a:cubicBezTo>
                  <a:lnTo>
                    <a:pt x="3763" y="1025"/>
                  </a:lnTo>
                  <a:cubicBezTo>
                    <a:pt x="3680" y="1025"/>
                    <a:pt x="3596" y="1096"/>
                    <a:pt x="3596" y="1191"/>
                  </a:cubicBezTo>
                  <a:lnTo>
                    <a:pt x="3596" y="1894"/>
                  </a:lnTo>
                  <a:cubicBezTo>
                    <a:pt x="3596" y="1953"/>
                    <a:pt x="3620" y="2013"/>
                    <a:pt x="3632" y="2072"/>
                  </a:cubicBezTo>
                  <a:lnTo>
                    <a:pt x="1858" y="2072"/>
                  </a:lnTo>
                  <a:cubicBezTo>
                    <a:pt x="1679" y="2072"/>
                    <a:pt x="1513" y="2215"/>
                    <a:pt x="1513" y="2418"/>
                  </a:cubicBezTo>
                  <a:lnTo>
                    <a:pt x="1513" y="3227"/>
                  </a:lnTo>
                  <a:lnTo>
                    <a:pt x="894" y="2561"/>
                  </a:lnTo>
                  <a:lnTo>
                    <a:pt x="1834" y="1001"/>
                  </a:lnTo>
                  <a:lnTo>
                    <a:pt x="4311" y="334"/>
                  </a:lnTo>
                  <a:close/>
                  <a:moveTo>
                    <a:pt x="6680" y="3442"/>
                  </a:moveTo>
                  <a:cubicBezTo>
                    <a:pt x="6561" y="3561"/>
                    <a:pt x="6323" y="3668"/>
                    <a:pt x="6120" y="3739"/>
                  </a:cubicBezTo>
                  <a:cubicBezTo>
                    <a:pt x="5644" y="3906"/>
                    <a:pt x="5013" y="3977"/>
                    <a:pt x="4334" y="3977"/>
                  </a:cubicBezTo>
                  <a:cubicBezTo>
                    <a:pt x="3644" y="3977"/>
                    <a:pt x="3025" y="3882"/>
                    <a:pt x="2548" y="3739"/>
                  </a:cubicBezTo>
                  <a:cubicBezTo>
                    <a:pt x="2334" y="3668"/>
                    <a:pt x="2096" y="3561"/>
                    <a:pt x="1977" y="3442"/>
                  </a:cubicBezTo>
                  <a:close/>
                  <a:moveTo>
                    <a:pt x="1906" y="3787"/>
                  </a:moveTo>
                  <a:cubicBezTo>
                    <a:pt x="1977" y="3858"/>
                    <a:pt x="2108" y="3918"/>
                    <a:pt x="2263" y="3977"/>
                  </a:cubicBezTo>
                  <a:lnTo>
                    <a:pt x="2263" y="4144"/>
                  </a:lnTo>
                  <a:cubicBezTo>
                    <a:pt x="2263" y="4239"/>
                    <a:pt x="2167" y="4323"/>
                    <a:pt x="2084" y="4323"/>
                  </a:cubicBezTo>
                  <a:lnTo>
                    <a:pt x="1906" y="4323"/>
                  </a:lnTo>
                  <a:lnTo>
                    <a:pt x="1906" y="3787"/>
                  </a:lnTo>
                  <a:close/>
                  <a:moveTo>
                    <a:pt x="6775" y="3787"/>
                  </a:moveTo>
                  <a:lnTo>
                    <a:pt x="6775" y="4323"/>
                  </a:lnTo>
                  <a:lnTo>
                    <a:pt x="6597" y="4323"/>
                  </a:lnTo>
                  <a:cubicBezTo>
                    <a:pt x="6489" y="4323"/>
                    <a:pt x="6418" y="4227"/>
                    <a:pt x="6418" y="4144"/>
                  </a:cubicBezTo>
                  <a:lnTo>
                    <a:pt x="6418" y="3977"/>
                  </a:lnTo>
                  <a:lnTo>
                    <a:pt x="6394" y="3977"/>
                  </a:lnTo>
                  <a:cubicBezTo>
                    <a:pt x="6549" y="3918"/>
                    <a:pt x="6668" y="3846"/>
                    <a:pt x="6775" y="3787"/>
                  </a:cubicBezTo>
                  <a:close/>
                  <a:moveTo>
                    <a:pt x="6037" y="4096"/>
                  </a:moveTo>
                  <a:lnTo>
                    <a:pt x="6037" y="4156"/>
                  </a:lnTo>
                  <a:cubicBezTo>
                    <a:pt x="6037" y="4442"/>
                    <a:pt x="6263" y="4656"/>
                    <a:pt x="6549" y="4656"/>
                  </a:cubicBezTo>
                  <a:lnTo>
                    <a:pt x="6799" y="4656"/>
                  </a:lnTo>
                  <a:cubicBezTo>
                    <a:pt x="6870" y="4656"/>
                    <a:pt x="6954" y="4692"/>
                    <a:pt x="7013" y="4751"/>
                  </a:cubicBezTo>
                  <a:cubicBezTo>
                    <a:pt x="7049" y="4811"/>
                    <a:pt x="7085" y="4882"/>
                    <a:pt x="7085" y="4954"/>
                  </a:cubicBezTo>
                  <a:cubicBezTo>
                    <a:pt x="7073" y="5097"/>
                    <a:pt x="6930" y="5192"/>
                    <a:pt x="6787" y="5192"/>
                  </a:cubicBezTo>
                  <a:lnTo>
                    <a:pt x="6716" y="5192"/>
                  </a:lnTo>
                  <a:lnTo>
                    <a:pt x="6716" y="5180"/>
                  </a:lnTo>
                  <a:cubicBezTo>
                    <a:pt x="6716" y="5097"/>
                    <a:pt x="6632" y="5013"/>
                    <a:pt x="6549" y="5013"/>
                  </a:cubicBezTo>
                  <a:cubicBezTo>
                    <a:pt x="6454" y="5013"/>
                    <a:pt x="6382" y="5097"/>
                    <a:pt x="6382" y="5180"/>
                  </a:cubicBezTo>
                  <a:cubicBezTo>
                    <a:pt x="6382" y="6323"/>
                    <a:pt x="5442" y="7264"/>
                    <a:pt x="4299" y="7264"/>
                  </a:cubicBezTo>
                  <a:cubicBezTo>
                    <a:pt x="4292" y="7264"/>
                    <a:pt x="4284" y="7264"/>
                    <a:pt x="4277" y="7264"/>
                  </a:cubicBezTo>
                  <a:cubicBezTo>
                    <a:pt x="3156" y="7264"/>
                    <a:pt x="2227" y="6339"/>
                    <a:pt x="2227" y="5180"/>
                  </a:cubicBezTo>
                  <a:cubicBezTo>
                    <a:pt x="2227" y="5097"/>
                    <a:pt x="2156" y="5013"/>
                    <a:pt x="2072" y="5013"/>
                  </a:cubicBezTo>
                  <a:cubicBezTo>
                    <a:pt x="1977" y="5013"/>
                    <a:pt x="1906" y="5097"/>
                    <a:pt x="1906" y="5180"/>
                  </a:cubicBezTo>
                  <a:lnTo>
                    <a:pt x="1906" y="5192"/>
                  </a:lnTo>
                  <a:lnTo>
                    <a:pt x="1798" y="5192"/>
                  </a:lnTo>
                  <a:cubicBezTo>
                    <a:pt x="1727" y="5192"/>
                    <a:pt x="1656" y="5168"/>
                    <a:pt x="1596" y="5109"/>
                  </a:cubicBezTo>
                  <a:cubicBezTo>
                    <a:pt x="1548" y="5049"/>
                    <a:pt x="1513" y="4978"/>
                    <a:pt x="1513" y="4894"/>
                  </a:cubicBezTo>
                  <a:cubicBezTo>
                    <a:pt x="1536" y="4763"/>
                    <a:pt x="1667" y="4656"/>
                    <a:pt x="1810" y="4656"/>
                  </a:cubicBezTo>
                  <a:lnTo>
                    <a:pt x="2048" y="4656"/>
                  </a:lnTo>
                  <a:cubicBezTo>
                    <a:pt x="2334" y="4656"/>
                    <a:pt x="2560" y="4442"/>
                    <a:pt x="2560" y="4156"/>
                  </a:cubicBezTo>
                  <a:lnTo>
                    <a:pt x="2560" y="4096"/>
                  </a:lnTo>
                  <a:cubicBezTo>
                    <a:pt x="3049" y="4227"/>
                    <a:pt x="3656" y="4323"/>
                    <a:pt x="4299" y="4323"/>
                  </a:cubicBezTo>
                  <a:cubicBezTo>
                    <a:pt x="4942" y="4323"/>
                    <a:pt x="5549" y="4239"/>
                    <a:pt x="6037" y="4096"/>
                  </a:cubicBezTo>
                  <a:close/>
                  <a:moveTo>
                    <a:pt x="2846" y="7859"/>
                  </a:moveTo>
                  <a:lnTo>
                    <a:pt x="4037" y="8526"/>
                  </a:lnTo>
                  <a:lnTo>
                    <a:pt x="3168" y="9264"/>
                  </a:lnTo>
                  <a:lnTo>
                    <a:pt x="3156" y="9264"/>
                  </a:lnTo>
                  <a:lnTo>
                    <a:pt x="2608" y="8311"/>
                  </a:lnTo>
                  <a:lnTo>
                    <a:pt x="2822" y="7859"/>
                  </a:lnTo>
                  <a:close/>
                  <a:moveTo>
                    <a:pt x="5370" y="7371"/>
                  </a:moveTo>
                  <a:lnTo>
                    <a:pt x="5370" y="7716"/>
                  </a:lnTo>
                  <a:lnTo>
                    <a:pt x="5180" y="7811"/>
                  </a:lnTo>
                  <a:cubicBezTo>
                    <a:pt x="5108" y="7859"/>
                    <a:pt x="5073" y="7966"/>
                    <a:pt x="5120" y="8037"/>
                  </a:cubicBezTo>
                  <a:cubicBezTo>
                    <a:pt x="5153" y="8086"/>
                    <a:pt x="5208" y="8119"/>
                    <a:pt x="5266" y="8119"/>
                  </a:cubicBezTo>
                  <a:cubicBezTo>
                    <a:pt x="5293" y="8119"/>
                    <a:pt x="5320" y="8112"/>
                    <a:pt x="5346" y="8097"/>
                  </a:cubicBezTo>
                  <a:lnTo>
                    <a:pt x="5799" y="7847"/>
                  </a:lnTo>
                  <a:lnTo>
                    <a:pt x="5823" y="7847"/>
                  </a:lnTo>
                  <a:lnTo>
                    <a:pt x="6037" y="8287"/>
                  </a:lnTo>
                  <a:lnTo>
                    <a:pt x="5501" y="9264"/>
                  </a:lnTo>
                  <a:lnTo>
                    <a:pt x="5489" y="9264"/>
                  </a:lnTo>
                  <a:lnTo>
                    <a:pt x="4608" y="8514"/>
                  </a:lnTo>
                  <a:lnTo>
                    <a:pt x="4763" y="8442"/>
                  </a:lnTo>
                  <a:cubicBezTo>
                    <a:pt x="4834" y="8395"/>
                    <a:pt x="4870" y="8287"/>
                    <a:pt x="4823" y="8216"/>
                  </a:cubicBezTo>
                  <a:cubicBezTo>
                    <a:pt x="4790" y="8167"/>
                    <a:pt x="4729" y="8135"/>
                    <a:pt x="4671" y="8135"/>
                  </a:cubicBezTo>
                  <a:cubicBezTo>
                    <a:pt x="4645" y="8135"/>
                    <a:pt x="4619" y="8142"/>
                    <a:pt x="4596" y="8157"/>
                  </a:cubicBezTo>
                  <a:lnTo>
                    <a:pt x="4334" y="8311"/>
                  </a:lnTo>
                  <a:lnTo>
                    <a:pt x="3275" y="7728"/>
                  </a:lnTo>
                  <a:lnTo>
                    <a:pt x="3275" y="7371"/>
                  </a:lnTo>
                  <a:cubicBezTo>
                    <a:pt x="3584" y="7514"/>
                    <a:pt x="3942" y="7609"/>
                    <a:pt x="4334" y="7609"/>
                  </a:cubicBezTo>
                  <a:cubicBezTo>
                    <a:pt x="4704" y="7609"/>
                    <a:pt x="5061" y="7514"/>
                    <a:pt x="5370" y="7371"/>
                  </a:cubicBezTo>
                  <a:close/>
                  <a:moveTo>
                    <a:pt x="4311" y="8692"/>
                  </a:moveTo>
                  <a:lnTo>
                    <a:pt x="4668" y="8990"/>
                  </a:lnTo>
                  <a:lnTo>
                    <a:pt x="4596" y="9228"/>
                  </a:lnTo>
                  <a:cubicBezTo>
                    <a:pt x="4573" y="9300"/>
                    <a:pt x="4513" y="9347"/>
                    <a:pt x="4418" y="9347"/>
                  </a:cubicBezTo>
                  <a:lnTo>
                    <a:pt x="4227" y="9347"/>
                  </a:lnTo>
                  <a:cubicBezTo>
                    <a:pt x="4156" y="9347"/>
                    <a:pt x="4072" y="9300"/>
                    <a:pt x="4049" y="9228"/>
                  </a:cubicBezTo>
                  <a:lnTo>
                    <a:pt x="3977" y="8990"/>
                  </a:lnTo>
                  <a:lnTo>
                    <a:pt x="4311" y="8692"/>
                  </a:lnTo>
                  <a:close/>
                  <a:moveTo>
                    <a:pt x="4275" y="1"/>
                  </a:moveTo>
                  <a:lnTo>
                    <a:pt x="1667" y="703"/>
                  </a:lnTo>
                  <a:cubicBezTo>
                    <a:pt x="1620" y="715"/>
                    <a:pt x="1596" y="727"/>
                    <a:pt x="1560" y="775"/>
                  </a:cubicBezTo>
                  <a:lnTo>
                    <a:pt x="513" y="2501"/>
                  </a:lnTo>
                  <a:cubicBezTo>
                    <a:pt x="477" y="2561"/>
                    <a:pt x="489" y="2656"/>
                    <a:pt x="548" y="2692"/>
                  </a:cubicBezTo>
                  <a:lnTo>
                    <a:pt x="1548" y="3692"/>
                  </a:lnTo>
                  <a:lnTo>
                    <a:pt x="1548" y="4394"/>
                  </a:lnTo>
                  <a:cubicBezTo>
                    <a:pt x="1358" y="4477"/>
                    <a:pt x="1215" y="4656"/>
                    <a:pt x="1203" y="4870"/>
                  </a:cubicBezTo>
                  <a:cubicBezTo>
                    <a:pt x="1191" y="5037"/>
                    <a:pt x="1251" y="5216"/>
                    <a:pt x="1358" y="5335"/>
                  </a:cubicBezTo>
                  <a:cubicBezTo>
                    <a:pt x="1477" y="5454"/>
                    <a:pt x="1620" y="5525"/>
                    <a:pt x="1798" y="5525"/>
                  </a:cubicBezTo>
                  <a:lnTo>
                    <a:pt x="1917" y="5525"/>
                  </a:lnTo>
                  <a:cubicBezTo>
                    <a:pt x="2001" y="6204"/>
                    <a:pt x="2394" y="6787"/>
                    <a:pt x="2929" y="7180"/>
                  </a:cubicBezTo>
                  <a:lnTo>
                    <a:pt x="2929" y="7549"/>
                  </a:lnTo>
                  <a:cubicBezTo>
                    <a:pt x="2894" y="7531"/>
                    <a:pt x="2861" y="7523"/>
                    <a:pt x="2827" y="7523"/>
                  </a:cubicBezTo>
                  <a:cubicBezTo>
                    <a:pt x="2793" y="7523"/>
                    <a:pt x="2757" y="7531"/>
                    <a:pt x="2715" y="7549"/>
                  </a:cubicBezTo>
                  <a:cubicBezTo>
                    <a:pt x="2632" y="7573"/>
                    <a:pt x="2560" y="7633"/>
                    <a:pt x="2525" y="7716"/>
                  </a:cubicBezTo>
                  <a:lnTo>
                    <a:pt x="2275" y="8216"/>
                  </a:lnTo>
                  <a:lnTo>
                    <a:pt x="858" y="8633"/>
                  </a:lnTo>
                  <a:cubicBezTo>
                    <a:pt x="358" y="8788"/>
                    <a:pt x="1" y="9264"/>
                    <a:pt x="1" y="9776"/>
                  </a:cubicBezTo>
                  <a:lnTo>
                    <a:pt x="1" y="10907"/>
                  </a:lnTo>
                  <a:cubicBezTo>
                    <a:pt x="1" y="11002"/>
                    <a:pt x="72" y="11074"/>
                    <a:pt x="155" y="11074"/>
                  </a:cubicBezTo>
                  <a:cubicBezTo>
                    <a:pt x="251" y="11074"/>
                    <a:pt x="322" y="11002"/>
                    <a:pt x="322" y="10907"/>
                  </a:cubicBezTo>
                  <a:lnTo>
                    <a:pt x="322" y="9776"/>
                  </a:lnTo>
                  <a:cubicBezTo>
                    <a:pt x="322" y="9621"/>
                    <a:pt x="370" y="9466"/>
                    <a:pt x="441" y="9335"/>
                  </a:cubicBezTo>
                  <a:lnTo>
                    <a:pt x="1370" y="10121"/>
                  </a:lnTo>
                  <a:cubicBezTo>
                    <a:pt x="1489" y="10228"/>
                    <a:pt x="1548" y="10371"/>
                    <a:pt x="1548" y="10526"/>
                  </a:cubicBezTo>
                  <a:lnTo>
                    <a:pt x="1548" y="10895"/>
                  </a:lnTo>
                  <a:cubicBezTo>
                    <a:pt x="1548" y="10990"/>
                    <a:pt x="1620" y="11062"/>
                    <a:pt x="1703" y="11062"/>
                  </a:cubicBezTo>
                  <a:cubicBezTo>
                    <a:pt x="1798" y="11062"/>
                    <a:pt x="1870" y="10990"/>
                    <a:pt x="1870" y="10895"/>
                  </a:cubicBezTo>
                  <a:lnTo>
                    <a:pt x="1870" y="10526"/>
                  </a:lnTo>
                  <a:cubicBezTo>
                    <a:pt x="1870" y="10276"/>
                    <a:pt x="1763" y="10038"/>
                    <a:pt x="1572" y="9871"/>
                  </a:cubicBezTo>
                  <a:lnTo>
                    <a:pt x="655" y="9085"/>
                  </a:lnTo>
                  <a:cubicBezTo>
                    <a:pt x="739" y="9002"/>
                    <a:pt x="834" y="8966"/>
                    <a:pt x="953" y="8930"/>
                  </a:cubicBezTo>
                  <a:lnTo>
                    <a:pt x="2346" y="8514"/>
                  </a:lnTo>
                  <a:lnTo>
                    <a:pt x="2858" y="9407"/>
                  </a:lnTo>
                  <a:cubicBezTo>
                    <a:pt x="2894" y="9502"/>
                    <a:pt x="2989" y="9561"/>
                    <a:pt x="3096" y="9573"/>
                  </a:cubicBezTo>
                  <a:lnTo>
                    <a:pt x="3156" y="9573"/>
                  </a:lnTo>
                  <a:cubicBezTo>
                    <a:pt x="3227" y="9573"/>
                    <a:pt x="3310" y="9538"/>
                    <a:pt x="3370" y="9502"/>
                  </a:cubicBezTo>
                  <a:lnTo>
                    <a:pt x="3703" y="9216"/>
                  </a:lnTo>
                  <a:lnTo>
                    <a:pt x="3751" y="9335"/>
                  </a:lnTo>
                  <a:cubicBezTo>
                    <a:pt x="3775" y="9419"/>
                    <a:pt x="3822" y="9502"/>
                    <a:pt x="3894" y="9561"/>
                  </a:cubicBezTo>
                  <a:lnTo>
                    <a:pt x="3656" y="10883"/>
                  </a:lnTo>
                  <a:cubicBezTo>
                    <a:pt x="3644" y="10966"/>
                    <a:pt x="3703" y="11062"/>
                    <a:pt x="3787" y="11074"/>
                  </a:cubicBezTo>
                  <a:lnTo>
                    <a:pt x="3822" y="11074"/>
                  </a:lnTo>
                  <a:cubicBezTo>
                    <a:pt x="3894" y="11074"/>
                    <a:pt x="3977" y="11014"/>
                    <a:pt x="3989" y="10943"/>
                  </a:cubicBezTo>
                  <a:lnTo>
                    <a:pt x="4203" y="9692"/>
                  </a:lnTo>
                  <a:lnTo>
                    <a:pt x="4465" y="9692"/>
                  </a:lnTo>
                  <a:lnTo>
                    <a:pt x="4680" y="10943"/>
                  </a:lnTo>
                  <a:cubicBezTo>
                    <a:pt x="4704" y="11014"/>
                    <a:pt x="4775" y="11074"/>
                    <a:pt x="4846" y="11074"/>
                  </a:cubicBezTo>
                  <a:lnTo>
                    <a:pt x="4882" y="11074"/>
                  </a:lnTo>
                  <a:cubicBezTo>
                    <a:pt x="4965" y="11062"/>
                    <a:pt x="5025" y="10966"/>
                    <a:pt x="5013" y="10883"/>
                  </a:cubicBezTo>
                  <a:lnTo>
                    <a:pt x="4775" y="9561"/>
                  </a:lnTo>
                  <a:cubicBezTo>
                    <a:pt x="4834" y="9502"/>
                    <a:pt x="4894" y="9419"/>
                    <a:pt x="4906" y="9335"/>
                  </a:cubicBezTo>
                  <a:lnTo>
                    <a:pt x="4942" y="9228"/>
                  </a:lnTo>
                  <a:lnTo>
                    <a:pt x="5263" y="9514"/>
                  </a:lnTo>
                  <a:cubicBezTo>
                    <a:pt x="5323" y="9573"/>
                    <a:pt x="5406" y="9585"/>
                    <a:pt x="5489" y="9585"/>
                  </a:cubicBezTo>
                  <a:lnTo>
                    <a:pt x="5549" y="9585"/>
                  </a:lnTo>
                  <a:cubicBezTo>
                    <a:pt x="5656" y="9573"/>
                    <a:pt x="5727" y="9514"/>
                    <a:pt x="5787" y="9419"/>
                  </a:cubicBezTo>
                  <a:lnTo>
                    <a:pt x="6299" y="8526"/>
                  </a:lnTo>
                  <a:lnTo>
                    <a:pt x="7692" y="8942"/>
                  </a:lnTo>
                  <a:cubicBezTo>
                    <a:pt x="7799" y="8978"/>
                    <a:pt x="7906" y="9038"/>
                    <a:pt x="7990" y="9097"/>
                  </a:cubicBezTo>
                  <a:lnTo>
                    <a:pt x="7073" y="9883"/>
                  </a:lnTo>
                  <a:cubicBezTo>
                    <a:pt x="6870" y="10050"/>
                    <a:pt x="6775" y="10288"/>
                    <a:pt x="6775" y="10538"/>
                  </a:cubicBezTo>
                  <a:lnTo>
                    <a:pt x="6775" y="10907"/>
                  </a:lnTo>
                  <a:cubicBezTo>
                    <a:pt x="6775" y="11002"/>
                    <a:pt x="6847" y="11074"/>
                    <a:pt x="6930" y="11074"/>
                  </a:cubicBezTo>
                  <a:cubicBezTo>
                    <a:pt x="7025" y="11074"/>
                    <a:pt x="7097" y="11002"/>
                    <a:pt x="7097" y="10907"/>
                  </a:cubicBezTo>
                  <a:lnTo>
                    <a:pt x="7097" y="10538"/>
                  </a:lnTo>
                  <a:cubicBezTo>
                    <a:pt x="7097" y="10395"/>
                    <a:pt x="7168" y="10240"/>
                    <a:pt x="7275" y="10133"/>
                  </a:cubicBezTo>
                  <a:lnTo>
                    <a:pt x="8204" y="9347"/>
                  </a:lnTo>
                  <a:cubicBezTo>
                    <a:pt x="8275" y="9478"/>
                    <a:pt x="8323" y="9633"/>
                    <a:pt x="8323" y="9800"/>
                  </a:cubicBezTo>
                  <a:lnTo>
                    <a:pt x="8323" y="10931"/>
                  </a:lnTo>
                  <a:cubicBezTo>
                    <a:pt x="8323" y="11014"/>
                    <a:pt x="8394" y="11085"/>
                    <a:pt x="8478" y="11085"/>
                  </a:cubicBezTo>
                  <a:cubicBezTo>
                    <a:pt x="8573" y="11085"/>
                    <a:pt x="8644" y="11014"/>
                    <a:pt x="8644" y="10931"/>
                  </a:cubicBezTo>
                  <a:lnTo>
                    <a:pt x="8644" y="9800"/>
                  </a:lnTo>
                  <a:cubicBezTo>
                    <a:pt x="8644" y="9240"/>
                    <a:pt x="8287" y="8764"/>
                    <a:pt x="7787" y="8621"/>
                  </a:cubicBezTo>
                  <a:lnTo>
                    <a:pt x="6370" y="8204"/>
                  </a:lnTo>
                  <a:lnTo>
                    <a:pt x="6120" y="7692"/>
                  </a:lnTo>
                  <a:cubicBezTo>
                    <a:pt x="6073" y="7621"/>
                    <a:pt x="6001" y="7549"/>
                    <a:pt x="5918" y="7537"/>
                  </a:cubicBezTo>
                  <a:cubicBezTo>
                    <a:pt x="5882" y="7525"/>
                    <a:pt x="5847" y="7520"/>
                    <a:pt x="5812" y="7520"/>
                  </a:cubicBezTo>
                  <a:cubicBezTo>
                    <a:pt x="5778" y="7520"/>
                    <a:pt x="5745" y="7525"/>
                    <a:pt x="5716" y="7537"/>
                  </a:cubicBezTo>
                  <a:lnTo>
                    <a:pt x="5716" y="7180"/>
                  </a:lnTo>
                  <a:cubicBezTo>
                    <a:pt x="6251" y="6799"/>
                    <a:pt x="6632" y="6204"/>
                    <a:pt x="6728" y="5525"/>
                  </a:cubicBezTo>
                  <a:lnTo>
                    <a:pt x="6811" y="5525"/>
                  </a:lnTo>
                  <a:cubicBezTo>
                    <a:pt x="7120" y="5525"/>
                    <a:pt x="7394" y="5287"/>
                    <a:pt x="7418" y="4989"/>
                  </a:cubicBezTo>
                  <a:cubicBezTo>
                    <a:pt x="7442" y="4823"/>
                    <a:pt x="7382" y="4644"/>
                    <a:pt x="7275" y="4525"/>
                  </a:cubicBezTo>
                  <a:cubicBezTo>
                    <a:pt x="7216" y="4466"/>
                    <a:pt x="7156" y="4418"/>
                    <a:pt x="7085" y="4394"/>
                  </a:cubicBezTo>
                  <a:lnTo>
                    <a:pt x="7085" y="3692"/>
                  </a:lnTo>
                  <a:lnTo>
                    <a:pt x="8073" y="2692"/>
                  </a:lnTo>
                  <a:cubicBezTo>
                    <a:pt x="8144" y="2632"/>
                    <a:pt x="8144" y="2561"/>
                    <a:pt x="8109" y="2501"/>
                  </a:cubicBezTo>
                  <a:lnTo>
                    <a:pt x="7061" y="775"/>
                  </a:lnTo>
                  <a:cubicBezTo>
                    <a:pt x="7049" y="751"/>
                    <a:pt x="7001" y="715"/>
                    <a:pt x="6966" y="703"/>
                  </a:cubicBezTo>
                  <a:lnTo>
                    <a:pt x="4358" y="1"/>
                  </a:ln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63"/>
            <p:cNvSpPr/>
            <p:nvPr/>
          </p:nvSpPr>
          <p:spPr>
            <a:xfrm>
              <a:off x="7691197" y="3930830"/>
              <a:ext cx="10613" cy="15872"/>
            </a:xfrm>
            <a:custGeom>
              <a:rect b="b" l="l" r="r" t="t"/>
              <a:pathLst>
                <a:path extrusionOk="0" h="501" w="335">
                  <a:moveTo>
                    <a:pt x="168" y="0"/>
                  </a:moveTo>
                  <a:cubicBezTo>
                    <a:pt x="84" y="0"/>
                    <a:pt x="1" y="72"/>
                    <a:pt x="1" y="167"/>
                  </a:cubicBezTo>
                  <a:lnTo>
                    <a:pt x="1" y="345"/>
                  </a:lnTo>
                  <a:cubicBezTo>
                    <a:pt x="1" y="429"/>
                    <a:pt x="84" y="500"/>
                    <a:pt x="168" y="500"/>
                  </a:cubicBezTo>
                  <a:cubicBezTo>
                    <a:pt x="263" y="500"/>
                    <a:pt x="334" y="429"/>
                    <a:pt x="334" y="345"/>
                  </a:cubicBezTo>
                  <a:lnTo>
                    <a:pt x="334" y="167"/>
                  </a:lnTo>
                  <a:cubicBezTo>
                    <a:pt x="334" y="60"/>
                    <a:pt x="263" y="0"/>
                    <a:pt x="168"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63"/>
            <p:cNvSpPr/>
            <p:nvPr/>
          </p:nvSpPr>
          <p:spPr>
            <a:xfrm>
              <a:off x="7757218" y="3930830"/>
              <a:ext cx="10581" cy="15872"/>
            </a:xfrm>
            <a:custGeom>
              <a:rect b="b" l="l" r="r" t="t"/>
              <a:pathLst>
                <a:path extrusionOk="0" h="501" w="334">
                  <a:moveTo>
                    <a:pt x="167" y="0"/>
                  </a:moveTo>
                  <a:cubicBezTo>
                    <a:pt x="84" y="0"/>
                    <a:pt x="1" y="72"/>
                    <a:pt x="1" y="167"/>
                  </a:cubicBezTo>
                  <a:lnTo>
                    <a:pt x="1" y="345"/>
                  </a:lnTo>
                  <a:cubicBezTo>
                    <a:pt x="1" y="429"/>
                    <a:pt x="84" y="500"/>
                    <a:pt x="167" y="500"/>
                  </a:cubicBezTo>
                  <a:cubicBezTo>
                    <a:pt x="263" y="500"/>
                    <a:pt x="334" y="429"/>
                    <a:pt x="334" y="345"/>
                  </a:cubicBezTo>
                  <a:lnTo>
                    <a:pt x="334" y="167"/>
                  </a:lnTo>
                  <a:cubicBezTo>
                    <a:pt x="322" y="60"/>
                    <a:pt x="263" y="0"/>
                    <a:pt x="16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63"/>
            <p:cNvSpPr/>
            <p:nvPr/>
          </p:nvSpPr>
          <p:spPr>
            <a:xfrm>
              <a:off x="7713088" y="3974580"/>
              <a:ext cx="32472" cy="10581"/>
            </a:xfrm>
            <a:custGeom>
              <a:rect b="b" l="l" r="r" t="t"/>
              <a:pathLst>
                <a:path extrusionOk="0" h="334" w="1025">
                  <a:moveTo>
                    <a:pt x="167" y="0"/>
                  </a:moveTo>
                  <a:cubicBezTo>
                    <a:pt x="72" y="0"/>
                    <a:pt x="1" y="72"/>
                    <a:pt x="1" y="167"/>
                  </a:cubicBezTo>
                  <a:cubicBezTo>
                    <a:pt x="1" y="250"/>
                    <a:pt x="72" y="334"/>
                    <a:pt x="167" y="334"/>
                  </a:cubicBezTo>
                  <a:lnTo>
                    <a:pt x="858" y="334"/>
                  </a:lnTo>
                  <a:cubicBezTo>
                    <a:pt x="953" y="334"/>
                    <a:pt x="1024" y="250"/>
                    <a:pt x="1024" y="167"/>
                  </a:cubicBezTo>
                  <a:cubicBezTo>
                    <a:pt x="1024" y="60"/>
                    <a:pt x="953" y="0"/>
                    <a:pt x="858"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98" name="Google Shape;1698;p63"/>
          <p:cNvGrpSpPr/>
          <p:nvPr/>
        </p:nvGrpSpPr>
        <p:grpSpPr>
          <a:xfrm>
            <a:off x="6147569" y="5349883"/>
            <a:ext cx="274254" cy="350444"/>
            <a:chOff x="7145794" y="3787858"/>
            <a:chExt cx="274254" cy="350444"/>
          </a:xfrm>
        </p:grpSpPr>
        <p:sp>
          <p:nvSpPr>
            <p:cNvPr id="1699" name="Google Shape;1699;p63"/>
            <p:cNvSpPr/>
            <p:nvPr/>
          </p:nvSpPr>
          <p:spPr>
            <a:xfrm>
              <a:off x="7247265" y="3891959"/>
              <a:ext cx="10201" cy="16252"/>
            </a:xfrm>
            <a:custGeom>
              <a:rect b="b" l="l" r="r" t="t"/>
              <a:pathLst>
                <a:path extrusionOk="0" h="513" w="322">
                  <a:moveTo>
                    <a:pt x="167" y="1"/>
                  </a:moveTo>
                  <a:cubicBezTo>
                    <a:pt x="72" y="1"/>
                    <a:pt x="0" y="84"/>
                    <a:pt x="0" y="168"/>
                  </a:cubicBezTo>
                  <a:lnTo>
                    <a:pt x="0" y="346"/>
                  </a:lnTo>
                  <a:cubicBezTo>
                    <a:pt x="0" y="441"/>
                    <a:pt x="72" y="513"/>
                    <a:pt x="167" y="513"/>
                  </a:cubicBezTo>
                  <a:cubicBezTo>
                    <a:pt x="250" y="513"/>
                    <a:pt x="322" y="441"/>
                    <a:pt x="322" y="346"/>
                  </a:cubicBezTo>
                  <a:lnTo>
                    <a:pt x="322" y="168"/>
                  </a:lnTo>
                  <a:cubicBezTo>
                    <a:pt x="322" y="84"/>
                    <a:pt x="250" y="1"/>
                    <a:pt x="167"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63"/>
            <p:cNvSpPr/>
            <p:nvPr/>
          </p:nvSpPr>
          <p:spPr>
            <a:xfrm>
              <a:off x="7307616" y="3891959"/>
              <a:ext cx="10201" cy="16252"/>
            </a:xfrm>
            <a:custGeom>
              <a:rect b="b" l="l" r="r" t="t"/>
              <a:pathLst>
                <a:path extrusionOk="0" h="513" w="322">
                  <a:moveTo>
                    <a:pt x="167" y="1"/>
                  </a:moveTo>
                  <a:cubicBezTo>
                    <a:pt x="72" y="1"/>
                    <a:pt x="0" y="84"/>
                    <a:pt x="0" y="168"/>
                  </a:cubicBezTo>
                  <a:lnTo>
                    <a:pt x="0" y="346"/>
                  </a:lnTo>
                  <a:cubicBezTo>
                    <a:pt x="0" y="441"/>
                    <a:pt x="72" y="513"/>
                    <a:pt x="167" y="513"/>
                  </a:cubicBezTo>
                  <a:cubicBezTo>
                    <a:pt x="250" y="513"/>
                    <a:pt x="322" y="441"/>
                    <a:pt x="322" y="346"/>
                  </a:cubicBezTo>
                  <a:lnTo>
                    <a:pt x="322" y="168"/>
                  </a:lnTo>
                  <a:cubicBezTo>
                    <a:pt x="322" y="84"/>
                    <a:pt x="250" y="1"/>
                    <a:pt x="167"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63"/>
            <p:cNvSpPr/>
            <p:nvPr/>
          </p:nvSpPr>
          <p:spPr>
            <a:xfrm>
              <a:off x="7145794" y="3787858"/>
              <a:ext cx="274254" cy="350444"/>
            </a:xfrm>
            <a:custGeom>
              <a:rect b="b" l="l" r="r" t="t"/>
              <a:pathLst>
                <a:path extrusionOk="0" h="11062" w="8657">
                  <a:moveTo>
                    <a:pt x="2775" y="882"/>
                  </a:moveTo>
                  <a:lnTo>
                    <a:pt x="2775" y="2596"/>
                  </a:lnTo>
                  <a:lnTo>
                    <a:pt x="1894" y="2596"/>
                  </a:lnTo>
                  <a:cubicBezTo>
                    <a:pt x="1917" y="1906"/>
                    <a:pt x="2263" y="1299"/>
                    <a:pt x="2775" y="882"/>
                  </a:cubicBezTo>
                  <a:close/>
                  <a:moveTo>
                    <a:pt x="4299" y="334"/>
                  </a:moveTo>
                  <a:cubicBezTo>
                    <a:pt x="4751" y="334"/>
                    <a:pt x="5168" y="453"/>
                    <a:pt x="5525" y="656"/>
                  </a:cubicBezTo>
                  <a:lnTo>
                    <a:pt x="5525" y="1727"/>
                  </a:lnTo>
                  <a:cubicBezTo>
                    <a:pt x="5525" y="1822"/>
                    <a:pt x="5596" y="1894"/>
                    <a:pt x="5692" y="1894"/>
                  </a:cubicBezTo>
                  <a:cubicBezTo>
                    <a:pt x="5775" y="1894"/>
                    <a:pt x="5847" y="1822"/>
                    <a:pt x="5847" y="1727"/>
                  </a:cubicBezTo>
                  <a:lnTo>
                    <a:pt x="5847" y="894"/>
                  </a:lnTo>
                  <a:cubicBezTo>
                    <a:pt x="6358" y="1310"/>
                    <a:pt x="6680" y="1918"/>
                    <a:pt x="6728" y="2608"/>
                  </a:cubicBezTo>
                  <a:lnTo>
                    <a:pt x="5847" y="2608"/>
                  </a:lnTo>
                  <a:lnTo>
                    <a:pt x="5847" y="2430"/>
                  </a:lnTo>
                  <a:cubicBezTo>
                    <a:pt x="5847" y="2334"/>
                    <a:pt x="5775" y="2263"/>
                    <a:pt x="5692" y="2263"/>
                  </a:cubicBezTo>
                  <a:cubicBezTo>
                    <a:pt x="5596" y="2263"/>
                    <a:pt x="5525" y="2334"/>
                    <a:pt x="5525" y="2430"/>
                  </a:cubicBezTo>
                  <a:lnTo>
                    <a:pt x="5525" y="2608"/>
                  </a:lnTo>
                  <a:lnTo>
                    <a:pt x="3084" y="2608"/>
                  </a:lnTo>
                  <a:lnTo>
                    <a:pt x="3084" y="656"/>
                  </a:lnTo>
                  <a:cubicBezTo>
                    <a:pt x="3441" y="453"/>
                    <a:pt x="3858" y="334"/>
                    <a:pt x="4299" y="334"/>
                  </a:cubicBezTo>
                  <a:close/>
                  <a:moveTo>
                    <a:pt x="4501" y="2918"/>
                  </a:moveTo>
                  <a:lnTo>
                    <a:pt x="4501" y="3632"/>
                  </a:lnTo>
                  <a:lnTo>
                    <a:pt x="4120" y="3632"/>
                  </a:lnTo>
                  <a:lnTo>
                    <a:pt x="4120" y="3620"/>
                  </a:lnTo>
                  <a:lnTo>
                    <a:pt x="4120" y="2918"/>
                  </a:lnTo>
                  <a:close/>
                  <a:moveTo>
                    <a:pt x="3799" y="2918"/>
                  </a:moveTo>
                  <a:lnTo>
                    <a:pt x="3799" y="3620"/>
                  </a:lnTo>
                  <a:cubicBezTo>
                    <a:pt x="3799" y="3799"/>
                    <a:pt x="3703" y="3966"/>
                    <a:pt x="3549" y="4037"/>
                  </a:cubicBezTo>
                  <a:cubicBezTo>
                    <a:pt x="3476" y="4073"/>
                    <a:pt x="3400" y="4092"/>
                    <a:pt x="3326" y="4092"/>
                  </a:cubicBezTo>
                  <a:cubicBezTo>
                    <a:pt x="3230" y="4092"/>
                    <a:pt x="3136" y="4062"/>
                    <a:pt x="3049" y="4001"/>
                  </a:cubicBezTo>
                  <a:lnTo>
                    <a:pt x="1858" y="3180"/>
                  </a:lnTo>
                  <a:lnTo>
                    <a:pt x="1858" y="2918"/>
                  </a:lnTo>
                  <a:close/>
                  <a:moveTo>
                    <a:pt x="6739" y="2918"/>
                  </a:moveTo>
                  <a:lnTo>
                    <a:pt x="6739" y="3180"/>
                  </a:lnTo>
                  <a:lnTo>
                    <a:pt x="5549" y="4001"/>
                  </a:lnTo>
                  <a:cubicBezTo>
                    <a:pt x="5468" y="4062"/>
                    <a:pt x="5377" y="4092"/>
                    <a:pt x="5282" y="4092"/>
                  </a:cubicBezTo>
                  <a:cubicBezTo>
                    <a:pt x="5209" y="4092"/>
                    <a:pt x="5134" y="4073"/>
                    <a:pt x="5061" y="4037"/>
                  </a:cubicBezTo>
                  <a:cubicBezTo>
                    <a:pt x="4894" y="3942"/>
                    <a:pt x="4811" y="3799"/>
                    <a:pt x="4811" y="3620"/>
                  </a:cubicBezTo>
                  <a:lnTo>
                    <a:pt x="4811" y="2918"/>
                  </a:lnTo>
                  <a:close/>
                  <a:moveTo>
                    <a:pt x="6906" y="3465"/>
                  </a:moveTo>
                  <a:cubicBezTo>
                    <a:pt x="7001" y="3513"/>
                    <a:pt x="7073" y="3585"/>
                    <a:pt x="7073" y="3692"/>
                  </a:cubicBezTo>
                  <a:cubicBezTo>
                    <a:pt x="7085" y="3763"/>
                    <a:pt x="7061" y="3846"/>
                    <a:pt x="7001" y="3906"/>
                  </a:cubicBezTo>
                  <a:cubicBezTo>
                    <a:pt x="6954" y="3966"/>
                    <a:pt x="6882" y="3989"/>
                    <a:pt x="6787" y="3989"/>
                  </a:cubicBezTo>
                  <a:lnTo>
                    <a:pt x="6680" y="3989"/>
                  </a:lnTo>
                  <a:lnTo>
                    <a:pt x="6680" y="3977"/>
                  </a:lnTo>
                  <a:cubicBezTo>
                    <a:pt x="6680" y="3882"/>
                    <a:pt x="6609" y="3811"/>
                    <a:pt x="6525" y="3811"/>
                  </a:cubicBezTo>
                  <a:cubicBezTo>
                    <a:pt x="6430" y="3811"/>
                    <a:pt x="6358" y="3882"/>
                    <a:pt x="6358" y="3977"/>
                  </a:cubicBezTo>
                  <a:cubicBezTo>
                    <a:pt x="6406" y="5120"/>
                    <a:pt x="5466" y="6061"/>
                    <a:pt x="4323" y="6061"/>
                  </a:cubicBezTo>
                  <a:cubicBezTo>
                    <a:pt x="3168" y="6061"/>
                    <a:pt x="2239" y="5120"/>
                    <a:pt x="2239" y="3977"/>
                  </a:cubicBezTo>
                  <a:cubicBezTo>
                    <a:pt x="2239" y="3882"/>
                    <a:pt x="2156" y="3811"/>
                    <a:pt x="2072" y="3811"/>
                  </a:cubicBezTo>
                  <a:cubicBezTo>
                    <a:pt x="1977" y="3811"/>
                    <a:pt x="1906" y="3882"/>
                    <a:pt x="1906" y="3977"/>
                  </a:cubicBezTo>
                  <a:lnTo>
                    <a:pt x="1906" y="3989"/>
                  </a:lnTo>
                  <a:lnTo>
                    <a:pt x="1798" y="3989"/>
                  </a:lnTo>
                  <a:cubicBezTo>
                    <a:pt x="1727" y="3989"/>
                    <a:pt x="1656" y="3966"/>
                    <a:pt x="1596" y="3906"/>
                  </a:cubicBezTo>
                  <a:cubicBezTo>
                    <a:pt x="1548" y="3846"/>
                    <a:pt x="1525" y="3763"/>
                    <a:pt x="1525" y="3692"/>
                  </a:cubicBezTo>
                  <a:cubicBezTo>
                    <a:pt x="1536" y="3608"/>
                    <a:pt x="1596" y="3513"/>
                    <a:pt x="1679" y="3465"/>
                  </a:cubicBezTo>
                  <a:lnTo>
                    <a:pt x="2858" y="4287"/>
                  </a:lnTo>
                  <a:cubicBezTo>
                    <a:pt x="2989" y="4382"/>
                    <a:pt x="3156" y="4442"/>
                    <a:pt x="3310" y="4442"/>
                  </a:cubicBezTo>
                  <a:cubicBezTo>
                    <a:pt x="3430" y="4442"/>
                    <a:pt x="3561" y="4406"/>
                    <a:pt x="3680" y="4347"/>
                  </a:cubicBezTo>
                  <a:cubicBezTo>
                    <a:pt x="3846" y="4263"/>
                    <a:pt x="3965" y="4144"/>
                    <a:pt x="4037" y="3977"/>
                  </a:cubicBezTo>
                  <a:lnTo>
                    <a:pt x="4561" y="3977"/>
                  </a:lnTo>
                  <a:cubicBezTo>
                    <a:pt x="4632" y="4120"/>
                    <a:pt x="4751" y="4263"/>
                    <a:pt x="4918" y="4347"/>
                  </a:cubicBezTo>
                  <a:cubicBezTo>
                    <a:pt x="5037" y="4406"/>
                    <a:pt x="5156" y="4442"/>
                    <a:pt x="5287" y="4442"/>
                  </a:cubicBezTo>
                  <a:cubicBezTo>
                    <a:pt x="5454" y="4442"/>
                    <a:pt x="5596" y="4394"/>
                    <a:pt x="5727" y="4287"/>
                  </a:cubicBezTo>
                  <a:lnTo>
                    <a:pt x="6906" y="3465"/>
                  </a:lnTo>
                  <a:close/>
                  <a:moveTo>
                    <a:pt x="4323" y="8633"/>
                  </a:moveTo>
                  <a:cubicBezTo>
                    <a:pt x="4620" y="8633"/>
                    <a:pt x="4858" y="8871"/>
                    <a:pt x="4858" y="9169"/>
                  </a:cubicBezTo>
                  <a:cubicBezTo>
                    <a:pt x="4834" y="9466"/>
                    <a:pt x="4596" y="9704"/>
                    <a:pt x="4323" y="9704"/>
                  </a:cubicBezTo>
                  <a:cubicBezTo>
                    <a:pt x="4025" y="9704"/>
                    <a:pt x="3787" y="9466"/>
                    <a:pt x="3787" y="9169"/>
                  </a:cubicBezTo>
                  <a:cubicBezTo>
                    <a:pt x="3787" y="8871"/>
                    <a:pt x="4025" y="8633"/>
                    <a:pt x="4323" y="8633"/>
                  </a:cubicBezTo>
                  <a:close/>
                  <a:moveTo>
                    <a:pt x="4323" y="1"/>
                  </a:moveTo>
                  <a:cubicBezTo>
                    <a:pt x="2799" y="1"/>
                    <a:pt x="1560" y="1239"/>
                    <a:pt x="1560" y="2751"/>
                  </a:cubicBezTo>
                  <a:lnTo>
                    <a:pt x="1560" y="3168"/>
                  </a:lnTo>
                  <a:cubicBezTo>
                    <a:pt x="1370" y="3263"/>
                    <a:pt x="1239" y="3442"/>
                    <a:pt x="1227" y="3644"/>
                  </a:cubicBezTo>
                  <a:cubicBezTo>
                    <a:pt x="1203" y="3811"/>
                    <a:pt x="1263" y="3989"/>
                    <a:pt x="1370" y="4108"/>
                  </a:cubicBezTo>
                  <a:cubicBezTo>
                    <a:pt x="1489" y="4227"/>
                    <a:pt x="1644" y="4299"/>
                    <a:pt x="1822" y="4299"/>
                  </a:cubicBezTo>
                  <a:lnTo>
                    <a:pt x="1941" y="4299"/>
                  </a:lnTo>
                  <a:cubicBezTo>
                    <a:pt x="2025" y="4989"/>
                    <a:pt x="2418" y="5573"/>
                    <a:pt x="2953" y="5954"/>
                  </a:cubicBezTo>
                  <a:lnTo>
                    <a:pt x="2953" y="6704"/>
                  </a:lnTo>
                  <a:cubicBezTo>
                    <a:pt x="2953" y="6859"/>
                    <a:pt x="2846" y="7002"/>
                    <a:pt x="2691" y="7037"/>
                  </a:cubicBezTo>
                  <a:lnTo>
                    <a:pt x="870" y="7573"/>
                  </a:lnTo>
                  <a:cubicBezTo>
                    <a:pt x="358" y="7728"/>
                    <a:pt x="1" y="8204"/>
                    <a:pt x="1" y="8728"/>
                  </a:cubicBezTo>
                  <a:lnTo>
                    <a:pt x="1" y="10895"/>
                  </a:lnTo>
                  <a:cubicBezTo>
                    <a:pt x="1" y="10990"/>
                    <a:pt x="72" y="11062"/>
                    <a:pt x="167" y="11062"/>
                  </a:cubicBezTo>
                  <a:cubicBezTo>
                    <a:pt x="251" y="11062"/>
                    <a:pt x="322" y="10990"/>
                    <a:pt x="322" y="10895"/>
                  </a:cubicBezTo>
                  <a:lnTo>
                    <a:pt x="322" y="8728"/>
                  </a:lnTo>
                  <a:cubicBezTo>
                    <a:pt x="322" y="8561"/>
                    <a:pt x="370" y="8407"/>
                    <a:pt x="441" y="8276"/>
                  </a:cubicBezTo>
                  <a:lnTo>
                    <a:pt x="1370" y="9061"/>
                  </a:lnTo>
                  <a:cubicBezTo>
                    <a:pt x="1489" y="9169"/>
                    <a:pt x="1548" y="9323"/>
                    <a:pt x="1548" y="9466"/>
                  </a:cubicBezTo>
                  <a:lnTo>
                    <a:pt x="1548" y="10883"/>
                  </a:lnTo>
                  <a:cubicBezTo>
                    <a:pt x="1548" y="10966"/>
                    <a:pt x="1620" y="11050"/>
                    <a:pt x="1715" y="11050"/>
                  </a:cubicBezTo>
                  <a:cubicBezTo>
                    <a:pt x="1798" y="11050"/>
                    <a:pt x="1870" y="10966"/>
                    <a:pt x="1870" y="10883"/>
                  </a:cubicBezTo>
                  <a:lnTo>
                    <a:pt x="1870" y="9466"/>
                  </a:lnTo>
                  <a:cubicBezTo>
                    <a:pt x="1870" y="9216"/>
                    <a:pt x="1775" y="8978"/>
                    <a:pt x="1572" y="8811"/>
                  </a:cubicBezTo>
                  <a:lnTo>
                    <a:pt x="655" y="8026"/>
                  </a:lnTo>
                  <a:cubicBezTo>
                    <a:pt x="739" y="7954"/>
                    <a:pt x="834" y="7906"/>
                    <a:pt x="953" y="7871"/>
                  </a:cubicBezTo>
                  <a:lnTo>
                    <a:pt x="1334" y="7752"/>
                  </a:lnTo>
                  <a:lnTo>
                    <a:pt x="2787" y="8466"/>
                  </a:lnTo>
                  <a:cubicBezTo>
                    <a:pt x="2810" y="8490"/>
                    <a:pt x="2822" y="8490"/>
                    <a:pt x="2858" y="8490"/>
                  </a:cubicBezTo>
                  <a:cubicBezTo>
                    <a:pt x="2918" y="8490"/>
                    <a:pt x="2977" y="8454"/>
                    <a:pt x="3001" y="8395"/>
                  </a:cubicBezTo>
                  <a:cubicBezTo>
                    <a:pt x="3049" y="8323"/>
                    <a:pt x="3025" y="8216"/>
                    <a:pt x="2929" y="8168"/>
                  </a:cubicBezTo>
                  <a:lnTo>
                    <a:pt x="1798" y="7609"/>
                  </a:lnTo>
                  <a:lnTo>
                    <a:pt x="2787" y="7323"/>
                  </a:lnTo>
                  <a:cubicBezTo>
                    <a:pt x="3060" y="7240"/>
                    <a:pt x="3275" y="6966"/>
                    <a:pt x="3275" y="6668"/>
                  </a:cubicBezTo>
                  <a:lnTo>
                    <a:pt x="3275" y="6121"/>
                  </a:lnTo>
                  <a:cubicBezTo>
                    <a:pt x="3584" y="6263"/>
                    <a:pt x="3942" y="6359"/>
                    <a:pt x="4334" y="6359"/>
                  </a:cubicBezTo>
                  <a:cubicBezTo>
                    <a:pt x="4715" y="6359"/>
                    <a:pt x="5061" y="6263"/>
                    <a:pt x="5382" y="6121"/>
                  </a:cubicBezTo>
                  <a:lnTo>
                    <a:pt x="5382" y="6668"/>
                  </a:lnTo>
                  <a:cubicBezTo>
                    <a:pt x="5382" y="6966"/>
                    <a:pt x="5596" y="7240"/>
                    <a:pt x="5882" y="7323"/>
                  </a:cubicBezTo>
                  <a:lnTo>
                    <a:pt x="6859" y="7609"/>
                  </a:lnTo>
                  <a:lnTo>
                    <a:pt x="4965" y="8549"/>
                  </a:lnTo>
                  <a:cubicBezTo>
                    <a:pt x="4823" y="8383"/>
                    <a:pt x="4596" y="8276"/>
                    <a:pt x="4346" y="8276"/>
                  </a:cubicBezTo>
                  <a:cubicBezTo>
                    <a:pt x="4096" y="8276"/>
                    <a:pt x="3870" y="8383"/>
                    <a:pt x="3715" y="8549"/>
                  </a:cubicBezTo>
                  <a:lnTo>
                    <a:pt x="3561" y="8454"/>
                  </a:lnTo>
                  <a:cubicBezTo>
                    <a:pt x="3535" y="8440"/>
                    <a:pt x="3508" y="8433"/>
                    <a:pt x="3482" y="8433"/>
                  </a:cubicBezTo>
                  <a:cubicBezTo>
                    <a:pt x="3423" y="8433"/>
                    <a:pt x="3367" y="8468"/>
                    <a:pt x="3334" y="8526"/>
                  </a:cubicBezTo>
                  <a:cubicBezTo>
                    <a:pt x="3287" y="8609"/>
                    <a:pt x="3322" y="8704"/>
                    <a:pt x="3406" y="8752"/>
                  </a:cubicBezTo>
                  <a:lnTo>
                    <a:pt x="3537" y="8823"/>
                  </a:lnTo>
                  <a:cubicBezTo>
                    <a:pt x="3513" y="8919"/>
                    <a:pt x="3477" y="9026"/>
                    <a:pt x="3477" y="9121"/>
                  </a:cubicBezTo>
                  <a:cubicBezTo>
                    <a:pt x="3477" y="9538"/>
                    <a:pt x="3775" y="9883"/>
                    <a:pt x="4180" y="9954"/>
                  </a:cubicBezTo>
                  <a:lnTo>
                    <a:pt x="4180" y="10847"/>
                  </a:lnTo>
                  <a:cubicBezTo>
                    <a:pt x="4180" y="10943"/>
                    <a:pt x="4251" y="11014"/>
                    <a:pt x="4346" y="11014"/>
                  </a:cubicBezTo>
                  <a:cubicBezTo>
                    <a:pt x="4430" y="11014"/>
                    <a:pt x="4513" y="10943"/>
                    <a:pt x="4513" y="10847"/>
                  </a:cubicBezTo>
                  <a:lnTo>
                    <a:pt x="4513" y="9954"/>
                  </a:lnTo>
                  <a:cubicBezTo>
                    <a:pt x="4894" y="9883"/>
                    <a:pt x="5204" y="9538"/>
                    <a:pt x="5204" y="9121"/>
                  </a:cubicBezTo>
                  <a:cubicBezTo>
                    <a:pt x="5204" y="9026"/>
                    <a:pt x="5192" y="8919"/>
                    <a:pt x="5144" y="8823"/>
                  </a:cubicBezTo>
                  <a:lnTo>
                    <a:pt x="7323" y="7740"/>
                  </a:lnTo>
                  <a:lnTo>
                    <a:pt x="7704" y="7859"/>
                  </a:lnTo>
                  <a:cubicBezTo>
                    <a:pt x="7811" y="7895"/>
                    <a:pt x="7918" y="7954"/>
                    <a:pt x="8002" y="8014"/>
                  </a:cubicBezTo>
                  <a:lnTo>
                    <a:pt x="7085" y="8799"/>
                  </a:lnTo>
                  <a:cubicBezTo>
                    <a:pt x="6894" y="8966"/>
                    <a:pt x="6787" y="9204"/>
                    <a:pt x="6787" y="9454"/>
                  </a:cubicBezTo>
                  <a:lnTo>
                    <a:pt x="6787" y="10871"/>
                  </a:lnTo>
                  <a:cubicBezTo>
                    <a:pt x="6787" y="10954"/>
                    <a:pt x="6859" y="11026"/>
                    <a:pt x="6954" y="11026"/>
                  </a:cubicBezTo>
                  <a:cubicBezTo>
                    <a:pt x="7037" y="11026"/>
                    <a:pt x="7109" y="10954"/>
                    <a:pt x="7109" y="10871"/>
                  </a:cubicBezTo>
                  <a:lnTo>
                    <a:pt x="7109" y="9454"/>
                  </a:lnTo>
                  <a:cubicBezTo>
                    <a:pt x="7109" y="9300"/>
                    <a:pt x="7192" y="9157"/>
                    <a:pt x="7287" y="9049"/>
                  </a:cubicBezTo>
                  <a:lnTo>
                    <a:pt x="8216" y="8264"/>
                  </a:lnTo>
                  <a:cubicBezTo>
                    <a:pt x="8287" y="8395"/>
                    <a:pt x="8335" y="8549"/>
                    <a:pt x="8335" y="8704"/>
                  </a:cubicBezTo>
                  <a:lnTo>
                    <a:pt x="8335" y="10883"/>
                  </a:lnTo>
                  <a:cubicBezTo>
                    <a:pt x="8335" y="10966"/>
                    <a:pt x="8406" y="11050"/>
                    <a:pt x="8502" y="11050"/>
                  </a:cubicBezTo>
                  <a:cubicBezTo>
                    <a:pt x="8585" y="11050"/>
                    <a:pt x="8656" y="10966"/>
                    <a:pt x="8656" y="10883"/>
                  </a:cubicBezTo>
                  <a:lnTo>
                    <a:pt x="8656" y="8704"/>
                  </a:lnTo>
                  <a:cubicBezTo>
                    <a:pt x="8633" y="8204"/>
                    <a:pt x="8275" y="7728"/>
                    <a:pt x="7775" y="7573"/>
                  </a:cubicBezTo>
                  <a:lnTo>
                    <a:pt x="5942" y="7037"/>
                  </a:lnTo>
                  <a:cubicBezTo>
                    <a:pt x="5787" y="7002"/>
                    <a:pt x="5692" y="6859"/>
                    <a:pt x="5692" y="6704"/>
                  </a:cubicBezTo>
                  <a:lnTo>
                    <a:pt x="5692" y="5954"/>
                  </a:lnTo>
                  <a:cubicBezTo>
                    <a:pt x="6228" y="5585"/>
                    <a:pt x="6609" y="4989"/>
                    <a:pt x="6704" y="4299"/>
                  </a:cubicBezTo>
                  <a:lnTo>
                    <a:pt x="6823" y="4299"/>
                  </a:lnTo>
                  <a:cubicBezTo>
                    <a:pt x="6978" y="4299"/>
                    <a:pt x="7144" y="4227"/>
                    <a:pt x="7263" y="4108"/>
                  </a:cubicBezTo>
                  <a:cubicBezTo>
                    <a:pt x="7382" y="3989"/>
                    <a:pt x="7430" y="3811"/>
                    <a:pt x="7418" y="3644"/>
                  </a:cubicBezTo>
                  <a:cubicBezTo>
                    <a:pt x="7394" y="3442"/>
                    <a:pt x="7263" y="3263"/>
                    <a:pt x="7073" y="3168"/>
                  </a:cubicBezTo>
                  <a:lnTo>
                    <a:pt x="7073" y="2751"/>
                  </a:lnTo>
                  <a:cubicBezTo>
                    <a:pt x="7073" y="1239"/>
                    <a:pt x="5835" y="1"/>
                    <a:pt x="4323"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63"/>
            <p:cNvSpPr/>
            <p:nvPr/>
          </p:nvSpPr>
          <p:spPr>
            <a:xfrm>
              <a:off x="7260824" y="3930925"/>
              <a:ext cx="43813" cy="15396"/>
            </a:xfrm>
            <a:custGeom>
              <a:rect b="b" l="l" r="r" t="t"/>
              <a:pathLst>
                <a:path extrusionOk="0" h="486" w="1383">
                  <a:moveTo>
                    <a:pt x="174" y="0"/>
                  </a:moveTo>
                  <a:cubicBezTo>
                    <a:pt x="132" y="0"/>
                    <a:pt x="90" y="15"/>
                    <a:pt x="60" y="45"/>
                  </a:cubicBezTo>
                  <a:cubicBezTo>
                    <a:pt x="1" y="104"/>
                    <a:pt x="1" y="200"/>
                    <a:pt x="60" y="259"/>
                  </a:cubicBezTo>
                  <a:cubicBezTo>
                    <a:pt x="191" y="402"/>
                    <a:pt x="430" y="485"/>
                    <a:pt x="703" y="485"/>
                  </a:cubicBezTo>
                  <a:cubicBezTo>
                    <a:pt x="965" y="485"/>
                    <a:pt x="1192" y="402"/>
                    <a:pt x="1346" y="259"/>
                  </a:cubicBezTo>
                  <a:cubicBezTo>
                    <a:pt x="1370" y="200"/>
                    <a:pt x="1382" y="104"/>
                    <a:pt x="1311" y="45"/>
                  </a:cubicBezTo>
                  <a:cubicBezTo>
                    <a:pt x="1281" y="15"/>
                    <a:pt x="1239" y="0"/>
                    <a:pt x="1198" y="0"/>
                  </a:cubicBezTo>
                  <a:cubicBezTo>
                    <a:pt x="1156" y="0"/>
                    <a:pt x="1114" y="15"/>
                    <a:pt x="1084" y="45"/>
                  </a:cubicBezTo>
                  <a:cubicBezTo>
                    <a:pt x="1025" y="104"/>
                    <a:pt x="894" y="152"/>
                    <a:pt x="692" y="152"/>
                  </a:cubicBezTo>
                  <a:cubicBezTo>
                    <a:pt x="477" y="152"/>
                    <a:pt x="346" y="81"/>
                    <a:pt x="287" y="45"/>
                  </a:cubicBezTo>
                  <a:cubicBezTo>
                    <a:pt x="257" y="15"/>
                    <a:pt x="215" y="0"/>
                    <a:pt x="174"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63"/>
            <p:cNvSpPr/>
            <p:nvPr/>
          </p:nvSpPr>
          <p:spPr>
            <a:xfrm>
              <a:off x="7260476" y="3837532"/>
              <a:ext cx="44162" cy="21289"/>
            </a:xfrm>
            <a:custGeom>
              <a:rect b="b" l="l" r="r" t="t"/>
              <a:pathLst>
                <a:path extrusionOk="0" h="672" w="1394">
                  <a:moveTo>
                    <a:pt x="170" y="0"/>
                  </a:moveTo>
                  <a:cubicBezTo>
                    <a:pt x="119" y="0"/>
                    <a:pt x="70" y="25"/>
                    <a:pt x="48" y="76"/>
                  </a:cubicBezTo>
                  <a:cubicBezTo>
                    <a:pt x="0" y="147"/>
                    <a:pt x="12" y="254"/>
                    <a:pt x="83" y="290"/>
                  </a:cubicBezTo>
                  <a:lnTo>
                    <a:pt x="607" y="635"/>
                  </a:lnTo>
                  <a:cubicBezTo>
                    <a:pt x="643" y="647"/>
                    <a:pt x="667" y="671"/>
                    <a:pt x="691" y="671"/>
                  </a:cubicBezTo>
                  <a:cubicBezTo>
                    <a:pt x="726" y="671"/>
                    <a:pt x="762" y="647"/>
                    <a:pt x="786" y="635"/>
                  </a:cubicBezTo>
                  <a:lnTo>
                    <a:pt x="1310" y="290"/>
                  </a:lnTo>
                  <a:cubicBezTo>
                    <a:pt x="1381" y="231"/>
                    <a:pt x="1393" y="147"/>
                    <a:pt x="1357" y="76"/>
                  </a:cubicBezTo>
                  <a:cubicBezTo>
                    <a:pt x="1328" y="25"/>
                    <a:pt x="1276" y="0"/>
                    <a:pt x="1224" y="0"/>
                  </a:cubicBezTo>
                  <a:cubicBezTo>
                    <a:pt x="1191" y="0"/>
                    <a:pt x="1159" y="10"/>
                    <a:pt x="1131" y="28"/>
                  </a:cubicBezTo>
                  <a:lnTo>
                    <a:pt x="703" y="314"/>
                  </a:lnTo>
                  <a:lnTo>
                    <a:pt x="262" y="28"/>
                  </a:lnTo>
                  <a:cubicBezTo>
                    <a:pt x="234" y="10"/>
                    <a:pt x="202" y="0"/>
                    <a:pt x="170"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63"/>
            <p:cNvSpPr/>
            <p:nvPr/>
          </p:nvSpPr>
          <p:spPr>
            <a:xfrm>
              <a:off x="7277425" y="3821059"/>
              <a:ext cx="10233" cy="15872"/>
            </a:xfrm>
            <a:custGeom>
              <a:rect b="b" l="l" r="r" t="t"/>
              <a:pathLst>
                <a:path extrusionOk="0" h="501" w="323">
                  <a:moveTo>
                    <a:pt x="168" y="0"/>
                  </a:moveTo>
                  <a:cubicBezTo>
                    <a:pt x="72" y="0"/>
                    <a:pt x="1" y="72"/>
                    <a:pt x="1" y="155"/>
                  </a:cubicBezTo>
                  <a:lnTo>
                    <a:pt x="1" y="334"/>
                  </a:lnTo>
                  <a:cubicBezTo>
                    <a:pt x="1" y="429"/>
                    <a:pt x="72" y="501"/>
                    <a:pt x="168" y="501"/>
                  </a:cubicBezTo>
                  <a:cubicBezTo>
                    <a:pt x="251" y="501"/>
                    <a:pt x="322" y="429"/>
                    <a:pt x="322" y="334"/>
                  </a:cubicBezTo>
                  <a:lnTo>
                    <a:pt x="322" y="155"/>
                  </a:lnTo>
                  <a:cubicBezTo>
                    <a:pt x="322" y="72"/>
                    <a:pt x="251" y="0"/>
                    <a:pt x="168"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05" name="Google Shape;1705;p63"/>
          <p:cNvGrpSpPr/>
          <p:nvPr/>
        </p:nvGrpSpPr>
        <p:grpSpPr>
          <a:xfrm>
            <a:off x="5248335" y="6300023"/>
            <a:ext cx="266334" cy="353834"/>
            <a:chOff x="8054060" y="3787098"/>
            <a:chExt cx="266334" cy="353834"/>
          </a:xfrm>
        </p:grpSpPr>
        <p:sp>
          <p:nvSpPr>
            <p:cNvPr id="1706" name="Google Shape;1706;p63"/>
            <p:cNvSpPr/>
            <p:nvPr/>
          </p:nvSpPr>
          <p:spPr>
            <a:xfrm>
              <a:off x="8164972" y="3974675"/>
              <a:ext cx="43782" cy="15396"/>
            </a:xfrm>
            <a:custGeom>
              <a:rect b="b" l="l" r="r" t="t"/>
              <a:pathLst>
                <a:path extrusionOk="0" h="486" w="1382">
                  <a:moveTo>
                    <a:pt x="179" y="0"/>
                  </a:moveTo>
                  <a:cubicBezTo>
                    <a:pt x="140" y="0"/>
                    <a:pt x="101" y="15"/>
                    <a:pt x="72" y="45"/>
                  </a:cubicBezTo>
                  <a:cubicBezTo>
                    <a:pt x="0" y="104"/>
                    <a:pt x="0" y="212"/>
                    <a:pt x="72" y="271"/>
                  </a:cubicBezTo>
                  <a:cubicBezTo>
                    <a:pt x="203" y="402"/>
                    <a:pt x="441" y="485"/>
                    <a:pt x="703" y="485"/>
                  </a:cubicBezTo>
                  <a:cubicBezTo>
                    <a:pt x="965" y="485"/>
                    <a:pt x="1191" y="402"/>
                    <a:pt x="1346" y="271"/>
                  </a:cubicBezTo>
                  <a:cubicBezTo>
                    <a:pt x="1381" y="212"/>
                    <a:pt x="1381" y="104"/>
                    <a:pt x="1322" y="45"/>
                  </a:cubicBezTo>
                  <a:cubicBezTo>
                    <a:pt x="1292" y="15"/>
                    <a:pt x="1250" y="0"/>
                    <a:pt x="1209" y="0"/>
                  </a:cubicBezTo>
                  <a:cubicBezTo>
                    <a:pt x="1167" y="0"/>
                    <a:pt x="1125" y="15"/>
                    <a:pt x="1096" y="45"/>
                  </a:cubicBezTo>
                  <a:cubicBezTo>
                    <a:pt x="1036" y="104"/>
                    <a:pt x="881" y="176"/>
                    <a:pt x="691" y="176"/>
                  </a:cubicBezTo>
                  <a:cubicBezTo>
                    <a:pt x="500" y="176"/>
                    <a:pt x="346" y="104"/>
                    <a:pt x="286" y="45"/>
                  </a:cubicBezTo>
                  <a:cubicBezTo>
                    <a:pt x="256" y="15"/>
                    <a:pt x="218" y="0"/>
                    <a:pt x="179"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63"/>
            <p:cNvSpPr/>
            <p:nvPr/>
          </p:nvSpPr>
          <p:spPr>
            <a:xfrm>
              <a:off x="8148371" y="3930450"/>
              <a:ext cx="10201" cy="15872"/>
            </a:xfrm>
            <a:custGeom>
              <a:rect b="b" l="l" r="r" t="t"/>
              <a:pathLst>
                <a:path extrusionOk="0" h="501" w="322">
                  <a:moveTo>
                    <a:pt x="155" y="0"/>
                  </a:moveTo>
                  <a:cubicBezTo>
                    <a:pt x="72" y="0"/>
                    <a:pt x="0" y="72"/>
                    <a:pt x="0" y="155"/>
                  </a:cubicBezTo>
                  <a:lnTo>
                    <a:pt x="0" y="334"/>
                  </a:lnTo>
                  <a:cubicBezTo>
                    <a:pt x="0" y="429"/>
                    <a:pt x="72" y="500"/>
                    <a:pt x="155" y="500"/>
                  </a:cubicBezTo>
                  <a:cubicBezTo>
                    <a:pt x="250" y="500"/>
                    <a:pt x="322" y="429"/>
                    <a:pt x="322" y="334"/>
                  </a:cubicBezTo>
                  <a:lnTo>
                    <a:pt x="322" y="155"/>
                  </a:lnTo>
                  <a:cubicBezTo>
                    <a:pt x="310" y="72"/>
                    <a:pt x="250" y="0"/>
                    <a:pt x="155"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63"/>
            <p:cNvSpPr/>
            <p:nvPr/>
          </p:nvSpPr>
          <p:spPr>
            <a:xfrm>
              <a:off x="8214361" y="3930450"/>
              <a:ext cx="10233" cy="15872"/>
            </a:xfrm>
            <a:custGeom>
              <a:rect b="b" l="l" r="r" t="t"/>
              <a:pathLst>
                <a:path extrusionOk="0" h="501" w="323">
                  <a:moveTo>
                    <a:pt x="156" y="0"/>
                  </a:moveTo>
                  <a:cubicBezTo>
                    <a:pt x="72" y="0"/>
                    <a:pt x="1" y="72"/>
                    <a:pt x="1" y="155"/>
                  </a:cubicBezTo>
                  <a:lnTo>
                    <a:pt x="1" y="334"/>
                  </a:lnTo>
                  <a:cubicBezTo>
                    <a:pt x="1" y="429"/>
                    <a:pt x="72" y="500"/>
                    <a:pt x="156" y="500"/>
                  </a:cubicBezTo>
                  <a:cubicBezTo>
                    <a:pt x="251" y="500"/>
                    <a:pt x="322" y="429"/>
                    <a:pt x="322" y="334"/>
                  </a:cubicBezTo>
                  <a:lnTo>
                    <a:pt x="322" y="155"/>
                  </a:lnTo>
                  <a:cubicBezTo>
                    <a:pt x="322" y="72"/>
                    <a:pt x="251" y="0"/>
                    <a:pt x="156"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63"/>
            <p:cNvSpPr/>
            <p:nvPr/>
          </p:nvSpPr>
          <p:spPr>
            <a:xfrm>
              <a:off x="8054060" y="3787098"/>
              <a:ext cx="266334" cy="353834"/>
            </a:xfrm>
            <a:custGeom>
              <a:rect b="b" l="l" r="r" t="t"/>
              <a:pathLst>
                <a:path extrusionOk="0" h="11169" w="8407">
                  <a:moveTo>
                    <a:pt x="4537" y="1370"/>
                  </a:moveTo>
                  <a:lnTo>
                    <a:pt x="4537" y="1906"/>
                  </a:lnTo>
                  <a:cubicBezTo>
                    <a:pt x="4537" y="2096"/>
                    <a:pt x="4370" y="2263"/>
                    <a:pt x="4180" y="2263"/>
                  </a:cubicBezTo>
                  <a:cubicBezTo>
                    <a:pt x="3977" y="2263"/>
                    <a:pt x="3823" y="2096"/>
                    <a:pt x="3823" y="1906"/>
                  </a:cubicBezTo>
                  <a:lnTo>
                    <a:pt x="3823" y="1370"/>
                  </a:lnTo>
                  <a:close/>
                  <a:moveTo>
                    <a:pt x="4180" y="322"/>
                  </a:moveTo>
                  <a:lnTo>
                    <a:pt x="6680" y="989"/>
                  </a:lnTo>
                  <a:lnTo>
                    <a:pt x="7633" y="2573"/>
                  </a:lnTo>
                  <a:lnTo>
                    <a:pt x="6966" y="3239"/>
                  </a:lnTo>
                  <a:lnTo>
                    <a:pt x="6966" y="2406"/>
                  </a:lnTo>
                  <a:cubicBezTo>
                    <a:pt x="6966" y="2227"/>
                    <a:pt x="6811" y="2061"/>
                    <a:pt x="6621" y="2061"/>
                  </a:cubicBezTo>
                  <a:lnTo>
                    <a:pt x="6442" y="2061"/>
                  </a:lnTo>
                  <a:cubicBezTo>
                    <a:pt x="6347" y="2061"/>
                    <a:pt x="6275" y="2144"/>
                    <a:pt x="6275" y="2227"/>
                  </a:cubicBezTo>
                  <a:cubicBezTo>
                    <a:pt x="6275" y="2323"/>
                    <a:pt x="6347" y="2394"/>
                    <a:pt x="6442" y="2394"/>
                  </a:cubicBezTo>
                  <a:lnTo>
                    <a:pt x="6621" y="2394"/>
                  </a:lnTo>
                  <a:cubicBezTo>
                    <a:pt x="6621" y="2394"/>
                    <a:pt x="6633" y="2394"/>
                    <a:pt x="6633" y="2406"/>
                  </a:cubicBezTo>
                  <a:lnTo>
                    <a:pt x="6633" y="3120"/>
                  </a:lnTo>
                  <a:lnTo>
                    <a:pt x="1739" y="3120"/>
                  </a:lnTo>
                  <a:lnTo>
                    <a:pt x="1739" y="2406"/>
                  </a:lnTo>
                  <a:cubicBezTo>
                    <a:pt x="1739" y="2406"/>
                    <a:pt x="1739" y="2394"/>
                    <a:pt x="1751" y="2394"/>
                  </a:cubicBezTo>
                  <a:lnTo>
                    <a:pt x="3727" y="2394"/>
                  </a:lnTo>
                  <a:cubicBezTo>
                    <a:pt x="3847" y="2501"/>
                    <a:pt x="4013" y="2573"/>
                    <a:pt x="4192" y="2573"/>
                  </a:cubicBezTo>
                  <a:cubicBezTo>
                    <a:pt x="4370" y="2573"/>
                    <a:pt x="4513" y="2513"/>
                    <a:pt x="4656" y="2394"/>
                  </a:cubicBezTo>
                  <a:lnTo>
                    <a:pt x="5763" y="2394"/>
                  </a:lnTo>
                  <a:cubicBezTo>
                    <a:pt x="5859" y="2394"/>
                    <a:pt x="5930" y="2323"/>
                    <a:pt x="5930" y="2227"/>
                  </a:cubicBezTo>
                  <a:cubicBezTo>
                    <a:pt x="5930" y="2144"/>
                    <a:pt x="5859" y="2061"/>
                    <a:pt x="5763" y="2061"/>
                  </a:cubicBezTo>
                  <a:lnTo>
                    <a:pt x="4859" y="2061"/>
                  </a:lnTo>
                  <a:cubicBezTo>
                    <a:pt x="4870" y="2001"/>
                    <a:pt x="4894" y="1942"/>
                    <a:pt x="4894" y="1882"/>
                  </a:cubicBezTo>
                  <a:lnTo>
                    <a:pt x="4894" y="1180"/>
                  </a:lnTo>
                  <a:cubicBezTo>
                    <a:pt x="4894" y="1096"/>
                    <a:pt x="4811" y="1025"/>
                    <a:pt x="4728" y="1025"/>
                  </a:cubicBezTo>
                  <a:lnTo>
                    <a:pt x="3692" y="1025"/>
                  </a:lnTo>
                  <a:cubicBezTo>
                    <a:pt x="3596" y="1025"/>
                    <a:pt x="3525" y="1096"/>
                    <a:pt x="3525" y="1180"/>
                  </a:cubicBezTo>
                  <a:lnTo>
                    <a:pt x="3525" y="1882"/>
                  </a:lnTo>
                  <a:cubicBezTo>
                    <a:pt x="3525" y="1942"/>
                    <a:pt x="3537" y="2001"/>
                    <a:pt x="3549" y="2061"/>
                  </a:cubicBezTo>
                  <a:lnTo>
                    <a:pt x="1763" y="2061"/>
                  </a:lnTo>
                  <a:cubicBezTo>
                    <a:pt x="1584" y="2061"/>
                    <a:pt x="1430" y="2215"/>
                    <a:pt x="1430" y="2406"/>
                  </a:cubicBezTo>
                  <a:lnTo>
                    <a:pt x="1430" y="3239"/>
                  </a:lnTo>
                  <a:lnTo>
                    <a:pt x="727" y="2573"/>
                  </a:lnTo>
                  <a:lnTo>
                    <a:pt x="1680" y="989"/>
                  </a:lnTo>
                  <a:lnTo>
                    <a:pt x="4180" y="322"/>
                  </a:lnTo>
                  <a:close/>
                  <a:moveTo>
                    <a:pt x="6549" y="3454"/>
                  </a:moveTo>
                  <a:cubicBezTo>
                    <a:pt x="6430" y="3573"/>
                    <a:pt x="6180" y="3668"/>
                    <a:pt x="5978" y="3751"/>
                  </a:cubicBezTo>
                  <a:cubicBezTo>
                    <a:pt x="5501" y="3906"/>
                    <a:pt x="4859" y="4001"/>
                    <a:pt x="4180" y="4001"/>
                  </a:cubicBezTo>
                  <a:cubicBezTo>
                    <a:pt x="3489" y="4001"/>
                    <a:pt x="2858" y="3906"/>
                    <a:pt x="2382" y="3751"/>
                  </a:cubicBezTo>
                  <a:cubicBezTo>
                    <a:pt x="2168" y="3692"/>
                    <a:pt x="1930" y="3573"/>
                    <a:pt x="1811" y="3454"/>
                  </a:cubicBezTo>
                  <a:close/>
                  <a:moveTo>
                    <a:pt x="1739" y="3787"/>
                  </a:moveTo>
                  <a:cubicBezTo>
                    <a:pt x="1822" y="3870"/>
                    <a:pt x="1942" y="3942"/>
                    <a:pt x="2096" y="4001"/>
                  </a:cubicBezTo>
                  <a:lnTo>
                    <a:pt x="2096" y="4168"/>
                  </a:lnTo>
                  <a:cubicBezTo>
                    <a:pt x="2096" y="4263"/>
                    <a:pt x="2001" y="4347"/>
                    <a:pt x="1918" y="4347"/>
                  </a:cubicBezTo>
                  <a:lnTo>
                    <a:pt x="1739" y="4347"/>
                  </a:lnTo>
                  <a:lnTo>
                    <a:pt x="1739" y="3787"/>
                  </a:lnTo>
                  <a:close/>
                  <a:moveTo>
                    <a:pt x="6621" y="3811"/>
                  </a:moveTo>
                  <a:lnTo>
                    <a:pt x="6621" y="4359"/>
                  </a:lnTo>
                  <a:lnTo>
                    <a:pt x="6442" y="4359"/>
                  </a:lnTo>
                  <a:cubicBezTo>
                    <a:pt x="6394" y="4359"/>
                    <a:pt x="6347" y="4347"/>
                    <a:pt x="6299" y="4299"/>
                  </a:cubicBezTo>
                  <a:cubicBezTo>
                    <a:pt x="6275" y="4263"/>
                    <a:pt x="6240" y="4228"/>
                    <a:pt x="6240" y="4168"/>
                  </a:cubicBezTo>
                  <a:lnTo>
                    <a:pt x="6240" y="4001"/>
                  </a:lnTo>
                  <a:lnTo>
                    <a:pt x="6252" y="4001"/>
                  </a:lnTo>
                  <a:cubicBezTo>
                    <a:pt x="6394" y="3942"/>
                    <a:pt x="6525" y="3870"/>
                    <a:pt x="6621" y="3811"/>
                  </a:cubicBezTo>
                  <a:close/>
                  <a:moveTo>
                    <a:pt x="5930" y="4120"/>
                  </a:moveTo>
                  <a:lnTo>
                    <a:pt x="5930" y="4180"/>
                  </a:lnTo>
                  <a:cubicBezTo>
                    <a:pt x="5930" y="4311"/>
                    <a:pt x="5990" y="4442"/>
                    <a:pt x="6085" y="4537"/>
                  </a:cubicBezTo>
                  <a:cubicBezTo>
                    <a:pt x="6168" y="4621"/>
                    <a:pt x="6311" y="4680"/>
                    <a:pt x="6442" y="4680"/>
                  </a:cubicBezTo>
                  <a:lnTo>
                    <a:pt x="6704" y="4680"/>
                  </a:lnTo>
                  <a:cubicBezTo>
                    <a:pt x="6859" y="4680"/>
                    <a:pt x="6978" y="4799"/>
                    <a:pt x="6978" y="4954"/>
                  </a:cubicBezTo>
                  <a:cubicBezTo>
                    <a:pt x="6978" y="5097"/>
                    <a:pt x="6859" y="5216"/>
                    <a:pt x="6704" y="5216"/>
                  </a:cubicBezTo>
                  <a:lnTo>
                    <a:pt x="6609" y="5216"/>
                  </a:lnTo>
                  <a:lnTo>
                    <a:pt x="6609" y="5204"/>
                  </a:lnTo>
                  <a:cubicBezTo>
                    <a:pt x="6609" y="5109"/>
                    <a:pt x="6525" y="5037"/>
                    <a:pt x="6442" y="5037"/>
                  </a:cubicBezTo>
                  <a:cubicBezTo>
                    <a:pt x="6347" y="5037"/>
                    <a:pt x="6275" y="5109"/>
                    <a:pt x="6275" y="5204"/>
                  </a:cubicBezTo>
                  <a:cubicBezTo>
                    <a:pt x="6275" y="6359"/>
                    <a:pt x="5335" y="7299"/>
                    <a:pt x="4180" y="7299"/>
                  </a:cubicBezTo>
                  <a:cubicBezTo>
                    <a:pt x="3013" y="7299"/>
                    <a:pt x="2084" y="6371"/>
                    <a:pt x="2084" y="5204"/>
                  </a:cubicBezTo>
                  <a:cubicBezTo>
                    <a:pt x="2084" y="5109"/>
                    <a:pt x="2001" y="5037"/>
                    <a:pt x="1918" y="5037"/>
                  </a:cubicBezTo>
                  <a:cubicBezTo>
                    <a:pt x="1822" y="5037"/>
                    <a:pt x="1751" y="5109"/>
                    <a:pt x="1751" y="5204"/>
                  </a:cubicBezTo>
                  <a:lnTo>
                    <a:pt x="1751" y="5216"/>
                  </a:lnTo>
                  <a:lnTo>
                    <a:pt x="1644" y="5216"/>
                  </a:lnTo>
                  <a:cubicBezTo>
                    <a:pt x="1501" y="5216"/>
                    <a:pt x="1382" y="5097"/>
                    <a:pt x="1382" y="4954"/>
                  </a:cubicBezTo>
                  <a:cubicBezTo>
                    <a:pt x="1382" y="4799"/>
                    <a:pt x="1501" y="4680"/>
                    <a:pt x="1644" y="4680"/>
                  </a:cubicBezTo>
                  <a:lnTo>
                    <a:pt x="1918" y="4680"/>
                  </a:lnTo>
                  <a:cubicBezTo>
                    <a:pt x="2203" y="4680"/>
                    <a:pt x="2418" y="4466"/>
                    <a:pt x="2418" y="4180"/>
                  </a:cubicBezTo>
                  <a:lnTo>
                    <a:pt x="2418" y="4120"/>
                  </a:lnTo>
                  <a:cubicBezTo>
                    <a:pt x="2918" y="4251"/>
                    <a:pt x="3525" y="4347"/>
                    <a:pt x="4180" y="4347"/>
                  </a:cubicBezTo>
                  <a:cubicBezTo>
                    <a:pt x="4835" y="4347"/>
                    <a:pt x="5442" y="4263"/>
                    <a:pt x="5930" y="4120"/>
                  </a:cubicBezTo>
                  <a:close/>
                  <a:moveTo>
                    <a:pt x="1751" y="5549"/>
                  </a:moveTo>
                  <a:cubicBezTo>
                    <a:pt x="1858" y="6299"/>
                    <a:pt x="2311" y="6942"/>
                    <a:pt x="2942" y="7311"/>
                  </a:cubicBezTo>
                  <a:lnTo>
                    <a:pt x="2942" y="7728"/>
                  </a:lnTo>
                  <a:cubicBezTo>
                    <a:pt x="2858" y="7728"/>
                    <a:pt x="2763" y="7764"/>
                    <a:pt x="2692" y="7835"/>
                  </a:cubicBezTo>
                  <a:lnTo>
                    <a:pt x="2323" y="8228"/>
                  </a:lnTo>
                  <a:cubicBezTo>
                    <a:pt x="2299" y="8240"/>
                    <a:pt x="2287" y="8264"/>
                    <a:pt x="2275" y="8300"/>
                  </a:cubicBezTo>
                  <a:lnTo>
                    <a:pt x="1025" y="8752"/>
                  </a:lnTo>
                  <a:lnTo>
                    <a:pt x="1025" y="8347"/>
                  </a:lnTo>
                  <a:cubicBezTo>
                    <a:pt x="1025" y="7514"/>
                    <a:pt x="1215" y="7049"/>
                    <a:pt x="1406" y="6597"/>
                  </a:cubicBezTo>
                  <a:cubicBezTo>
                    <a:pt x="1549" y="6276"/>
                    <a:pt x="1680" y="5966"/>
                    <a:pt x="1703" y="5549"/>
                  </a:cubicBezTo>
                  <a:close/>
                  <a:moveTo>
                    <a:pt x="5061" y="7466"/>
                  </a:moveTo>
                  <a:lnTo>
                    <a:pt x="5061" y="7930"/>
                  </a:lnTo>
                  <a:lnTo>
                    <a:pt x="4180" y="8812"/>
                  </a:lnTo>
                  <a:lnTo>
                    <a:pt x="3299" y="7930"/>
                  </a:lnTo>
                  <a:lnTo>
                    <a:pt x="3299" y="7466"/>
                  </a:lnTo>
                  <a:cubicBezTo>
                    <a:pt x="3561" y="7573"/>
                    <a:pt x="3858" y="7633"/>
                    <a:pt x="4180" y="7633"/>
                  </a:cubicBezTo>
                  <a:cubicBezTo>
                    <a:pt x="4489" y="7633"/>
                    <a:pt x="4787" y="7573"/>
                    <a:pt x="5061" y="7466"/>
                  </a:cubicBezTo>
                  <a:close/>
                  <a:moveTo>
                    <a:pt x="2977" y="8061"/>
                  </a:moveTo>
                  <a:lnTo>
                    <a:pt x="3942" y="9026"/>
                  </a:lnTo>
                  <a:lnTo>
                    <a:pt x="3192" y="9645"/>
                  </a:lnTo>
                  <a:lnTo>
                    <a:pt x="3180" y="9645"/>
                  </a:lnTo>
                  <a:lnTo>
                    <a:pt x="2632" y="8395"/>
                  </a:lnTo>
                  <a:lnTo>
                    <a:pt x="2954" y="8061"/>
                  </a:lnTo>
                  <a:close/>
                  <a:moveTo>
                    <a:pt x="4180" y="9252"/>
                  </a:moveTo>
                  <a:lnTo>
                    <a:pt x="4501" y="9538"/>
                  </a:lnTo>
                  <a:lnTo>
                    <a:pt x="4442" y="9728"/>
                  </a:lnTo>
                  <a:cubicBezTo>
                    <a:pt x="4418" y="9800"/>
                    <a:pt x="4358" y="9859"/>
                    <a:pt x="4263" y="9859"/>
                  </a:cubicBezTo>
                  <a:lnTo>
                    <a:pt x="4073" y="9859"/>
                  </a:lnTo>
                  <a:cubicBezTo>
                    <a:pt x="4001" y="9859"/>
                    <a:pt x="3930" y="9824"/>
                    <a:pt x="3894" y="9728"/>
                  </a:cubicBezTo>
                  <a:lnTo>
                    <a:pt x="3835" y="9538"/>
                  </a:lnTo>
                  <a:lnTo>
                    <a:pt x="4180" y="9252"/>
                  </a:lnTo>
                  <a:close/>
                  <a:moveTo>
                    <a:pt x="4132" y="1"/>
                  </a:moveTo>
                  <a:lnTo>
                    <a:pt x="1513" y="691"/>
                  </a:lnTo>
                  <a:cubicBezTo>
                    <a:pt x="1465" y="715"/>
                    <a:pt x="1441" y="739"/>
                    <a:pt x="1406" y="775"/>
                  </a:cubicBezTo>
                  <a:lnTo>
                    <a:pt x="370" y="2513"/>
                  </a:lnTo>
                  <a:cubicBezTo>
                    <a:pt x="322" y="2573"/>
                    <a:pt x="334" y="2656"/>
                    <a:pt x="394" y="2704"/>
                  </a:cubicBezTo>
                  <a:lnTo>
                    <a:pt x="1394" y="3704"/>
                  </a:lnTo>
                  <a:lnTo>
                    <a:pt x="1394" y="4406"/>
                  </a:lnTo>
                  <a:cubicBezTo>
                    <a:pt x="1191" y="4490"/>
                    <a:pt x="1049" y="4704"/>
                    <a:pt x="1049" y="4954"/>
                  </a:cubicBezTo>
                  <a:cubicBezTo>
                    <a:pt x="1049" y="5192"/>
                    <a:pt x="1203" y="5394"/>
                    <a:pt x="1394" y="5490"/>
                  </a:cubicBezTo>
                  <a:cubicBezTo>
                    <a:pt x="1382" y="5871"/>
                    <a:pt x="1263" y="6156"/>
                    <a:pt x="1108" y="6490"/>
                  </a:cubicBezTo>
                  <a:cubicBezTo>
                    <a:pt x="918" y="6930"/>
                    <a:pt x="691" y="7454"/>
                    <a:pt x="691" y="8347"/>
                  </a:cubicBezTo>
                  <a:lnTo>
                    <a:pt x="691" y="8871"/>
                  </a:lnTo>
                  <a:cubicBezTo>
                    <a:pt x="275" y="9062"/>
                    <a:pt x="1" y="9490"/>
                    <a:pt x="1" y="9966"/>
                  </a:cubicBezTo>
                  <a:lnTo>
                    <a:pt x="1" y="10967"/>
                  </a:lnTo>
                  <a:cubicBezTo>
                    <a:pt x="1" y="11050"/>
                    <a:pt x="72" y="11133"/>
                    <a:pt x="156" y="11133"/>
                  </a:cubicBezTo>
                  <a:cubicBezTo>
                    <a:pt x="251" y="11133"/>
                    <a:pt x="322" y="11050"/>
                    <a:pt x="322" y="10967"/>
                  </a:cubicBezTo>
                  <a:lnTo>
                    <a:pt x="322" y="9966"/>
                  </a:lnTo>
                  <a:cubicBezTo>
                    <a:pt x="322" y="9859"/>
                    <a:pt x="334" y="9764"/>
                    <a:pt x="382" y="9657"/>
                  </a:cubicBezTo>
                  <a:lnTo>
                    <a:pt x="1203" y="10359"/>
                  </a:lnTo>
                  <a:cubicBezTo>
                    <a:pt x="1322" y="10455"/>
                    <a:pt x="1394" y="10609"/>
                    <a:pt x="1394" y="10752"/>
                  </a:cubicBezTo>
                  <a:lnTo>
                    <a:pt x="1394" y="10967"/>
                  </a:lnTo>
                  <a:cubicBezTo>
                    <a:pt x="1394" y="11050"/>
                    <a:pt x="1465" y="11133"/>
                    <a:pt x="1561" y="11133"/>
                  </a:cubicBezTo>
                  <a:cubicBezTo>
                    <a:pt x="1644" y="11133"/>
                    <a:pt x="1715" y="11050"/>
                    <a:pt x="1715" y="10967"/>
                  </a:cubicBezTo>
                  <a:lnTo>
                    <a:pt x="1715" y="10752"/>
                  </a:lnTo>
                  <a:cubicBezTo>
                    <a:pt x="1715" y="10502"/>
                    <a:pt x="1620" y="10264"/>
                    <a:pt x="1418" y="10097"/>
                  </a:cubicBezTo>
                  <a:lnTo>
                    <a:pt x="560" y="9359"/>
                  </a:lnTo>
                  <a:cubicBezTo>
                    <a:pt x="644" y="9252"/>
                    <a:pt x="787" y="9169"/>
                    <a:pt x="918" y="9121"/>
                  </a:cubicBezTo>
                  <a:lnTo>
                    <a:pt x="2382" y="8609"/>
                  </a:lnTo>
                  <a:lnTo>
                    <a:pt x="2894" y="9776"/>
                  </a:lnTo>
                  <a:cubicBezTo>
                    <a:pt x="2942" y="9883"/>
                    <a:pt x="3037" y="9943"/>
                    <a:pt x="3132" y="9966"/>
                  </a:cubicBezTo>
                  <a:cubicBezTo>
                    <a:pt x="3168" y="9966"/>
                    <a:pt x="3180" y="9978"/>
                    <a:pt x="3204" y="9978"/>
                  </a:cubicBezTo>
                  <a:cubicBezTo>
                    <a:pt x="3287" y="9978"/>
                    <a:pt x="3358" y="9955"/>
                    <a:pt x="3418" y="9907"/>
                  </a:cubicBezTo>
                  <a:lnTo>
                    <a:pt x="3585" y="9776"/>
                  </a:lnTo>
                  <a:lnTo>
                    <a:pt x="3608" y="9847"/>
                  </a:lnTo>
                  <a:cubicBezTo>
                    <a:pt x="3644" y="9943"/>
                    <a:pt x="3692" y="10014"/>
                    <a:pt x="3763" y="10074"/>
                  </a:cubicBezTo>
                  <a:lnTo>
                    <a:pt x="3608" y="10967"/>
                  </a:lnTo>
                  <a:cubicBezTo>
                    <a:pt x="3596" y="11050"/>
                    <a:pt x="3656" y="11145"/>
                    <a:pt x="3751" y="11157"/>
                  </a:cubicBezTo>
                  <a:lnTo>
                    <a:pt x="3775" y="11157"/>
                  </a:lnTo>
                  <a:cubicBezTo>
                    <a:pt x="3847" y="11157"/>
                    <a:pt x="3930" y="11098"/>
                    <a:pt x="3942" y="11026"/>
                  </a:cubicBezTo>
                  <a:lnTo>
                    <a:pt x="4073" y="10216"/>
                  </a:lnTo>
                  <a:lnTo>
                    <a:pt x="4323" y="10216"/>
                  </a:lnTo>
                  <a:lnTo>
                    <a:pt x="4466" y="11026"/>
                  </a:lnTo>
                  <a:cubicBezTo>
                    <a:pt x="4478" y="11098"/>
                    <a:pt x="4549" y="11157"/>
                    <a:pt x="4620" y="11157"/>
                  </a:cubicBezTo>
                  <a:lnTo>
                    <a:pt x="4656" y="11157"/>
                  </a:lnTo>
                  <a:cubicBezTo>
                    <a:pt x="4739" y="11145"/>
                    <a:pt x="4799" y="11050"/>
                    <a:pt x="4787" y="10967"/>
                  </a:cubicBezTo>
                  <a:lnTo>
                    <a:pt x="4644" y="10086"/>
                  </a:lnTo>
                  <a:cubicBezTo>
                    <a:pt x="4704" y="10026"/>
                    <a:pt x="4763" y="9955"/>
                    <a:pt x="4787" y="9859"/>
                  </a:cubicBezTo>
                  <a:lnTo>
                    <a:pt x="4823" y="9788"/>
                  </a:lnTo>
                  <a:lnTo>
                    <a:pt x="4978" y="9919"/>
                  </a:lnTo>
                  <a:cubicBezTo>
                    <a:pt x="5037" y="9966"/>
                    <a:pt x="5120" y="10002"/>
                    <a:pt x="5192" y="10002"/>
                  </a:cubicBezTo>
                  <a:cubicBezTo>
                    <a:pt x="5216" y="10002"/>
                    <a:pt x="5240" y="10002"/>
                    <a:pt x="5263" y="9978"/>
                  </a:cubicBezTo>
                  <a:cubicBezTo>
                    <a:pt x="5371" y="9955"/>
                    <a:pt x="5454" y="9895"/>
                    <a:pt x="5501" y="9788"/>
                  </a:cubicBezTo>
                  <a:lnTo>
                    <a:pt x="5752" y="9240"/>
                  </a:lnTo>
                  <a:cubicBezTo>
                    <a:pt x="5787" y="9145"/>
                    <a:pt x="5752" y="9062"/>
                    <a:pt x="5668" y="9026"/>
                  </a:cubicBezTo>
                  <a:cubicBezTo>
                    <a:pt x="5646" y="9020"/>
                    <a:pt x="5624" y="9017"/>
                    <a:pt x="5603" y="9017"/>
                  </a:cubicBezTo>
                  <a:cubicBezTo>
                    <a:pt x="5536" y="9017"/>
                    <a:pt x="5481" y="9048"/>
                    <a:pt x="5454" y="9121"/>
                  </a:cubicBezTo>
                  <a:lnTo>
                    <a:pt x="5204" y="9669"/>
                  </a:lnTo>
                  <a:lnTo>
                    <a:pt x="5180" y="9669"/>
                  </a:lnTo>
                  <a:lnTo>
                    <a:pt x="4442" y="9062"/>
                  </a:lnTo>
                  <a:lnTo>
                    <a:pt x="5418" y="8097"/>
                  </a:lnTo>
                  <a:lnTo>
                    <a:pt x="5430" y="8097"/>
                  </a:lnTo>
                  <a:lnTo>
                    <a:pt x="5752" y="8419"/>
                  </a:lnTo>
                  <a:lnTo>
                    <a:pt x="5728" y="8490"/>
                  </a:lnTo>
                  <a:cubicBezTo>
                    <a:pt x="5692" y="8585"/>
                    <a:pt x="5728" y="8669"/>
                    <a:pt x="5811" y="8704"/>
                  </a:cubicBezTo>
                  <a:cubicBezTo>
                    <a:pt x="5833" y="8711"/>
                    <a:pt x="5854" y="8714"/>
                    <a:pt x="5875" y="8714"/>
                  </a:cubicBezTo>
                  <a:cubicBezTo>
                    <a:pt x="5935" y="8714"/>
                    <a:pt x="5990" y="8689"/>
                    <a:pt x="6025" y="8645"/>
                  </a:cubicBezTo>
                  <a:lnTo>
                    <a:pt x="7478" y="9169"/>
                  </a:lnTo>
                  <a:cubicBezTo>
                    <a:pt x="7621" y="9204"/>
                    <a:pt x="7752" y="9300"/>
                    <a:pt x="7835" y="9407"/>
                  </a:cubicBezTo>
                  <a:lnTo>
                    <a:pt x="6978" y="10145"/>
                  </a:lnTo>
                  <a:cubicBezTo>
                    <a:pt x="6787" y="10312"/>
                    <a:pt x="6680" y="10550"/>
                    <a:pt x="6680" y="10800"/>
                  </a:cubicBezTo>
                  <a:lnTo>
                    <a:pt x="6680" y="11014"/>
                  </a:lnTo>
                  <a:cubicBezTo>
                    <a:pt x="6680" y="11098"/>
                    <a:pt x="6752" y="11169"/>
                    <a:pt x="6847" y="11169"/>
                  </a:cubicBezTo>
                  <a:cubicBezTo>
                    <a:pt x="6930" y="11169"/>
                    <a:pt x="7002" y="11098"/>
                    <a:pt x="7002" y="11014"/>
                  </a:cubicBezTo>
                  <a:lnTo>
                    <a:pt x="7002" y="10800"/>
                  </a:lnTo>
                  <a:cubicBezTo>
                    <a:pt x="7002" y="10657"/>
                    <a:pt x="7085" y="10502"/>
                    <a:pt x="7204" y="10395"/>
                  </a:cubicBezTo>
                  <a:lnTo>
                    <a:pt x="8014" y="9705"/>
                  </a:lnTo>
                  <a:cubicBezTo>
                    <a:pt x="8049" y="9800"/>
                    <a:pt x="8073" y="9907"/>
                    <a:pt x="8073" y="10014"/>
                  </a:cubicBezTo>
                  <a:lnTo>
                    <a:pt x="8073" y="11014"/>
                  </a:lnTo>
                  <a:cubicBezTo>
                    <a:pt x="8073" y="11098"/>
                    <a:pt x="8157" y="11169"/>
                    <a:pt x="8240" y="11169"/>
                  </a:cubicBezTo>
                  <a:cubicBezTo>
                    <a:pt x="8335" y="11169"/>
                    <a:pt x="8407" y="11098"/>
                    <a:pt x="8407" y="11014"/>
                  </a:cubicBezTo>
                  <a:lnTo>
                    <a:pt x="8407" y="10014"/>
                  </a:lnTo>
                  <a:cubicBezTo>
                    <a:pt x="8347" y="9443"/>
                    <a:pt x="8014" y="8990"/>
                    <a:pt x="7537" y="8823"/>
                  </a:cubicBezTo>
                  <a:lnTo>
                    <a:pt x="6085" y="8300"/>
                  </a:lnTo>
                  <a:cubicBezTo>
                    <a:pt x="6073" y="8264"/>
                    <a:pt x="6073" y="8252"/>
                    <a:pt x="6037" y="8228"/>
                  </a:cubicBezTo>
                  <a:lnTo>
                    <a:pt x="5632" y="7823"/>
                  </a:lnTo>
                  <a:cubicBezTo>
                    <a:pt x="5561" y="7752"/>
                    <a:pt x="5478" y="7716"/>
                    <a:pt x="5382" y="7716"/>
                  </a:cubicBezTo>
                  <a:lnTo>
                    <a:pt x="5382" y="7299"/>
                  </a:lnTo>
                  <a:cubicBezTo>
                    <a:pt x="6025" y="6930"/>
                    <a:pt x="6466" y="6287"/>
                    <a:pt x="6573" y="5537"/>
                  </a:cubicBezTo>
                  <a:lnTo>
                    <a:pt x="6692" y="5537"/>
                  </a:lnTo>
                  <a:cubicBezTo>
                    <a:pt x="7025" y="5537"/>
                    <a:pt x="7287" y="5263"/>
                    <a:pt x="7287" y="4942"/>
                  </a:cubicBezTo>
                  <a:cubicBezTo>
                    <a:pt x="7287" y="4692"/>
                    <a:pt x="7145" y="4490"/>
                    <a:pt x="6942" y="4382"/>
                  </a:cubicBezTo>
                  <a:lnTo>
                    <a:pt x="6942" y="3680"/>
                  </a:lnTo>
                  <a:lnTo>
                    <a:pt x="7942" y="2692"/>
                  </a:lnTo>
                  <a:cubicBezTo>
                    <a:pt x="8002" y="2632"/>
                    <a:pt x="8002" y="2549"/>
                    <a:pt x="7978" y="2489"/>
                  </a:cubicBezTo>
                  <a:lnTo>
                    <a:pt x="6930" y="751"/>
                  </a:lnTo>
                  <a:cubicBezTo>
                    <a:pt x="6918" y="727"/>
                    <a:pt x="6871" y="691"/>
                    <a:pt x="6823" y="680"/>
                  </a:cubicBezTo>
                  <a:lnTo>
                    <a:pt x="4228" y="1"/>
                  </a:ln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10" name="Google Shape;1710;p63"/>
          <p:cNvGrpSpPr/>
          <p:nvPr/>
        </p:nvGrpSpPr>
        <p:grpSpPr>
          <a:xfrm>
            <a:off x="5703986" y="5344624"/>
            <a:ext cx="270104" cy="361754"/>
            <a:chOff x="6702211" y="3782599"/>
            <a:chExt cx="270104" cy="361754"/>
          </a:xfrm>
        </p:grpSpPr>
        <p:sp>
          <p:nvSpPr>
            <p:cNvPr id="1711" name="Google Shape;1711;p63"/>
            <p:cNvSpPr/>
            <p:nvPr/>
          </p:nvSpPr>
          <p:spPr>
            <a:xfrm>
              <a:off x="6798011" y="3907070"/>
              <a:ext cx="10233" cy="16252"/>
            </a:xfrm>
            <a:custGeom>
              <a:rect b="b" l="l" r="r" t="t"/>
              <a:pathLst>
                <a:path extrusionOk="0" h="513" w="323">
                  <a:moveTo>
                    <a:pt x="156" y="0"/>
                  </a:moveTo>
                  <a:cubicBezTo>
                    <a:pt x="72" y="0"/>
                    <a:pt x="1" y="83"/>
                    <a:pt x="1" y="167"/>
                  </a:cubicBezTo>
                  <a:lnTo>
                    <a:pt x="1" y="345"/>
                  </a:lnTo>
                  <a:cubicBezTo>
                    <a:pt x="1" y="441"/>
                    <a:pt x="72" y="512"/>
                    <a:pt x="156" y="512"/>
                  </a:cubicBezTo>
                  <a:cubicBezTo>
                    <a:pt x="251" y="512"/>
                    <a:pt x="322" y="441"/>
                    <a:pt x="322" y="345"/>
                  </a:cubicBezTo>
                  <a:lnTo>
                    <a:pt x="322" y="167"/>
                  </a:lnTo>
                  <a:cubicBezTo>
                    <a:pt x="322" y="83"/>
                    <a:pt x="251" y="0"/>
                    <a:pt x="156"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63"/>
            <p:cNvSpPr/>
            <p:nvPr/>
          </p:nvSpPr>
          <p:spPr>
            <a:xfrm>
              <a:off x="6865933" y="3907070"/>
              <a:ext cx="10201" cy="16252"/>
            </a:xfrm>
            <a:custGeom>
              <a:rect b="b" l="l" r="r" t="t"/>
              <a:pathLst>
                <a:path extrusionOk="0" h="513" w="322">
                  <a:moveTo>
                    <a:pt x="155" y="0"/>
                  </a:moveTo>
                  <a:cubicBezTo>
                    <a:pt x="72" y="0"/>
                    <a:pt x="0" y="83"/>
                    <a:pt x="0" y="167"/>
                  </a:cubicBezTo>
                  <a:lnTo>
                    <a:pt x="0" y="345"/>
                  </a:lnTo>
                  <a:cubicBezTo>
                    <a:pt x="0" y="441"/>
                    <a:pt x="72" y="512"/>
                    <a:pt x="155" y="512"/>
                  </a:cubicBezTo>
                  <a:cubicBezTo>
                    <a:pt x="250" y="512"/>
                    <a:pt x="322" y="441"/>
                    <a:pt x="322" y="345"/>
                  </a:cubicBezTo>
                  <a:lnTo>
                    <a:pt x="322" y="167"/>
                  </a:lnTo>
                  <a:cubicBezTo>
                    <a:pt x="322" y="83"/>
                    <a:pt x="250" y="0"/>
                    <a:pt x="155"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63"/>
            <p:cNvSpPr/>
            <p:nvPr/>
          </p:nvSpPr>
          <p:spPr>
            <a:xfrm>
              <a:off x="6814231" y="3946765"/>
              <a:ext cx="45302" cy="16157"/>
            </a:xfrm>
            <a:custGeom>
              <a:rect b="b" l="l" r="r" t="t"/>
              <a:pathLst>
                <a:path extrusionOk="0" h="510" w="1430">
                  <a:moveTo>
                    <a:pt x="180" y="0"/>
                  </a:moveTo>
                  <a:cubicBezTo>
                    <a:pt x="135" y="0"/>
                    <a:pt x="90" y="15"/>
                    <a:pt x="60" y="45"/>
                  </a:cubicBezTo>
                  <a:cubicBezTo>
                    <a:pt x="1" y="104"/>
                    <a:pt x="1" y="223"/>
                    <a:pt x="60" y="283"/>
                  </a:cubicBezTo>
                  <a:cubicBezTo>
                    <a:pt x="215" y="438"/>
                    <a:pt x="453" y="509"/>
                    <a:pt x="715" y="509"/>
                  </a:cubicBezTo>
                  <a:cubicBezTo>
                    <a:pt x="989" y="509"/>
                    <a:pt x="1227" y="414"/>
                    <a:pt x="1370" y="283"/>
                  </a:cubicBezTo>
                  <a:cubicBezTo>
                    <a:pt x="1430" y="212"/>
                    <a:pt x="1430" y="104"/>
                    <a:pt x="1370" y="45"/>
                  </a:cubicBezTo>
                  <a:cubicBezTo>
                    <a:pt x="1340" y="15"/>
                    <a:pt x="1302" y="0"/>
                    <a:pt x="1260" y="0"/>
                  </a:cubicBezTo>
                  <a:cubicBezTo>
                    <a:pt x="1218" y="0"/>
                    <a:pt x="1174" y="15"/>
                    <a:pt x="1132" y="45"/>
                  </a:cubicBezTo>
                  <a:cubicBezTo>
                    <a:pt x="1073" y="104"/>
                    <a:pt x="930" y="176"/>
                    <a:pt x="715" y="176"/>
                  </a:cubicBezTo>
                  <a:cubicBezTo>
                    <a:pt x="513" y="176"/>
                    <a:pt x="358" y="104"/>
                    <a:pt x="299" y="45"/>
                  </a:cubicBezTo>
                  <a:cubicBezTo>
                    <a:pt x="269" y="15"/>
                    <a:pt x="224" y="0"/>
                    <a:pt x="180"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63"/>
            <p:cNvSpPr/>
            <p:nvPr/>
          </p:nvSpPr>
          <p:spPr>
            <a:xfrm>
              <a:off x="6702211" y="3782599"/>
              <a:ext cx="270104" cy="361754"/>
            </a:xfrm>
            <a:custGeom>
              <a:rect b="b" l="l" r="r" t="t"/>
              <a:pathLst>
                <a:path extrusionOk="0" h="11419" w="8526">
                  <a:moveTo>
                    <a:pt x="4251" y="322"/>
                  </a:moveTo>
                  <a:cubicBezTo>
                    <a:pt x="5835" y="322"/>
                    <a:pt x="7109" y="1595"/>
                    <a:pt x="7109" y="3179"/>
                  </a:cubicBezTo>
                  <a:lnTo>
                    <a:pt x="7133" y="3810"/>
                  </a:lnTo>
                  <a:cubicBezTo>
                    <a:pt x="7037" y="3774"/>
                    <a:pt x="6954" y="3739"/>
                    <a:pt x="6847" y="3739"/>
                  </a:cubicBezTo>
                  <a:lnTo>
                    <a:pt x="6573" y="3739"/>
                  </a:lnTo>
                  <a:cubicBezTo>
                    <a:pt x="5835" y="3739"/>
                    <a:pt x="5025" y="3441"/>
                    <a:pt x="4335" y="2905"/>
                  </a:cubicBezTo>
                  <a:cubicBezTo>
                    <a:pt x="3632" y="2369"/>
                    <a:pt x="3061" y="1643"/>
                    <a:pt x="2692" y="774"/>
                  </a:cubicBezTo>
                  <a:cubicBezTo>
                    <a:pt x="3144" y="476"/>
                    <a:pt x="3680" y="322"/>
                    <a:pt x="4251" y="322"/>
                  </a:cubicBezTo>
                  <a:close/>
                  <a:moveTo>
                    <a:pt x="2406" y="976"/>
                  </a:moveTo>
                  <a:cubicBezTo>
                    <a:pt x="2811" y="1846"/>
                    <a:pt x="3394" y="2608"/>
                    <a:pt x="4120" y="3155"/>
                  </a:cubicBezTo>
                  <a:cubicBezTo>
                    <a:pt x="4882" y="3739"/>
                    <a:pt x="5740" y="4048"/>
                    <a:pt x="6561" y="4048"/>
                  </a:cubicBezTo>
                  <a:lnTo>
                    <a:pt x="6835" y="4048"/>
                  </a:lnTo>
                  <a:cubicBezTo>
                    <a:pt x="6906" y="4048"/>
                    <a:pt x="6978" y="4084"/>
                    <a:pt x="7037" y="4143"/>
                  </a:cubicBezTo>
                  <a:cubicBezTo>
                    <a:pt x="7097" y="4227"/>
                    <a:pt x="7133" y="4310"/>
                    <a:pt x="7109" y="4393"/>
                  </a:cubicBezTo>
                  <a:cubicBezTo>
                    <a:pt x="7097" y="4524"/>
                    <a:pt x="6966" y="4643"/>
                    <a:pt x="6811" y="4643"/>
                  </a:cubicBezTo>
                  <a:lnTo>
                    <a:pt x="6740" y="4643"/>
                  </a:lnTo>
                  <a:lnTo>
                    <a:pt x="6740" y="4632"/>
                  </a:lnTo>
                  <a:cubicBezTo>
                    <a:pt x="6740" y="4548"/>
                    <a:pt x="6668" y="4465"/>
                    <a:pt x="6573" y="4465"/>
                  </a:cubicBezTo>
                  <a:cubicBezTo>
                    <a:pt x="6490" y="4465"/>
                    <a:pt x="6418" y="4548"/>
                    <a:pt x="6418" y="4632"/>
                  </a:cubicBezTo>
                  <a:cubicBezTo>
                    <a:pt x="6418" y="5822"/>
                    <a:pt x="5442" y="6775"/>
                    <a:pt x="4251" y="6775"/>
                  </a:cubicBezTo>
                  <a:cubicBezTo>
                    <a:pt x="3061" y="6775"/>
                    <a:pt x="2096" y="5810"/>
                    <a:pt x="2096" y="4620"/>
                  </a:cubicBezTo>
                  <a:cubicBezTo>
                    <a:pt x="2096" y="4524"/>
                    <a:pt x="2025" y="4453"/>
                    <a:pt x="1930" y="4453"/>
                  </a:cubicBezTo>
                  <a:cubicBezTo>
                    <a:pt x="1846" y="4453"/>
                    <a:pt x="1775" y="4524"/>
                    <a:pt x="1775" y="4620"/>
                  </a:cubicBezTo>
                  <a:lnTo>
                    <a:pt x="1775" y="4632"/>
                  </a:lnTo>
                  <a:lnTo>
                    <a:pt x="1668" y="4632"/>
                  </a:lnTo>
                  <a:cubicBezTo>
                    <a:pt x="1596" y="4632"/>
                    <a:pt x="1513" y="4608"/>
                    <a:pt x="1453" y="4548"/>
                  </a:cubicBezTo>
                  <a:cubicBezTo>
                    <a:pt x="1394" y="4489"/>
                    <a:pt x="1382" y="4405"/>
                    <a:pt x="1382" y="4322"/>
                  </a:cubicBezTo>
                  <a:cubicBezTo>
                    <a:pt x="1394" y="4191"/>
                    <a:pt x="1537" y="4072"/>
                    <a:pt x="1680" y="4072"/>
                  </a:cubicBezTo>
                  <a:lnTo>
                    <a:pt x="1739" y="4072"/>
                  </a:lnTo>
                  <a:cubicBezTo>
                    <a:pt x="1930" y="4072"/>
                    <a:pt x="2096" y="3989"/>
                    <a:pt x="2227" y="3858"/>
                  </a:cubicBezTo>
                  <a:cubicBezTo>
                    <a:pt x="2370" y="3727"/>
                    <a:pt x="2442" y="3548"/>
                    <a:pt x="2442" y="3370"/>
                  </a:cubicBezTo>
                  <a:lnTo>
                    <a:pt x="2442" y="3191"/>
                  </a:lnTo>
                  <a:cubicBezTo>
                    <a:pt x="2442" y="2965"/>
                    <a:pt x="2549" y="2738"/>
                    <a:pt x="2727" y="2608"/>
                  </a:cubicBezTo>
                  <a:cubicBezTo>
                    <a:pt x="2799" y="2548"/>
                    <a:pt x="2811" y="2441"/>
                    <a:pt x="2751" y="2369"/>
                  </a:cubicBezTo>
                  <a:cubicBezTo>
                    <a:pt x="2717" y="2329"/>
                    <a:pt x="2668" y="2307"/>
                    <a:pt x="2619" y="2307"/>
                  </a:cubicBezTo>
                  <a:cubicBezTo>
                    <a:pt x="2581" y="2307"/>
                    <a:pt x="2544" y="2320"/>
                    <a:pt x="2513" y="2346"/>
                  </a:cubicBezTo>
                  <a:cubicBezTo>
                    <a:pt x="2251" y="2548"/>
                    <a:pt x="2096" y="2846"/>
                    <a:pt x="2096" y="3191"/>
                  </a:cubicBezTo>
                  <a:lnTo>
                    <a:pt x="2096" y="3370"/>
                  </a:lnTo>
                  <a:cubicBezTo>
                    <a:pt x="2096" y="3477"/>
                    <a:pt x="2049" y="3560"/>
                    <a:pt x="1989" y="3620"/>
                  </a:cubicBezTo>
                  <a:cubicBezTo>
                    <a:pt x="1918" y="3691"/>
                    <a:pt x="1834" y="3727"/>
                    <a:pt x="1739" y="3727"/>
                  </a:cubicBezTo>
                  <a:lnTo>
                    <a:pt x="1680" y="3727"/>
                  </a:lnTo>
                  <a:cubicBezTo>
                    <a:pt x="1572" y="3727"/>
                    <a:pt x="1477" y="3751"/>
                    <a:pt x="1382" y="3798"/>
                  </a:cubicBezTo>
                  <a:lnTo>
                    <a:pt x="1382" y="3179"/>
                  </a:lnTo>
                  <a:cubicBezTo>
                    <a:pt x="1382" y="2298"/>
                    <a:pt x="1787" y="1512"/>
                    <a:pt x="2406" y="976"/>
                  </a:cubicBezTo>
                  <a:close/>
                  <a:moveTo>
                    <a:pt x="1394" y="4905"/>
                  </a:moveTo>
                  <a:cubicBezTo>
                    <a:pt x="1489" y="4941"/>
                    <a:pt x="1572" y="4965"/>
                    <a:pt x="1668" y="4965"/>
                  </a:cubicBezTo>
                  <a:lnTo>
                    <a:pt x="1787" y="4965"/>
                  </a:lnTo>
                  <a:cubicBezTo>
                    <a:pt x="1894" y="5739"/>
                    <a:pt x="2370" y="6394"/>
                    <a:pt x="3001" y="6775"/>
                  </a:cubicBezTo>
                  <a:lnTo>
                    <a:pt x="3001" y="7501"/>
                  </a:lnTo>
                  <a:lnTo>
                    <a:pt x="3025" y="7501"/>
                  </a:lnTo>
                  <a:cubicBezTo>
                    <a:pt x="3025" y="7703"/>
                    <a:pt x="2918" y="7894"/>
                    <a:pt x="2739" y="7977"/>
                  </a:cubicBezTo>
                  <a:cubicBezTo>
                    <a:pt x="2453" y="7715"/>
                    <a:pt x="1513" y="6668"/>
                    <a:pt x="1394" y="4905"/>
                  </a:cubicBezTo>
                  <a:close/>
                  <a:moveTo>
                    <a:pt x="7454" y="8954"/>
                  </a:moveTo>
                  <a:lnTo>
                    <a:pt x="7585" y="8989"/>
                  </a:lnTo>
                  <a:cubicBezTo>
                    <a:pt x="7740" y="9037"/>
                    <a:pt x="7859" y="9132"/>
                    <a:pt x="7966" y="9227"/>
                  </a:cubicBezTo>
                  <a:lnTo>
                    <a:pt x="7454" y="9668"/>
                  </a:lnTo>
                  <a:lnTo>
                    <a:pt x="7454" y="8954"/>
                  </a:lnTo>
                  <a:close/>
                  <a:moveTo>
                    <a:pt x="2311" y="8489"/>
                  </a:moveTo>
                  <a:cubicBezTo>
                    <a:pt x="2632" y="9275"/>
                    <a:pt x="3406" y="9787"/>
                    <a:pt x="4251" y="9787"/>
                  </a:cubicBezTo>
                  <a:cubicBezTo>
                    <a:pt x="4763" y="9787"/>
                    <a:pt x="5251" y="9596"/>
                    <a:pt x="5621" y="9275"/>
                  </a:cubicBezTo>
                  <a:cubicBezTo>
                    <a:pt x="5680" y="9394"/>
                    <a:pt x="5763" y="9501"/>
                    <a:pt x="5823" y="9608"/>
                  </a:cubicBezTo>
                  <a:cubicBezTo>
                    <a:pt x="5371" y="9966"/>
                    <a:pt x="4823" y="10156"/>
                    <a:pt x="4251" y="10156"/>
                  </a:cubicBezTo>
                  <a:cubicBezTo>
                    <a:pt x="3239" y="10156"/>
                    <a:pt x="2334" y="9549"/>
                    <a:pt x="1953" y="8620"/>
                  </a:cubicBezTo>
                  <a:lnTo>
                    <a:pt x="2311" y="8489"/>
                  </a:lnTo>
                  <a:close/>
                  <a:moveTo>
                    <a:pt x="4251" y="0"/>
                  </a:moveTo>
                  <a:cubicBezTo>
                    <a:pt x="2489" y="0"/>
                    <a:pt x="1060" y="1429"/>
                    <a:pt x="1060" y="3203"/>
                  </a:cubicBezTo>
                  <a:lnTo>
                    <a:pt x="1060" y="4572"/>
                  </a:lnTo>
                  <a:cubicBezTo>
                    <a:pt x="1060" y="5858"/>
                    <a:pt x="1477" y="6787"/>
                    <a:pt x="1834" y="7370"/>
                  </a:cubicBezTo>
                  <a:cubicBezTo>
                    <a:pt x="2037" y="7715"/>
                    <a:pt x="2263" y="7965"/>
                    <a:pt x="2406" y="8132"/>
                  </a:cubicBezTo>
                  <a:lnTo>
                    <a:pt x="822" y="8692"/>
                  </a:lnTo>
                  <a:cubicBezTo>
                    <a:pt x="322" y="8870"/>
                    <a:pt x="1" y="9335"/>
                    <a:pt x="1" y="9858"/>
                  </a:cubicBezTo>
                  <a:lnTo>
                    <a:pt x="1" y="11240"/>
                  </a:lnTo>
                  <a:cubicBezTo>
                    <a:pt x="1" y="11323"/>
                    <a:pt x="72" y="11406"/>
                    <a:pt x="167" y="11406"/>
                  </a:cubicBezTo>
                  <a:cubicBezTo>
                    <a:pt x="251" y="11406"/>
                    <a:pt x="322" y="11323"/>
                    <a:pt x="322" y="11240"/>
                  </a:cubicBezTo>
                  <a:lnTo>
                    <a:pt x="322" y="9858"/>
                  </a:lnTo>
                  <a:cubicBezTo>
                    <a:pt x="322" y="9751"/>
                    <a:pt x="334" y="9632"/>
                    <a:pt x="382" y="9537"/>
                  </a:cubicBezTo>
                  <a:lnTo>
                    <a:pt x="1239" y="10275"/>
                  </a:lnTo>
                  <a:cubicBezTo>
                    <a:pt x="1358" y="10370"/>
                    <a:pt x="1430" y="10525"/>
                    <a:pt x="1430" y="10692"/>
                  </a:cubicBezTo>
                  <a:lnTo>
                    <a:pt x="1430" y="11251"/>
                  </a:lnTo>
                  <a:cubicBezTo>
                    <a:pt x="1430" y="11347"/>
                    <a:pt x="1501" y="11418"/>
                    <a:pt x="1596" y="11418"/>
                  </a:cubicBezTo>
                  <a:cubicBezTo>
                    <a:pt x="1680" y="11418"/>
                    <a:pt x="1751" y="11347"/>
                    <a:pt x="1751" y="11251"/>
                  </a:cubicBezTo>
                  <a:lnTo>
                    <a:pt x="1751" y="10692"/>
                  </a:lnTo>
                  <a:cubicBezTo>
                    <a:pt x="1751" y="10430"/>
                    <a:pt x="1632" y="10180"/>
                    <a:pt x="1441" y="10013"/>
                  </a:cubicBezTo>
                  <a:lnTo>
                    <a:pt x="560" y="9263"/>
                  </a:lnTo>
                  <a:cubicBezTo>
                    <a:pt x="668" y="9156"/>
                    <a:pt x="787" y="9061"/>
                    <a:pt x="929" y="9025"/>
                  </a:cubicBezTo>
                  <a:lnTo>
                    <a:pt x="1632" y="8763"/>
                  </a:lnTo>
                  <a:cubicBezTo>
                    <a:pt x="2072" y="9823"/>
                    <a:pt x="3108" y="10525"/>
                    <a:pt x="4275" y="10525"/>
                  </a:cubicBezTo>
                  <a:cubicBezTo>
                    <a:pt x="4906" y="10525"/>
                    <a:pt x="5525" y="10311"/>
                    <a:pt x="6013" y="9930"/>
                  </a:cubicBezTo>
                  <a:cubicBezTo>
                    <a:pt x="6240" y="10311"/>
                    <a:pt x="6418" y="10728"/>
                    <a:pt x="6418" y="11251"/>
                  </a:cubicBezTo>
                  <a:cubicBezTo>
                    <a:pt x="6418" y="11347"/>
                    <a:pt x="6490" y="11418"/>
                    <a:pt x="6573" y="11418"/>
                  </a:cubicBezTo>
                  <a:cubicBezTo>
                    <a:pt x="6668" y="11418"/>
                    <a:pt x="6740" y="11347"/>
                    <a:pt x="6740" y="11251"/>
                  </a:cubicBezTo>
                  <a:cubicBezTo>
                    <a:pt x="6740" y="10513"/>
                    <a:pt x="6430" y="9989"/>
                    <a:pt x="6109" y="9477"/>
                  </a:cubicBezTo>
                  <a:cubicBezTo>
                    <a:pt x="5787" y="8942"/>
                    <a:pt x="5490" y="8453"/>
                    <a:pt x="5490" y="7691"/>
                  </a:cubicBezTo>
                  <a:lnTo>
                    <a:pt x="5490" y="7513"/>
                  </a:lnTo>
                  <a:cubicBezTo>
                    <a:pt x="5490" y="7430"/>
                    <a:pt x="5418" y="7358"/>
                    <a:pt x="5323" y="7358"/>
                  </a:cubicBezTo>
                  <a:cubicBezTo>
                    <a:pt x="5240" y="7358"/>
                    <a:pt x="5168" y="7430"/>
                    <a:pt x="5168" y="7513"/>
                  </a:cubicBezTo>
                  <a:lnTo>
                    <a:pt x="5168" y="7691"/>
                  </a:lnTo>
                  <a:cubicBezTo>
                    <a:pt x="5168" y="8227"/>
                    <a:pt x="5299" y="8644"/>
                    <a:pt x="5478" y="9025"/>
                  </a:cubicBezTo>
                  <a:cubicBezTo>
                    <a:pt x="5144" y="9335"/>
                    <a:pt x="4716" y="9501"/>
                    <a:pt x="4251" y="9501"/>
                  </a:cubicBezTo>
                  <a:cubicBezTo>
                    <a:pt x="3537" y="9501"/>
                    <a:pt x="2906" y="9085"/>
                    <a:pt x="2620" y="8442"/>
                  </a:cubicBezTo>
                  <a:lnTo>
                    <a:pt x="2763" y="8382"/>
                  </a:lnTo>
                  <a:cubicBezTo>
                    <a:pt x="3120" y="8263"/>
                    <a:pt x="3346" y="7918"/>
                    <a:pt x="3346" y="7549"/>
                  </a:cubicBezTo>
                  <a:lnTo>
                    <a:pt x="3346" y="6977"/>
                  </a:lnTo>
                  <a:cubicBezTo>
                    <a:pt x="3632" y="7084"/>
                    <a:pt x="3930" y="7144"/>
                    <a:pt x="4251" y="7144"/>
                  </a:cubicBezTo>
                  <a:cubicBezTo>
                    <a:pt x="5501" y="7144"/>
                    <a:pt x="6549" y="6203"/>
                    <a:pt x="6704" y="5001"/>
                  </a:cubicBezTo>
                  <a:lnTo>
                    <a:pt x="6811" y="5001"/>
                  </a:lnTo>
                  <a:cubicBezTo>
                    <a:pt x="6918" y="5001"/>
                    <a:pt x="7025" y="4977"/>
                    <a:pt x="7109" y="4929"/>
                  </a:cubicBezTo>
                  <a:lnTo>
                    <a:pt x="7109" y="11251"/>
                  </a:lnTo>
                  <a:cubicBezTo>
                    <a:pt x="7109" y="11347"/>
                    <a:pt x="7180" y="11418"/>
                    <a:pt x="7276" y="11418"/>
                  </a:cubicBezTo>
                  <a:cubicBezTo>
                    <a:pt x="7359" y="11418"/>
                    <a:pt x="7442" y="11347"/>
                    <a:pt x="7442" y="11251"/>
                  </a:cubicBezTo>
                  <a:lnTo>
                    <a:pt x="7442" y="10108"/>
                  </a:lnTo>
                  <a:lnTo>
                    <a:pt x="8121" y="9525"/>
                  </a:lnTo>
                  <a:cubicBezTo>
                    <a:pt x="8168" y="9632"/>
                    <a:pt x="8180" y="9739"/>
                    <a:pt x="8180" y="9847"/>
                  </a:cubicBezTo>
                  <a:lnTo>
                    <a:pt x="8180" y="11228"/>
                  </a:lnTo>
                  <a:cubicBezTo>
                    <a:pt x="8180" y="11311"/>
                    <a:pt x="8252" y="11394"/>
                    <a:pt x="8347" y="11394"/>
                  </a:cubicBezTo>
                  <a:cubicBezTo>
                    <a:pt x="8430" y="11394"/>
                    <a:pt x="8514" y="11311"/>
                    <a:pt x="8514" y="11228"/>
                  </a:cubicBezTo>
                  <a:lnTo>
                    <a:pt x="8514" y="9847"/>
                  </a:lnTo>
                  <a:cubicBezTo>
                    <a:pt x="8526" y="9323"/>
                    <a:pt x="8204" y="8846"/>
                    <a:pt x="7692" y="8680"/>
                  </a:cubicBezTo>
                  <a:lnTo>
                    <a:pt x="7454" y="8596"/>
                  </a:lnTo>
                  <a:lnTo>
                    <a:pt x="7454" y="3203"/>
                  </a:lnTo>
                  <a:cubicBezTo>
                    <a:pt x="7454" y="1453"/>
                    <a:pt x="6025" y="0"/>
                    <a:pt x="4251"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63"/>
            <p:cNvSpPr/>
            <p:nvPr/>
          </p:nvSpPr>
          <p:spPr>
            <a:xfrm>
              <a:off x="6785941" y="3884229"/>
              <a:ext cx="29082" cy="16442"/>
            </a:xfrm>
            <a:custGeom>
              <a:rect b="b" l="l" r="r" t="t"/>
              <a:pathLst>
                <a:path extrusionOk="0" h="519" w="918">
                  <a:moveTo>
                    <a:pt x="717" y="1"/>
                  </a:moveTo>
                  <a:cubicBezTo>
                    <a:pt x="701" y="1"/>
                    <a:pt x="684" y="3"/>
                    <a:pt x="668" y="7"/>
                  </a:cubicBezTo>
                  <a:lnTo>
                    <a:pt x="144" y="185"/>
                  </a:lnTo>
                  <a:cubicBezTo>
                    <a:pt x="49" y="221"/>
                    <a:pt x="1" y="304"/>
                    <a:pt x="37" y="400"/>
                  </a:cubicBezTo>
                  <a:cubicBezTo>
                    <a:pt x="61" y="471"/>
                    <a:pt x="120" y="519"/>
                    <a:pt x="191" y="519"/>
                  </a:cubicBezTo>
                  <a:cubicBezTo>
                    <a:pt x="215" y="519"/>
                    <a:pt x="227" y="519"/>
                    <a:pt x="263" y="495"/>
                  </a:cubicBezTo>
                  <a:lnTo>
                    <a:pt x="787" y="316"/>
                  </a:lnTo>
                  <a:cubicBezTo>
                    <a:pt x="870" y="304"/>
                    <a:pt x="918" y="209"/>
                    <a:pt x="882" y="114"/>
                  </a:cubicBezTo>
                  <a:cubicBezTo>
                    <a:pt x="862" y="45"/>
                    <a:pt x="794" y="1"/>
                    <a:pt x="717"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16" name="Google Shape;1716;p63"/>
          <p:cNvGrpSpPr/>
          <p:nvPr/>
        </p:nvGrpSpPr>
        <p:grpSpPr>
          <a:xfrm>
            <a:off x="6158119" y="4909721"/>
            <a:ext cx="264465" cy="353074"/>
            <a:chOff x="7156344" y="3347696"/>
            <a:chExt cx="264465" cy="353074"/>
          </a:xfrm>
        </p:grpSpPr>
        <p:sp>
          <p:nvSpPr>
            <p:cNvPr id="1717" name="Google Shape;1717;p63"/>
            <p:cNvSpPr/>
            <p:nvPr/>
          </p:nvSpPr>
          <p:spPr>
            <a:xfrm>
              <a:off x="7248754" y="3468397"/>
              <a:ext cx="10233" cy="15872"/>
            </a:xfrm>
            <a:custGeom>
              <a:rect b="b" l="l" r="r" t="t"/>
              <a:pathLst>
                <a:path extrusionOk="0" h="501" w="323">
                  <a:moveTo>
                    <a:pt x="156" y="0"/>
                  </a:moveTo>
                  <a:cubicBezTo>
                    <a:pt x="72" y="0"/>
                    <a:pt x="1" y="72"/>
                    <a:pt x="1" y="155"/>
                  </a:cubicBezTo>
                  <a:lnTo>
                    <a:pt x="1" y="334"/>
                  </a:lnTo>
                  <a:cubicBezTo>
                    <a:pt x="1" y="429"/>
                    <a:pt x="72" y="500"/>
                    <a:pt x="156" y="500"/>
                  </a:cubicBezTo>
                  <a:cubicBezTo>
                    <a:pt x="251" y="500"/>
                    <a:pt x="322" y="429"/>
                    <a:pt x="322" y="334"/>
                  </a:cubicBezTo>
                  <a:lnTo>
                    <a:pt x="322" y="155"/>
                  </a:lnTo>
                  <a:cubicBezTo>
                    <a:pt x="322" y="72"/>
                    <a:pt x="251" y="0"/>
                    <a:pt x="156"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63"/>
            <p:cNvSpPr/>
            <p:nvPr/>
          </p:nvSpPr>
          <p:spPr>
            <a:xfrm>
              <a:off x="7314775" y="3468397"/>
              <a:ext cx="10201" cy="15872"/>
            </a:xfrm>
            <a:custGeom>
              <a:rect b="b" l="l" r="r" t="t"/>
              <a:pathLst>
                <a:path extrusionOk="0" h="501" w="322">
                  <a:moveTo>
                    <a:pt x="155" y="0"/>
                  </a:moveTo>
                  <a:cubicBezTo>
                    <a:pt x="72" y="0"/>
                    <a:pt x="1" y="72"/>
                    <a:pt x="1" y="155"/>
                  </a:cubicBezTo>
                  <a:lnTo>
                    <a:pt x="1" y="334"/>
                  </a:lnTo>
                  <a:cubicBezTo>
                    <a:pt x="1" y="429"/>
                    <a:pt x="72" y="500"/>
                    <a:pt x="155" y="500"/>
                  </a:cubicBezTo>
                  <a:cubicBezTo>
                    <a:pt x="251" y="500"/>
                    <a:pt x="322" y="429"/>
                    <a:pt x="322" y="334"/>
                  </a:cubicBezTo>
                  <a:lnTo>
                    <a:pt x="322" y="155"/>
                  </a:lnTo>
                  <a:cubicBezTo>
                    <a:pt x="322" y="72"/>
                    <a:pt x="251" y="0"/>
                    <a:pt x="155"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63"/>
            <p:cNvSpPr/>
            <p:nvPr/>
          </p:nvSpPr>
          <p:spPr>
            <a:xfrm>
              <a:off x="7156344" y="3347696"/>
              <a:ext cx="264465" cy="353074"/>
            </a:xfrm>
            <a:custGeom>
              <a:rect b="b" l="l" r="r" t="t"/>
              <a:pathLst>
                <a:path extrusionOk="0" h="11145" w="8348">
                  <a:moveTo>
                    <a:pt x="4111" y="310"/>
                  </a:moveTo>
                  <a:cubicBezTo>
                    <a:pt x="4118" y="310"/>
                    <a:pt x="4125" y="310"/>
                    <a:pt x="4132" y="310"/>
                  </a:cubicBezTo>
                  <a:cubicBezTo>
                    <a:pt x="5573" y="322"/>
                    <a:pt x="6740" y="1512"/>
                    <a:pt x="6740" y="2953"/>
                  </a:cubicBezTo>
                  <a:lnTo>
                    <a:pt x="6740" y="3643"/>
                  </a:lnTo>
                  <a:lnTo>
                    <a:pt x="6526" y="3643"/>
                  </a:lnTo>
                  <a:cubicBezTo>
                    <a:pt x="6430" y="3643"/>
                    <a:pt x="6311" y="3632"/>
                    <a:pt x="6216" y="3596"/>
                  </a:cubicBezTo>
                  <a:cubicBezTo>
                    <a:pt x="5859" y="3489"/>
                    <a:pt x="4978" y="3167"/>
                    <a:pt x="4359" y="2119"/>
                  </a:cubicBezTo>
                  <a:cubicBezTo>
                    <a:pt x="4311" y="2048"/>
                    <a:pt x="4299" y="1977"/>
                    <a:pt x="4299" y="1905"/>
                  </a:cubicBezTo>
                  <a:lnTo>
                    <a:pt x="4299" y="1548"/>
                  </a:lnTo>
                  <a:cubicBezTo>
                    <a:pt x="4299" y="1453"/>
                    <a:pt x="4228" y="1381"/>
                    <a:pt x="4132" y="1381"/>
                  </a:cubicBezTo>
                  <a:cubicBezTo>
                    <a:pt x="4049" y="1381"/>
                    <a:pt x="3966" y="1453"/>
                    <a:pt x="3966" y="1548"/>
                  </a:cubicBezTo>
                  <a:lnTo>
                    <a:pt x="3966" y="1905"/>
                  </a:lnTo>
                  <a:cubicBezTo>
                    <a:pt x="3966" y="1977"/>
                    <a:pt x="3954" y="2060"/>
                    <a:pt x="3906" y="2119"/>
                  </a:cubicBezTo>
                  <a:cubicBezTo>
                    <a:pt x="3275" y="3167"/>
                    <a:pt x="2406" y="3489"/>
                    <a:pt x="2049" y="3596"/>
                  </a:cubicBezTo>
                  <a:cubicBezTo>
                    <a:pt x="1942" y="3632"/>
                    <a:pt x="1846" y="3643"/>
                    <a:pt x="1739" y="3643"/>
                  </a:cubicBezTo>
                  <a:lnTo>
                    <a:pt x="1620" y="3643"/>
                  </a:lnTo>
                  <a:cubicBezTo>
                    <a:pt x="1584" y="3643"/>
                    <a:pt x="1561" y="3643"/>
                    <a:pt x="1513" y="3655"/>
                  </a:cubicBezTo>
                  <a:lnTo>
                    <a:pt x="1513" y="2941"/>
                  </a:lnTo>
                  <a:cubicBezTo>
                    <a:pt x="1501" y="1496"/>
                    <a:pt x="2680" y="310"/>
                    <a:pt x="4111" y="310"/>
                  </a:cubicBezTo>
                  <a:close/>
                  <a:moveTo>
                    <a:pt x="1799" y="5013"/>
                  </a:moveTo>
                  <a:cubicBezTo>
                    <a:pt x="1882" y="5322"/>
                    <a:pt x="2049" y="5620"/>
                    <a:pt x="2275" y="5894"/>
                  </a:cubicBezTo>
                  <a:cubicBezTo>
                    <a:pt x="2168" y="6013"/>
                    <a:pt x="2025" y="6084"/>
                    <a:pt x="1858" y="6084"/>
                  </a:cubicBezTo>
                  <a:cubicBezTo>
                    <a:pt x="1561" y="6084"/>
                    <a:pt x="1323" y="5846"/>
                    <a:pt x="1323" y="5548"/>
                  </a:cubicBezTo>
                  <a:cubicBezTo>
                    <a:pt x="1323" y="5275"/>
                    <a:pt x="1525" y="5060"/>
                    <a:pt x="1799" y="5013"/>
                  </a:cubicBezTo>
                  <a:close/>
                  <a:moveTo>
                    <a:pt x="6454" y="5013"/>
                  </a:moveTo>
                  <a:cubicBezTo>
                    <a:pt x="6704" y="5037"/>
                    <a:pt x="6918" y="5263"/>
                    <a:pt x="6918" y="5548"/>
                  </a:cubicBezTo>
                  <a:cubicBezTo>
                    <a:pt x="6918" y="5846"/>
                    <a:pt x="6680" y="6084"/>
                    <a:pt x="6383" y="6084"/>
                  </a:cubicBezTo>
                  <a:cubicBezTo>
                    <a:pt x="6216" y="6084"/>
                    <a:pt x="6073" y="6013"/>
                    <a:pt x="5978" y="5894"/>
                  </a:cubicBezTo>
                  <a:cubicBezTo>
                    <a:pt x="6204" y="5632"/>
                    <a:pt x="6347" y="5334"/>
                    <a:pt x="6454" y="5013"/>
                  </a:cubicBezTo>
                  <a:close/>
                  <a:moveTo>
                    <a:pt x="4132" y="2381"/>
                  </a:moveTo>
                  <a:cubicBezTo>
                    <a:pt x="4823" y="3453"/>
                    <a:pt x="5752" y="3810"/>
                    <a:pt x="6145" y="3905"/>
                  </a:cubicBezTo>
                  <a:cubicBezTo>
                    <a:pt x="6276" y="3941"/>
                    <a:pt x="6406" y="3965"/>
                    <a:pt x="6549" y="3965"/>
                  </a:cubicBezTo>
                  <a:lnTo>
                    <a:pt x="6668" y="3965"/>
                  </a:lnTo>
                  <a:cubicBezTo>
                    <a:pt x="6740" y="3965"/>
                    <a:pt x="6811" y="4001"/>
                    <a:pt x="6871" y="4060"/>
                  </a:cubicBezTo>
                  <a:cubicBezTo>
                    <a:pt x="6930" y="4120"/>
                    <a:pt x="6942" y="4191"/>
                    <a:pt x="6942" y="4263"/>
                  </a:cubicBezTo>
                  <a:cubicBezTo>
                    <a:pt x="6930" y="4405"/>
                    <a:pt x="6799" y="4501"/>
                    <a:pt x="6645" y="4501"/>
                  </a:cubicBezTo>
                  <a:lnTo>
                    <a:pt x="6573" y="4501"/>
                  </a:lnTo>
                  <a:cubicBezTo>
                    <a:pt x="6573" y="4417"/>
                    <a:pt x="6514" y="4346"/>
                    <a:pt x="6430" y="4322"/>
                  </a:cubicBezTo>
                  <a:cubicBezTo>
                    <a:pt x="6335" y="4322"/>
                    <a:pt x="6264" y="4382"/>
                    <a:pt x="6252" y="4477"/>
                  </a:cubicBezTo>
                  <a:cubicBezTo>
                    <a:pt x="6204" y="5001"/>
                    <a:pt x="5966" y="5489"/>
                    <a:pt x="5573" y="5858"/>
                  </a:cubicBezTo>
                  <a:cubicBezTo>
                    <a:pt x="5192" y="6215"/>
                    <a:pt x="4680" y="6430"/>
                    <a:pt x="4144" y="6430"/>
                  </a:cubicBezTo>
                  <a:cubicBezTo>
                    <a:pt x="3585" y="6430"/>
                    <a:pt x="3073" y="6227"/>
                    <a:pt x="2692" y="5858"/>
                  </a:cubicBezTo>
                  <a:cubicBezTo>
                    <a:pt x="2299" y="5501"/>
                    <a:pt x="2061" y="5013"/>
                    <a:pt x="2025" y="4477"/>
                  </a:cubicBezTo>
                  <a:cubicBezTo>
                    <a:pt x="2025" y="4389"/>
                    <a:pt x="1943" y="4321"/>
                    <a:pt x="1865" y="4321"/>
                  </a:cubicBezTo>
                  <a:cubicBezTo>
                    <a:pt x="1859" y="4321"/>
                    <a:pt x="1852" y="4321"/>
                    <a:pt x="1846" y="4322"/>
                  </a:cubicBezTo>
                  <a:cubicBezTo>
                    <a:pt x="1751" y="4322"/>
                    <a:pt x="1680" y="4417"/>
                    <a:pt x="1692" y="4501"/>
                  </a:cubicBezTo>
                  <a:lnTo>
                    <a:pt x="1620" y="4501"/>
                  </a:lnTo>
                  <a:cubicBezTo>
                    <a:pt x="1465" y="4501"/>
                    <a:pt x="1334" y="4405"/>
                    <a:pt x="1323" y="4263"/>
                  </a:cubicBezTo>
                  <a:cubicBezTo>
                    <a:pt x="1311" y="4191"/>
                    <a:pt x="1334" y="4120"/>
                    <a:pt x="1394" y="4060"/>
                  </a:cubicBezTo>
                  <a:cubicBezTo>
                    <a:pt x="1442" y="4001"/>
                    <a:pt x="1513" y="3965"/>
                    <a:pt x="1608" y="3965"/>
                  </a:cubicBezTo>
                  <a:lnTo>
                    <a:pt x="1727" y="3965"/>
                  </a:lnTo>
                  <a:cubicBezTo>
                    <a:pt x="1858" y="3965"/>
                    <a:pt x="2001" y="3953"/>
                    <a:pt x="2120" y="3905"/>
                  </a:cubicBezTo>
                  <a:cubicBezTo>
                    <a:pt x="2513" y="3810"/>
                    <a:pt x="3430" y="3453"/>
                    <a:pt x="4132" y="2381"/>
                  </a:cubicBezTo>
                  <a:close/>
                  <a:moveTo>
                    <a:pt x="5740" y="6108"/>
                  </a:moveTo>
                  <a:cubicBezTo>
                    <a:pt x="5871" y="6251"/>
                    <a:pt x="6037" y="6346"/>
                    <a:pt x="6228" y="6382"/>
                  </a:cubicBezTo>
                  <a:cubicBezTo>
                    <a:pt x="6287" y="6739"/>
                    <a:pt x="6406" y="6953"/>
                    <a:pt x="6526" y="7203"/>
                  </a:cubicBezTo>
                  <a:cubicBezTo>
                    <a:pt x="6645" y="7418"/>
                    <a:pt x="6764" y="7656"/>
                    <a:pt x="6871" y="8061"/>
                  </a:cubicBezTo>
                  <a:lnTo>
                    <a:pt x="5680" y="7644"/>
                  </a:lnTo>
                  <a:cubicBezTo>
                    <a:pt x="5478" y="7573"/>
                    <a:pt x="5323" y="7358"/>
                    <a:pt x="5323" y="7144"/>
                  </a:cubicBezTo>
                  <a:lnTo>
                    <a:pt x="5323" y="6430"/>
                  </a:lnTo>
                  <a:cubicBezTo>
                    <a:pt x="5478" y="6334"/>
                    <a:pt x="5621" y="6227"/>
                    <a:pt x="5740" y="6108"/>
                  </a:cubicBezTo>
                  <a:close/>
                  <a:moveTo>
                    <a:pt x="4978" y="6584"/>
                  </a:moveTo>
                  <a:lnTo>
                    <a:pt x="4978" y="7144"/>
                  </a:lnTo>
                  <a:cubicBezTo>
                    <a:pt x="4978" y="7442"/>
                    <a:pt x="5144" y="7715"/>
                    <a:pt x="5383" y="7870"/>
                  </a:cubicBezTo>
                  <a:cubicBezTo>
                    <a:pt x="5252" y="8132"/>
                    <a:pt x="4847" y="8727"/>
                    <a:pt x="4049" y="9370"/>
                  </a:cubicBezTo>
                  <a:cubicBezTo>
                    <a:pt x="3823" y="9180"/>
                    <a:pt x="3644" y="8989"/>
                    <a:pt x="3489" y="8823"/>
                  </a:cubicBezTo>
                  <a:cubicBezTo>
                    <a:pt x="3132" y="8406"/>
                    <a:pt x="2930" y="8061"/>
                    <a:pt x="2823" y="7870"/>
                  </a:cubicBezTo>
                  <a:cubicBezTo>
                    <a:pt x="3073" y="7715"/>
                    <a:pt x="3228" y="7442"/>
                    <a:pt x="3228" y="7144"/>
                  </a:cubicBezTo>
                  <a:lnTo>
                    <a:pt x="3228" y="6584"/>
                  </a:lnTo>
                  <a:cubicBezTo>
                    <a:pt x="3513" y="6691"/>
                    <a:pt x="3811" y="6751"/>
                    <a:pt x="4109" y="6751"/>
                  </a:cubicBezTo>
                  <a:cubicBezTo>
                    <a:pt x="4418" y="6751"/>
                    <a:pt x="4716" y="6691"/>
                    <a:pt x="4978" y="6584"/>
                  </a:cubicBezTo>
                  <a:close/>
                  <a:moveTo>
                    <a:pt x="4144" y="0"/>
                  </a:moveTo>
                  <a:cubicBezTo>
                    <a:pt x="2525" y="0"/>
                    <a:pt x="1203" y="1322"/>
                    <a:pt x="1203" y="2941"/>
                  </a:cubicBezTo>
                  <a:lnTo>
                    <a:pt x="1203" y="3822"/>
                  </a:lnTo>
                  <a:lnTo>
                    <a:pt x="1192" y="3834"/>
                  </a:lnTo>
                  <a:cubicBezTo>
                    <a:pt x="1072" y="3953"/>
                    <a:pt x="1025" y="4132"/>
                    <a:pt x="1037" y="4298"/>
                  </a:cubicBezTo>
                  <a:cubicBezTo>
                    <a:pt x="1072" y="4536"/>
                    <a:pt x="1227" y="4727"/>
                    <a:pt x="1453" y="4798"/>
                  </a:cubicBezTo>
                  <a:cubicBezTo>
                    <a:pt x="1203" y="4953"/>
                    <a:pt x="1037" y="5227"/>
                    <a:pt x="1037" y="5548"/>
                  </a:cubicBezTo>
                  <a:cubicBezTo>
                    <a:pt x="1037" y="6025"/>
                    <a:pt x="1430" y="6406"/>
                    <a:pt x="1906" y="6406"/>
                  </a:cubicBezTo>
                  <a:cubicBezTo>
                    <a:pt x="2144" y="6406"/>
                    <a:pt x="2382" y="6299"/>
                    <a:pt x="2537" y="6120"/>
                  </a:cubicBezTo>
                  <a:cubicBezTo>
                    <a:pt x="2680" y="6239"/>
                    <a:pt x="2811" y="6346"/>
                    <a:pt x="2954" y="6441"/>
                  </a:cubicBezTo>
                  <a:lnTo>
                    <a:pt x="2954" y="7156"/>
                  </a:lnTo>
                  <a:cubicBezTo>
                    <a:pt x="2954" y="7370"/>
                    <a:pt x="2811" y="7584"/>
                    <a:pt x="2596" y="7656"/>
                  </a:cubicBezTo>
                  <a:lnTo>
                    <a:pt x="799" y="8299"/>
                  </a:lnTo>
                  <a:cubicBezTo>
                    <a:pt x="322" y="8466"/>
                    <a:pt x="1" y="8918"/>
                    <a:pt x="1" y="9442"/>
                  </a:cubicBezTo>
                  <a:lnTo>
                    <a:pt x="1" y="10966"/>
                  </a:lnTo>
                  <a:cubicBezTo>
                    <a:pt x="1" y="11049"/>
                    <a:pt x="72" y="11121"/>
                    <a:pt x="156" y="11121"/>
                  </a:cubicBezTo>
                  <a:cubicBezTo>
                    <a:pt x="251" y="11121"/>
                    <a:pt x="322" y="11049"/>
                    <a:pt x="322" y="10966"/>
                  </a:cubicBezTo>
                  <a:lnTo>
                    <a:pt x="322" y="9442"/>
                  </a:lnTo>
                  <a:cubicBezTo>
                    <a:pt x="322" y="9073"/>
                    <a:pt x="561" y="8727"/>
                    <a:pt x="918" y="8608"/>
                  </a:cubicBezTo>
                  <a:lnTo>
                    <a:pt x="1394" y="8442"/>
                  </a:lnTo>
                  <a:cubicBezTo>
                    <a:pt x="1477" y="8954"/>
                    <a:pt x="1573" y="9478"/>
                    <a:pt x="1692" y="9966"/>
                  </a:cubicBezTo>
                  <a:cubicBezTo>
                    <a:pt x="1704" y="10037"/>
                    <a:pt x="1775" y="10097"/>
                    <a:pt x="1858" y="10097"/>
                  </a:cubicBezTo>
                  <a:lnTo>
                    <a:pt x="1882" y="10097"/>
                  </a:lnTo>
                  <a:cubicBezTo>
                    <a:pt x="1977" y="10085"/>
                    <a:pt x="2037" y="9990"/>
                    <a:pt x="2001" y="9906"/>
                  </a:cubicBezTo>
                  <a:cubicBezTo>
                    <a:pt x="1894" y="9418"/>
                    <a:pt x="1799" y="8858"/>
                    <a:pt x="1704" y="8358"/>
                  </a:cubicBezTo>
                  <a:lnTo>
                    <a:pt x="1965" y="8263"/>
                  </a:lnTo>
                  <a:cubicBezTo>
                    <a:pt x="2275" y="9275"/>
                    <a:pt x="2656" y="10382"/>
                    <a:pt x="3180" y="11085"/>
                  </a:cubicBezTo>
                  <a:cubicBezTo>
                    <a:pt x="3216" y="11121"/>
                    <a:pt x="3251" y="11144"/>
                    <a:pt x="3311" y="11144"/>
                  </a:cubicBezTo>
                  <a:cubicBezTo>
                    <a:pt x="3347" y="11144"/>
                    <a:pt x="3394" y="11121"/>
                    <a:pt x="3418" y="11109"/>
                  </a:cubicBezTo>
                  <a:cubicBezTo>
                    <a:pt x="3489" y="11049"/>
                    <a:pt x="3513" y="10966"/>
                    <a:pt x="3454" y="10882"/>
                  </a:cubicBezTo>
                  <a:cubicBezTo>
                    <a:pt x="2894" y="10144"/>
                    <a:pt x="2466" y="8823"/>
                    <a:pt x="2275" y="8144"/>
                  </a:cubicBezTo>
                  <a:lnTo>
                    <a:pt x="2596" y="8025"/>
                  </a:lnTo>
                  <a:cubicBezTo>
                    <a:pt x="2704" y="8227"/>
                    <a:pt x="2930" y="8596"/>
                    <a:pt x="3311" y="9061"/>
                  </a:cubicBezTo>
                  <a:cubicBezTo>
                    <a:pt x="3835" y="9656"/>
                    <a:pt x="4740" y="10490"/>
                    <a:pt x="6216" y="11121"/>
                  </a:cubicBezTo>
                  <a:cubicBezTo>
                    <a:pt x="6228" y="11144"/>
                    <a:pt x="6264" y="11144"/>
                    <a:pt x="6276" y="11144"/>
                  </a:cubicBezTo>
                  <a:cubicBezTo>
                    <a:pt x="6335" y="11144"/>
                    <a:pt x="6395" y="11109"/>
                    <a:pt x="6430" y="11037"/>
                  </a:cubicBezTo>
                  <a:cubicBezTo>
                    <a:pt x="6454" y="10942"/>
                    <a:pt x="6430" y="10859"/>
                    <a:pt x="6335" y="10823"/>
                  </a:cubicBezTo>
                  <a:cubicBezTo>
                    <a:pt x="5502" y="10454"/>
                    <a:pt x="4847" y="10025"/>
                    <a:pt x="4359" y="9620"/>
                  </a:cubicBezTo>
                  <a:cubicBezTo>
                    <a:pt x="5204" y="8918"/>
                    <a:pt x="5621" y="8299"/>
                    <a:pt x="5775" y="8025"/>
                  </a:cubicBezTo>
                  <a:lnTo>
                    <a:pt x="6097" y="8144"/>
                  </a:lnTo>
                  <a:cubicBezTo>
                    <a:pt x="5918" y="8727"/>
                    <a:pt x="5728" y="9251"/>
                    <a:pt x="5502" y="9692"/>
                  </a:cubicBezTo>
                  <a:cubicBezTo>
                    <a:pt x="5454" y="9775"/>
                    <a:pt x="5502" y="9870"/>
                    <a:pt x="5573" y="9918"/>
                  </a:cubicBezTo>
                  <a:cubicBezTo>
                    <a:pt x="5609" y="9930"/>
                    <a:pt x="5621" y="9930"/>
                    <a:pt x="5656" y="9930"/>
                  </a:cubicBezTo>
                  <a:cubicBezTo>
                    <a:pt x="5716" y="9930"/>
                    <a:pt x="5775" y="9906"/>
                    <a:pt x="5799" y="9847"/>
                  </a:cubicBezTo>
                  <a:cubicBezTo>
                    <a:pt x="6014" y="9382"/>
                    <a:pt x="6216" y="8858"/>
                    <a:pt x="6395" y="8263"/>
                  </a:cubicBezTo>
                  <a:lnTo>
                    <a:pt x="7419" y="8620"/>
                  </a:lnTo>
                  <a:cubicBezTo>
                    <a:pt x="7776" y="8739"/>
                    <a:pt x="8014" y="9085"/>
                    <a:pt x="8014" y="9454"/>
                  </a:cubicBezTo>
                  <a:lnTo>
                    <a:pt x="8014" y="10978"/>
                  </a:lnTo>
                  <a:cubicBezTo>
                    <a:pt x="8014" y="11061"/>
                    <a:pt x="8097" y="11144"/>
                    <a:pt x="8181" y="11144"/>
                  </a:cubicBezTo>
                  <a:cubicBezTo>
                    <a:pt x="8276" y="11144"/>
                    <a:pt x="8347" y="11061"/>
                    <a:pt x="8347" y="10978"/>
                  </a:cubicBezTo>
                  <a:lnTo>
                    <a:pt x="8347" y="9454"/>
                  </a:lnTo>
                  <a:cubicBezTo>
                    <a:pt x="8288" y="8906"/>
                    <a:pt x="7978" y="8454"/>
                    <a:pt x="7478" y="8287"/>
                  </a:cubicBezTo>
                  <a:lnTo>
                    <a:pt x="7240" y="8192"/>
                  </a:lnTo>
                  <a:cubicBezTo>
                    <a:pt x="7145" y="7620"/>
                    <a:pt x="6978" y="7323"/>
                    <a:pt x="6847" y="7049"/>
                  </a:cubicBezTo>
                  <a:cubicBezTo>
                    <a:pt x="6740" y="6846"/>
                    <a:pt x="6633" y="6656"/>
                    <a:pt x="6585" y="6382"/>
                  </a:cubicBezTo>
                  <a:cubicBezTo>
                    <a:pt x="6978" y="6287"/>
                    <a:pt x="7264" y="5953"/>
                    <a:pt x="7264" y="5548"/>
                  </a:cubicBezTo>
                  <a:cubicBezTo>
                    <a:pt x="7264" y="5227"/>
                    <a:pt x="7097" y="4953"/>
                    <a:pt x="6847" y="4798"/>
                  </a:cubicBezTo>
                  <a:cubicBezTo>
                    <a:pt x="7061" y="4727"/>
                    <a:pt x="7240" y="4536"/>
                    <a:pt x="7264" y="4298"/>
                  </a:cubicBezTo>
                  <a:cubicBezTo>
                    <a:pt x="7276" y="4132"/>
                    <a:pt x="7216" y="3953"/>
                    <a:pt x="7109" y="3834"/>
                  </a:cubicBezTo>
                  <a:lnTo>
                    <a:pt x="7097" y="3822"/>
                  </a:lnTo>
                  <a:lnTo>
                    <a:pt x="7097" y="2941"/>
                  </a:lnTo>
                  <a:cubicBezTo>
                    <a:pt x="7097" y="1322"/>
                    <a:pt x="5775" y="0"/>
                    <a:pt x="4144"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63"/>
            <p:cNvSpPr/>
            <p:nvPr/>
          </p:nvSpPr>
          <p:spPr>
            <a:xfrm>
              <a:off x="7212544" y="3678023"/>
              <a:ext cx="14763" cy="21226"/>
            </a:xfrm>
            <a:custGeom>
              <a:rect b="b" l="l" r="r" t="t"/>
              <a:pathLst>
                <a:path extrusionOk="0" h="670" w="466">
                  <a:moveTo>
                    <a:pt x="175" y="1"/>
                  </a:moveTo>
                  <a:cubicBezTo>
                    <a:pt x="165" y="1"/>
                    <a:pt x="154" y="2"/>
                    <a:pt x="144" y="3"/>
                  </a:cubicBezTo>
                  <a:cubicBezTo>
                    <a:pt x="49" y="27"/>
                    <a:pt x="1" y="122"/>
                    <a:pt x="25" y="205"/>
                  </a:cubicBezTo>
                  <a:cubicBezTo>
                    <a:pt x="49" y="348"/>
                    <a:pt x="96" y="467"/>
                    <a:pt x="132" y="563"/>
                  </a:cubicBezTo>
                  <a:cubicBezTo>
                    <a:pt x="156" y="646"/>
                    <a:pt x="215" y="670"/>
                    <a:pt x="275" y="670"/>
                  </a:cubicBezTo>
                  <a:cubicBezTo>
                    <a:pt x="287" y="670"/>
                    <a:pt x="311" y="670"/>
                    <a:pt x="334" y="658"/>
                  </a:cubicBezTo>
                  <a:cubicBezTo>
                    <a:pt x="430" y="646"/>
                    <a:pt x="465" y="551"/>
                    <a:pt x="453" y="467"/>
                  </a:cubicBezTo>
                  <a:cubicBezTo>
                    <a:pt x="430" y="360"/>
                    <a:pt x="382" y="253"/>
                    <a:pt x="346" y="122"/>
                  </a:cubicBezTo>
                  <a:cubicBezTo>
                    <a:pt x="325" y="39"/>
                    <a:pt x="250" y="1"/>
                    <a:pt x="175"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63"/>
            <p:cNvSpPr/>
            <p:nvPr/>
          </p:nvSpPr>
          <p:spPr>
            <a:xfrm>
              <a:off x="7257055" y="3498936"/>
              <a:ext cx="60382" cy="32472"/>
            </a:xfrm>
            <a:custGeom>
              <a:rect b="b" l="l" r="r" t="t"/>
              <a:pathLst>
                <a:path extrusionOk="0" h="1025" w="1906">
                  <a:moveTo>
                    <a:pt x="1525" y="322"/>
                  </a:moveTo>
                  <a:cubicBezTo>
                    <a:pt x="1465" y="536"/>
                    <a:pt x="1227" y="703"/>
                    <a:pt x="941" y="703"/>
                  </a:cubicBezTo>
                  <a:cubicBezTo>
                    <a:pt x="656" y="703"/>
                    <a:pt x="430" y="548"/>
                    <a:pt x="346" y="322"/>
                  </a:cubicBezTo>
                  <a:close/>
                  <a:moveTo>
                    <a:pt x="168" y="1"/>
                  </a:moveTo>
                  <a:cubicBezTo>
                    <a:pt x="72" y="1"/>
                    <a:pt x="1" y="72"/>
                    <a:pt x="1" y="167"/>
                  </a:cubicBezTo>
                  <a:cubicBezTo>
                    <a:pt x="1" y="644"/>
                    <a:pt x="430" y="1025"/>
                    <a:pt x="953" y="1025"/>
                  </a:cubicBezTo>
                  <a:cubicBezTo>
                    <a:pt x="1477" y="1025"/>
                    <a:pt x="1906" y="644"/>
                    <a:pt x="1906" y="167"/>
                  </a:cubicBezTo>
                  <a:cubicBezTo>
                    <a:pt x="1894" y="72"/>
                    <a:pt x="1823" y="1"/>
                    <a:pt x="1727"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22" name="Google Shape;1722;p63"/>
          <p:cNvGrpSpPr/>
          <p:nvPr/>
        </p:nvGrpSpPr>
        <p:grpSpPr>
          <a:xfrm>
            <a:off x="5705507" y="4908961"/>
            <a:ext cx="264813" cy="352693"/>
            <a:chOff x="6703732" y="3346936"/>
            <a:chExt cx="264813" cy="352693"/>
          </a:xfrm>
        </p:grpSpPr>
        <p:sp>
          <p:nvSpPr>
            <p:cNvPr id="1723" name="Google Shape;1723;p63"/>
            <p:cNvSpPr/>
            <p:nvPr/>
          </p:nvSpPr>
          <p:spPr>
            <a:xfrm>
              <a:off x="6797283" y="3468777"/>
              <a:ext cx="10581" cy="15872"/>
            </a:xfrm>
            <a:custGeom>
              <a:rect b="b" l="l" r="r" t="t"/>
              <a:pathLst>
                <a:path extrusionOk="0" h="501" w="334">
                  <a:moveTo>
                    <a:pt x="167" y="0"/>
                  </a:moveTo>
                  <a:cubicBezTo>
                    <a:pt x="84" y="0"/>
                    <a:pt x="0" y="72"/>
                    <a:pt x="0" y="167"/>
                  </a:cubicBezTo>
                  <a:lnTo>
                    <a:pt x="0" y="345"/>
                  </a:lnTo>
                  <a:cubicBezTo>
                    <a:pt x="0" y="429"/>
                    <a:pt x="84" y="500"/>
                    <a:pt x="167" y="500"/>
                  </a:cubicBezTo>
                  <a:cubicBezTo>
                    <a:pt x="262" y="500"/>
                    <a:pt x="334" y="429"/>
                    <a:pt x="334" y="345"/>
                  </a:cubicBezTo>
                  <a:lnTo>
                    <a:pt x="334" y="167"/>
                  </a:lnTo>
                  <a:cubicBezTo>
                    <a:pt x="334" y="72"/>
                    <a:pt x="262" y="0"/>
                    <a:pt x="16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63"/>
            <p:cNvSpPr/>
            <p:nvPr/>
          </p:nvSpPr>
          <p:spPr>
            <a:xfrm>
              <a:off x="6863272" y="3468777"/>
              <a:ext cx="10613" cy="15872"/>
            </a:xfrm>
            <a:custGeom>
              <a:rect b="b" l="l" r="r" t="t"/>
              <a:pathLst>
                <a:path extrusionOk="0" h="501" w="335">
                  <a:moveTo>
                    <a:pt x="167" y="0"/>
                  </a:moveTo>
                  <a:cubicBezTo>
                    <a:pt x="84" y="0"/>
                    <a:pt x="1" y="72"/>
                    <a:pt x="1" y="167"/>
                  </a:cubicBezTo>
                  <a:lnTo>
                    <a:pt x="1" y="345"/>
                  </a:lnTo>
                  <a:cubicBezTo>
                    <a:pt x="1" y="429"/>
                    <a:pt x="84" y="500"/>
                    <a:pt x="167" y="500"/>
                  </a:cubicBezTo>
                  <a:cubicBezTo>
                    <a:pt x="263" y="500"/>
                    <a:pt x="334" y="429"/>
                    <a:pt x="334" y="345"/>
                  </a:cubicBezTo>
                  <a:lnTo>
                    <a:pt x="334" y="167"/>
                  </a:lnTo>
                  <a:cubicBezTo>
                    <a:pt x="334" y="72"/>
                    <a:pt x="263" y="0"/>
                    <a:pt x="16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63"/>
            <p:cNvSpPr/>
            <p:nvPr/>
          </p:nvSpPr>
          <p:spPr>
            <a:xfrm>
              <a:off x="6814231" y="3507712"/>
              <a:ext cx="43433" cy="15777"/>
            </a:xfrm>
            <a:custGeom>
              <a:rect b="b" l="l" r="r" t="t"/>
              <a:pathLst>
                <a:path extrusionOk="0" h="498" w="1371">
                  <a:moveTo>
                    <a:pt x="174" y="0"/>
                  </a:moveTo>
                  <a:cubicBezTo>
                    <a:pt x="132" y="0"/>
                    <a:pt x="90" y="15"/>
                    <a:pt x="60" y="45"/>
                  </a:cubicBezTo>
                  <a:cubicBezTo>
                    <a:pt x="1" y="105"/>
                    <a:pt x="1" y="212"/>
                    <a:pt x="60" y="271"/>
                  </a:cubicBezTo>
                  <a:cubicBezTo>
                    <a:pt x="203" y="402"/>
                    <a:pt x="441" y="497"/>
                    <a:pt x="703" y="497"/>
                  </a:cubicBezTo>
                  <a:cubicBezTo>
                    <a:pt x="953" y="497"/>
                    <a:pt x="1192" y="402"/>
                    <a:pt x="1346" y="271"/>
                  </a:cubicBezTo>
                  <a:cubicBezTo>
                    <a:pt x="1370" y="212"/>
                    <a:pt x="1370" y="105"/>
                    <a:pt x="1311" y="45"/>
                  </a:cubicBezTo>
                  <a:cubicBezTo>
                    <a:pt x="1281" y="15"/>
                    <a:pt x="1242" y="0"/>
                    <a:pt x="1203" y="0"/>
                  </a:cubicBezTo>
                  <a:cubicBezTo>
                    <a:pt x="1165" y="0"/>
                    <a:pt x="1126" y="15"/>
                    <a:pt x="1096" y="45"/>
                  </a:cubicBezTo>
                  <a:cubicBezTo>
                    <a:pt x="1037" y="105"/>
                    <a:pt x="882" y="188"/>
                    <a:pt x="692" y="188"/>
                  </a:cubicBezTo>
                  <a:cubicBezTo>
                    <a:pt x="477" y="188"/>
                    <a:pt x="346" y="105"/>
                    <a:pt x="287" y="45"/>
                  </a:cubicBezTo>
                  <a:cubicBezTo>
                    <a:pt x="257" y="15"/>
                    <a:pt x="215" y="0"/>
                    <a:pt x="174"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63"/>
            <p:cNvSpPr/>
            <p:nvPr/>
          </p:nvSpPr>
          <p:spPr>
            <a:xfrm>
              <a:off x="6902143" y="3489876"/>
              <a:ext cx="32" cy="412"/>
            </a:xfrm>
            <a:custGeom>
              <a:rect b="b" l="l" r="r" t="t"/>
              <a:pathLst>
                <a:path extrusionOk="0" h="13" w="1">
                  <a:moveTo>
                    <a:pt x="0" y="13"/>
                  </a:moveTo>
                  <a:cubicBezTo>
                    <a:pt x="0" y="1"/>
                    <a:pt x="0" y="13"/>
                    <a:pt x="0" y="13"/>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63"/>
            <p:cNvSpPr/>
            <p:nvPr/>
          </p:nvSpPr>
          <p:spPr>
            <a:xfrm>
              <a:off x="6703732" y="3346936"/>
              <a:ext cx="264813" cy="352693"/>
            </a:xfrm>
            <a:custGeom>
              <a:rect b="b" l="l" r="r" t="t"/>
              <a:pathLst>
                <a:path extrusionOk="0" h="11133" w="8359">
                  <a:moveTo>
                    <a:pt x="4120" y="346"/>
                  </a:moveTo>
                  <a:cubicBezTo>
                    <a:pt x="5668" y="346"/>
                    <a:pt x="6918" y="1596"/>
                    <a:pt x="6918" y="3144"/>
                  </a:cubicBezTo>
                  <a:lnTo>
                    <a:pt x="6918" y="8081"/>
                  </a:lnTo>
                  <a:lnTo>
                    <a:pt x="6918" y="8081"/>
                  </a:lnTo>
                  <a:lnTo>
                    <a:pt x="6049" y="7787"/>
                  </a:lnTo>
                  <a:cubicBezTo>
                    <a:pt x="6037" y="7763"/>
                    <a:pt x="6037" y="7739"/>
                    <a:pt x="6013" y="7716"/>
                  </a:cubicBezTo>
                  <a:lnTo>
                    <a:pt x="5608" y="7311"/>
                  </a:lnTo>
                  <a:cubicBezTo>
                    <a:pt x="5537" y="7239"/>
                    <a:pt x="5442" y="7204"/>
                    <a:pt x="5358" y="7204"/>
                  </a:cubicBezTo>
                  <a:lnTo>
                    <a:pt x="5358" y="6608"/>
                  </a:lnTo>
                  <a:cubicBezTo>
                    <a:pt x="5727" y="6406"/>
                    <a:pt x="6037" y="6084"/>
                    <a:pt x="6251" y="5715"/>
                  </a:cubicBezTo>
                  <a:lnTo>
                    <a:pt x="6251" y="7299"/>
                  </a:lnTo>
                  <a:cubicBezTo>
                    <a:pt x="6251" y="7382"/>
                    <a:pt x="6323" y="7466"/>
                    <a:pt x="6406" y="7466"/>
                  </a:cubicBezTo>
                  <a:cubicBezTo>
                    <a:pt x="6501" y="7466"/>
                    <a:pt x="6573" y="7382"/>
                    <a:pt x="6573" y="7299"/>
                  </a:cubicBezTo>
                  <a:lnTo>
                    <a:pt x="6573" y="4144"/>
                  </a:lnTo>
                  <a:cubicBezTo>
                    <a:pt x="6573" y="3882"/>
                    <a:pt x="6394" y="3667"/>
                    <a:pt x="6144" y="3620"/>
                  </a:cubicBezTo>
                  <a:cubicBezTo>
                    <a:pt x="5858" y="3572"/>
                    <a:pt x="5108" y="3370"/>
                    <a:pt x="4418" y="2370"/>
                  </a:cubicBezTo>
                  <a:cubicBezTo>
                    <a:pt x="4358" y="2274"/>
                    <a:pt x="4251" y="2215"/>
                    <a:pt x="4132" y="2215"/>
                  </a:cubicBezTo>
                  <a:cubicBezTo>
                    <a:pt x="4025" y="2215"/>
                    <a:pt x="3918" y="2274"/>
                    <a:pt x="3846" y="2370"/>
                  </a:cubicBezTo>
                  <a:cubicBezTo>
                    <a:pt x="3739" y="2536"/>
                    <a:pt x="3608" y="2679"/>
                    <a:pt x="3477" y="2810"/>
                  </a:cubicBezTo>
                  <a:cubicBezTo>
                    <a:pt x="3418" y="2870"/>
                    <a:pt x="3418" y="2977"/>
                    <a:pt x="3489" y="3036"/>
                  </a:cubicBezTo>
                  <a:cubicBezTo>
                    <a:pt x="3517" y="3065"/>
                    <a:pt x="3557" y="3080"/>
                    <a:pt x="3596" y="3080"/>
                  </a:cubicBezTo>
                  <a:cubicBezTo>
                    <a:pt x="3640" y="3080"/>
                    <a:pt x="3684" y="3062"/>
                    <a:pt x="3715" y="3025"/>
                  </a:cubicBezTo>
                  <a:cubicBezTo>
                    <a:pt x="3858" y="2870"/>
                    <a:pt x="3977" y="2715"/>
                    <a:pt x="4120" y="2536"/>
                  </a:cubicBezTo>
                  <a:lnTo>
                    <a:pt x="4144" y="2536"/>
                  </a:lnTo>
                  <a:cubicBezTo>
                    <a:pt x="4299" y="2739"/>
                    <a:pt x="4537" y="3036"/>
                    <a:pt x="4846" y="3322"/>
                  </a:cubicBezTo>
                  <a:cubicBezTo>
                    <a:pt x="5227" y="3656"/>
                    <a:pt x="5644" y="3858"/>
                    <a:pt x="6085" y="3929"/>
                  </a:cubicBezTo>
                  <a:cubicBezTo>
                    <a:pt x="6168" y="3953"/>
                    <a:pt x="6227" y="4037"/>
                    <a:pt x="6227" y="4120"/>
                  </a:cubicBezTo>
                  <a:lnTo>
                    <a:pt x="6227" y="4501"/>
                  </a:lnTo>
                  <a:cubicBezTo>
                    <a:pt x="6227" y="5656"/>
                    <a:pt x="5287" y="6596"/>
                    <a:pt x="4132" y="6596"/>
                  </a:cubicBezTo>
                  <a:cubicBezTo>
                    <a:pt x="2965" y="6596"/>
                    <a:pt x="2036" y="5656"/>
                    <a:pt x="2036" y="4513"/>
                  </a:cubicBezTo>
                  <a:lnTo>
                    <a:pt x="2036" y="4144"/>
                  </a:lnTo>
                  <a:cubicBezTo>
                    <a:pt x="2036" y="4048"/>
                    <a:pt x="2096" y="3965"/>
                    <a:pt x="2179" y="3953"/>
                  </a:cubicBezTo>
                  <a:cubicBezTo>
                    <a:pt x="2525" y="3894"/>
                    <a:pt x="2846" y="3751"/>
                    <a:pt x="3179" y="3537"/>
                  </a:cubicBezTo>
                  <a:cubicBezTo>
                    <a:pt x="3251" y="3489"/>
                    <a:pt x="3263" y="3382"/>
                    <a:pt x="3227" y="3310"/>
                  </a:cubicBezTo>
                  <a:cubicBezTo>
                    <a:pt x="3196" y="3264"/>
                    <a:pt x="3141" y="3238"/>
                    <a:pt x="3086" y="3238"/>
                  </a:cubicBezTo>
                  <a:cubicBezTo>
                    <a:pt x="3056" y="3238"/>
                    <a:pt x="3026" y="3246"/>
                    <a:pt x="3001" y="3263"/>
                  </a:cubicBezTo>
                  <a:cubicBezTo>
                    <a:pt x="2715" y="3453"/>
                    <a:pt x="2429" y="3572"/>
                    <a:pt x="2132" y="3632"/>
                  </a:cubicBezTo>
                  <a:cubicBezTo>
                    <a:pt x="1894" y="3679"/>
                    <a:pt x="1703" y="3894"/>
                    <a:pt x="1703" y="4156"/>
                  </a:cubicBezTo>
                  <a:lnTo>
                    <a:pt x="1703" y="7311"/>
                  </a:lnTo>
                  <a:cubicBezTo>
                    <a:pt x="1703" y="7406"/>
                    <a:pt x="1774" y="7477"/>
                    <a:pt x="1870" y="7477"/>
                  </a:cubicBezTo>
                  <a:cubicBezTo>
                    <a:pt x="1953" y="7477"/>
                    <a:pt x="2036" y="7406"/>
                    <a:pt x="2036" y="7311"/>
                  </a:cubicBezTo>
                  <a:lnTo>
                    <a:pt x="2036" y="5739"/>
                  </a:lnTo>
                  <a:cubicBezTo>
                    <a:pt x="2239" y="6108"/>
                    <a:pt x="2548" y="6418"/>
                    <a:pt x="2929" y="6632"/>
                  </a:cubicBezTo>
                  <a:lnTo>
                    <a:pt x="2929" y="7227"/>
                  </a:lnTo>
                  <a:cubicBezTo>
                    <a:pt x="2834" y="7227"/>
                    <a:pt x="2751" y="7251"/>
                    <a:pt x="2667" y="7323"/>
                  </a:cubicBezTo>
                  <a:lnTo>
                    <a:pt x="2275" y="7728"/>
                  </a:lnTo>
                  <a:cubicBezTo>
                    <a:pt x="2251" y="7739"/>
                    <a:pt x="2239" y="7775"/>
                    <a:pt x="2227" y="7799"/>
                  </a:cubicBezTo>
                  <a:lnTo>
                    <a:pt x="1322" y="8120"/>
                  </a:lnTo>
                  <a:lnTo>
                    <a:pt x="1322" y="3144"/>
                  </a:lnTo>
                  <a:cubicBezTo>
                    <a:pt x="1322" y="1596"/>
                    <a:pt x="2572" y="346"/>
                    <a:pt x="4120" y="346"/>
                  </a:cubicBezTo>
                  <a:close/>
                  <a:moveTo>
                    <a:pt x="5037" y="6787"/>
                  </a:moveTo>
                  <a:lnTo>
                    <a:pt x="5037" y="7418"/>
                  </a:lnTo>
                  <a:lnTo>
                    <a:pt x="4168" y="8299"/>
                  </a:lnTo>
                  <a:lnTo>
                    <a:pt x="3287" y="7418"/>
                  </a:lnTo>
                  <a:lnTo>
                    <a:pt x="3287" y="6787"/>
                  </a:lnTo>
                  <a:cubicBezTo>
                    <a:pt x="3548" y="6894"/>
                    <a:pt x="3846" y="6954"/>
                    <a:pt x="4168" y="6954"/>
                  </a:cubicBezTo>
                  <a:cubicBezTo>
                    <a:pt x="4477" y="6954"/>
                    <a:pt x="4775" y="6894"/>
                    <a:pt x="5037" y="6787"/>
                  </a:cubicBezTo>
                  <a:close/>
                  <a:moveTo>
                    <a:pt x="2953" y="7549"/>
                  </a:moveTo>
                  <a:lnTo>
                    <a:pt x="3929" y="8513"/>
                  </a:lnTo>
                  <a:lnTo>
                    <a:pt x="3191" y="9132"/>
                  </a:lnTo>
                  <a:lnTo>
                    <a:pt x="3167" y="9132"/>
                  </a:lnTo>
                  <a:lnTo>
                    <a:pt x="2620" y="7882"/>
                  </a:lnTo>
                  <a:lnTo>
                    <a:pt x="2941" y="7549"/>
                  </a:lnTo>
                  <a:close/>
                  <a:moveTo>
                    <a:pt x="5346" y="7561"/>
                  </a:moveTo>
                  <a:lnTo>
                    <a:pt x="5680" y="7894"/>
                  </a:lnTo>
                  <a:lnTo>
                    <a:pt x="5644" y="7966"/>
                  </a:lnTo>
                  <a:cubicBezTo>
                    <a:pt x="5620" y="8061"/>
                    <a:pt x="5644" y="8144"/>
                    <a:pt x="5739" y="8168"/>
                  </a:cubicBezTo>
                  <a:cubicBezTo>
                    <a:pt x="5759" y="8178"/>
                    <a:pt x="5782" y="8183"/>
                    <a:pt x="5804" y="8183"/>
                  </a:cubicBezTo>
                  <a:cubicBezTo>
                    <a:pt x="5860" y="8183"/>
                    <a:pt x="5916" y="8155"/>
                    <a:pt x="5942" y="8120"/>
                  </a:cubicBezTo>
                  <a:lnTo>
                    <a:pt x="6180" y="8192"/>
                  </a:lnTo>
                  <a:lnTo>
                    <a:pt x="6168" y="8359"/>
                  </a:lnTo>
                  <a:cubicBezTo>
                    <a:pt x="6037" y="9347"/>
                    <a:pt x="5180" y="10109"/>
                    <a:pt x="4168" y="10109"/>
                  </a:cubicBezTo>
                  <a:cubicBezTo>
                    <a:pt x="3156" y="10109"/>
                    <a:pt x="2286" y="9347"/>
                    <a:pt x="2155" y="8359"/>
                  </a:cubicBezTo>
                  <a:lnTo>
                    <a:pt x="2120" y="8168"/>
                  </a:lnTo>
                  <a:lnTo>
                    <a:pt x="2346" y="8097"/>
                  </a:lnTo>
                  <a:lnTo>
                    <a:pt x="2870" y="9263"/>
                  </a:lnTo>
                  <a:cubicBezTo>
                    <a:pt x="2917" y="9359"/>
                    <a:pt x="3001" y="9418"/>
                    <a:pt x="3108" y="9454"/>
                  </a:cubicBezTo>
                  <a:cubicBezTo>
                    <a:pt x="3132" y="9454"/>
                    <a:pt x="3156" y="9466"/>
                    <a:pt x="3179" y="9466"/>
                  </a:cubicBezTo>
                  <a:cubicBezTo>
                    <a:pt x="3251" y="9466"/>
                    <a:pt x="3334" y="9442"/>
                    <a:pt x="3394" y="9394"/>
                  </a:cubicBezTo>
                  <a:lnTo>
                    <a:pt x="4144" y="8751"/>
                  </a:lnTo>
                  <a:lnTo>
                    <a:pt x="4906" y="9394"/>
                  </a:lnTo>
                  <a:cubicBezTo>
                    <a:pt x="4965" y="9442"/>
                    <a:pt x="5037" y="9466"/>
                    <a:pt x="5120" y="9466"/>
                  </a:cubicBezTo>
                  <a:cubicBezTo>
                    <a:pt x="5144" y="9466"/>
                    <a:pt x="5156" y="9466"/>
                    <a:pt x="5192" y="9454"/>
                  </a:cubicBezTo>
                  <a:cubicBezTo>
                    <a:pt x="5299" y="9418"/>
                    <a:pt x="5382" y="9359"/>
                    <a:pt x="5430" y="9263"/>
                  </a:cubicBezTo>
                  <a:lnTo>
                    <a:pt x="5680" y="8704"/>
                  </a:lnTo>
                  <a:cubicBezTo>
                    <a:pt x="5715" y="8620"/>
                    <a:pt x="5680" y="8525"/>
                    <a:pt x="5596" y="8501"/>
                  </a:cubicBezTo>
                  <a:cubicBezTo>
                    <a:pt x="5571" y="8492"/>
                    <a:pt x="5547" y="8488"/>
                    <a:pt x="5525" y="8488"/>
                  </a:cubicBezTo>
                  <a:cubicBezTo>
                    <a:pt x="5461" y="8488"/>
                    <a:pt x="5408" y="8523"/>
                    <a:pt x="5382" y="8585"/>
                  </a:cubicBezTo>
                  <a:lnTo>
                    <a:pt x="5132" y="9144"/>
                  </a:lnTo>
                  <a:lnTo>
                    <a:pt x="5096" y="9144"/>
                  </a:lnTo>
                  <a:lnTo>
                    <a:pt x="4370" y="8525"/>
                  </a:lnTo>
                  <a:lnTo>
                    <a:pt x="5334" y="7561"/>
                  </a:lnTo>
                  <a:close/>
                  <a:moveTo>
                    <a:pt x="4168" y="0"/>
                  </a:moveTo>
                  <a:cubicBezTo>
                    <a:pt x="2441" y="0"/>
                    <a:pt x="1036" y="1405"/>
                    <a:pt x="1036" y="3132"/>
                  </a:cubicBezTo>
                  <a:lnTo>
                    <a:pt x="1036" y="8216"/>
                  </a:lnTo>
                  <a:lnTo>
                    <a:pt x="798" y="8311"/>
                  </a:lnTo>
                  <a:cubicBezTo>
                    <a:pt x="322" y="8478"/>
                    <a:pt x="0" y="8930"/>
                    <a:pt x="0" y="9454"/>
                  </a:cubicBezTo>
                  <a:lnTo>
                    <a:pt x="0" y="10978"/>
                  </a:lnTo>
                  <a:cubicBezTo>
                    <a:pt x="0" y="11061"/>
                    <a:pt x="72" y="11133"/>
                    <a:pt x="155" y="11133"/>
                  </a:cubicBezTo>
                  <a:cubicBezTo>
                    <a:pt x="250" y="11133"/>
                    <a:pt x="322" y="11061"/>
                    <a:pt x="322" y="10978"/>
                  </a:cubicBezTo>
                  <a:lnTo>
                    <a:pt x="322" y="9454"/>
                  </a:lnTo>
                  <a:cubicBezTo>
                    <a:pt x="322" y="9347"/>
                    <a:pt x="334" y="9252"/>
                    <a:pt x="381" y="9144"/>
                  </a:cubicBezTo>
                  <a:lnTo>
                    <a:pt x="1203" y="9847"/>
                  </a:lnTo>
                  <a:cubicBezTo>
                    <a:pt x="1322" y="9942"/>
                    <a:pt x="1393" y="10097"/>
                    <a:pt x="1393" y="10240"/>
                  </a:cubicBezTo>
                  <a:lnTo>
                    <a:pt x="1393" y="10978"/>
                  </a:lnTo>
                  <a:cubicBezTo>
                    <a:pt x="1393" y="11061"/>
                    <a:pt x="1465" y="11133"/>
                    <a:pt x="1560" y="11133"/>
                  </a:cubicBezTo>
                  <a:cubicBezTo>
                    <a:pt x="1643" y="11133"/>
                    <a:pt x="1715" y="11061"/>
                    <a:pt x="1715" y="10978"/>
                  </a:cubicBezTo>
                  <a:lnTo>
                    <a:pt x="1715" y="10240"/>
                  </a:lnTo>
                  <a:cubicBezTo>
                    <a:pt x="1715" y="9990"/>
                    <a:pt x="1620" y="9752"/>
                    <a:pt x="1417" y="9585"/>
                  </a:cubicBezTo>
                  <a:lnTo>
                    <a:pt x="560" y="8847"/>
                  </a:lnTo>
                  <a:cubicBezTo>
                    <a:pt x="643" y="8740"/>
                    <a:pt x="786" y="8656"/>
                    <a:pt x="917" y="8609"/>
                  </a:cubicBezTo>
                  <a:lnTo>
                    <a:pt x="1822" y="8275"/>
                  </a:lnTo>
                  <a:lnTo>
                    <a:pt x="1834" y="8382"/>
                  </a:lnTo>
                  <a:cubicBezTo>
                    <a:pt x="1917" y="8954"/>
                    <a:pt x="2191" y="9466"/>
                    <a:pt x="2632" y="9847"/>
                  </a:cubicBezTo>
                  <a:cubicBezTo>
                    <a:pt x="3060" y="10216"/>
                    <a:pt x="3608" y="10418"/>
                    <a:pt x="4180" y="10418"/>
                  </a:cubicBezTo>
                  <a:cubicBezTo>
                    <a:pt x="4739" y="10418"/>
                    <a:pt x="5287" y="10216"/>
                    <a:pt x="5727" y="9847"/>
                  </a:cubicBezTo>
                  <a:cubicBezTo>
                    <a:pt x="6156" y="9466"/>
                    <a:pt x="6430" y="8954"/>
                    <a:pt x="6513" y="8382"/>
                  </a:cubicBezTo>
                  <a:lnTo>
                    <a:pt x="6525" y="8275"/>
                  </a:lnTo>
                  <a:lnTo>
                    <a:pt x="7430" y="8609"/>
                  </a:lnTo>
                  <a:cubicBezTo>
                    <a:pt x="7573" y="8656"/>
                    <a:pt x="7704" y="8740"/>
                    <a:pt x="7787" y="8847"/>
                  </a:cubicBezTo>
                  <a:lnTo>
                    <a:pt x="6930" y="9585"/>
                  </a:lnTo>
                  <a:cubicBezTo>
                    <a:pt x="6739" y="9752"/>
                    <a:pt x="6632" y="9990"/>
                    <a:pt x="6632" y="10240"/>
                  </a:cubicBezTo>
                  <a:lnTo>
                    <a:pt x="6632" y="10978"/>
                  </a:lnTo>
                  <a:cubicBezTo>
                    <a:pt x="6632" y="11061"/>
                    <a:pt x="6704" y="11133"/>
                    <a:pt x="6799" y="11133"/>
                  </a:cubicBezTo>
                  <a:cubicBezTo>
                    <a:pt x="6882" y="11133"/>
                    <a:pt x="6954" y="11061"/>
                    <a:pt x="6954" y="10978"/>
                  </a:cubicBezTo>
                  <a:lnTo>
                    <a:pt x="6954" y="10240"/>
                  </a:lnTo>
                  <a:cubicBezTo>
                    <a:pt x="6954" y="10097"/>
                    <a:pt x="7037" y="9942"/>
                    <a:pt x="7156" y="9847"/>
                  </a:cubicBezTo>
                  <a:lnTo>
                    <a:pt x="7966" y="9144"/>
                  </a:lnTo>
                  <a:cubicBezTo>
                    <a:pt x="8001" y="9252"/>
                    <a:pt x="8025" y="9347"/>
                    <a:pt x="8025" y="9454"/>
                  </a:cubicBezTo>
                  <a:lnTo>
                    <a:pt x="8025" y="10978"/>
                  </a:lnTo>
                  <a:cubicBezTo>
                    <a:pt x="8025" y="11061"/>
                    <a:pt x="8109" y="11133"/>
                    <a:pt x="8192" y="11133"/>
                  </a:cubicBezTo>
                  <a:cubicBezTo>
                    <a:pt x="8287" y="11133"/>
                    <a:pt x="8359" y="11061"/>
                    <a:pt x="8359" y="10978"/>
                  </a:cubicBezTo>
                  <a:lnTo>
                    <a:pt x="8359" y="9454"/>
                  </a:lnTo>
                  <a:cubicBezTo>
                    <a:pt x="8335" y="8930"/>
                    <a:pt x="8001" y="8478"/>
                    <a:pt x="7525" y="8311"/>
                  </a:cubicBezTo>
                  <a:lnTo>
                    <a:pt x="7287" y="8216"/>
                  </a:lnTo>
                  <a:lnTo>
                    <a:pt x="7287" y="3132"/>
                  </a:lnTo>
                  <a:cubicBezTo>
                    <a:pt x="7287" y="1405"/>
                    <a:pt x="5894" y="0"/>
                    <a:pt x="4168"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28" name="Google Shape;1728;p63"/>
          <p:cNvGrpSpPr/>
          <p:nvPr/>
        </p:nvGrpSpPr>
        <p:grpSpPr>
          <a:xfrm>
            <a:off x="5254003" y="4908961"/>
            <a:ext cx="265193" cy="352693"/>
            <a:chOff x="6252228" y="3346936"/>
            <a:chExt cx="265193" cy="352693"/>
          </a:xfrm>
        </p:grpSpPr>
        <p:sp>
          <p:nvSpPr>
            <p:cNvPr id="1729" name="Google Shape;1729;p63"/>
            <p:cNvSpPr/>
            <p:nvPr/>
          </p:nvSpPr>
          <p:spPr>
            <a:xfrm>
              <a:off x="6252228" y="3346936"/>
              <a:ext cx="265193" cy="352693"/>
            </a:xfrm>
            <a:custGeom>
              <a:rect b="b" l="l" r="r" t="t"/>
              <a:pathLst>
                <a:path extrusionOk="0" h="11133" w="8371">
                  <a:moveTo>
                    <a:pt x="4156" y="2941"/>
                  </a:moveTo>
                  <a:cubicBezTo>
                    <a:pt x="4370" y="2941"/>
                    <a:pt x="4585" y="2953"/>
                    <a:pt x="4787" y="2965"/>
                  </a:cubicBezTo>
                  <a:cubicBezTo>
                    <a:pt x="3811" y="3560"/>
                    <a:pt x="2537" y="3775"/>
                    <a:pt x="2060" y="3810"/>
                  </a:cubicBezTo>
                  <a:lnTo>
                    <a:pt x="2060" y="3656"/>
                  </a:lnTo>
                  <a:cubicBezTo>
                    <a:pt x="2060" y="3358"/>
                    <a:pt x="2858" y="2941"/>
                    <a:pt x="4156" y="2941"/>
                  </a:cubicBezTo>
                  <a:close/>
                  <a:moveTo>
                    <a:pt x="4168" y="2239"/>
                  </a:moveTo>
                  <a:cubicBezTo>
                    <a:pt x="5466" y="2239"/>
                    <a:pt x="6275" y="2655"/>
                    <a:pt x="6275" y="2953"/>
                  </a:cubicBezTo>
                  <a:lnTo>
                    <a:pt x="6275" y="3108"/>
                  </a:lnTo>
                  <a:cubicBezTo>
                    <a:pt x="6242" y="3089"/>
                    <a:pt x="6207" y="3079"/>
                    <a:pt x="6173" y="3079"/>
                  </a:cubicBezTo>
                  <a:cubicBezTo>
                    <a:pt x="6123" y="3079"/>
                    <a:pt x="6078" y="3101"/>
                    <a:pt x="6049" y="3144"/>
                  </a:cubicBezTo>
                  <a:cubicBezTo>
                    <a:pt x="5989" y="3215"/>
                    <a:pt x="6001" y="3322"/>
                    <a:pt x="6073" y="3382"/>
                  </a:cubicBezTo>
                  <a:cubicBezTo>
                    <a:pt x="6168" y="3441"/>
                    <a:pt x="6275" y="3548"/>
                    <a:pt x="6275" y="3656"/>
                  </a:cubicBezTo>
                  <a:lnTo>
                    <a:pt x="6275" y="4358"/>
                  </a:lnTo>
                  <a:lnTo>
                    <a:pt x="4513" y="4358"/>
                  </a:lnTo>
                  <a:cubicBezTo>
                    <a:pt x="4430" y="4358"/>
                    <a:pt x="4346" y="4441"/>
                    <a:pt x="4346" y="4525"/>
                  </a:cubicBezTo>
                  <a:lnTo>
                    <a:pt x="4346" y="4549"/>
                  </a:lnTo>
                  <a:lnTo>
                    <a:pt x="3977" y="4549"/>
                  </a:lnTo>
                  <a:lnTo>
                    <a:pt x="3977" y="4525"/>
                  </a:lnTo>
                  <a:cubicBezTo>
                    <a:pt x="3977" y="4441"/>
                    <a:pt x="3906" y="4358"/>
                    <a:pt x="3811" y="4358"/>
                  </a:cubicBezTo>
                  <a:lnTo>
                    <a:pt x="2060" y="4358"/>
                  </a:lnTo>
                  <a:lnTo>
                    <a:pt x="2060" y="4156"/>
                  </a:lnTo>
                  <a:cubicBezTo>
                    <a:pt x="2560" y="4096"/>
                    <a:pt x="4168" y="3870"/>
                    <a:pt x="5263" y="3072"/>
                  </a:cubicBezTo>
                  <a:cubicBezTo>
                    <a:pt x="5347" y="3084"/>
                    <a:pt x="5442" y="3108"/>
                    <a:pt x="5513" y="3132"/>
                  </a:cubicBezTo>
                  <a:cubicBezTo>
                    <a:pt x="5526" y="3135"/>
                    <a:pt x="5539" y="3137"/>
                    <a:pt x="5552" y="3137"/>
                  </a:cubicBezTo>
                  <a:cubicBezTo>
                    <a:pt x="5624" y="3137"/>
                    <a:pt x="5695" y="3085"/>
                    <a:pt x="5716" y="3025"/>
                  </a:cubicBezTo>
                  <a:cubicBezTo>
                    <a:pt x="5751" y="2929"/>
                    <a:pt x="5692" y="2846"/>
                    <a:pt x="5620" y="2810"/>
                  </a:cubicBezTo>
                  <a:cubicBezTo>
                    <a:pt x="5204" y="2703"/>
                    <a:pt x="4704" y="2620"/>
                    <a:pt x="4168" y="2620"/>
                  </a:cubicBezTo>
                  <a:cubicBezTo>
                    <a:pt x="3370" y="2620"/>
                    <a:pt x="2525" y="2798"/>
                    <a:pt x="2072" y="3108"/>
                  </a:cubicBezTo>
                  <a:lnTo>
                    <a:pt x="2072" y="2953"/>
                  </a:lnTo>
                  <a:cubicBezTo>
                    <a:pt x="2072" y="2655"/>
                    <a:pt x="2882" y="2239"/>
                    <a:pt x="4168" y="2239"/>
                  </a:cubicBezTo>
                  <a:close/>
                  <a:moveTo>
                    <a:pt x="3668" y="4680"/>
                  </a:moveTo>
                  <a:lnTo>
                    <a:pt x="3668" y="4858"/>
                  </a:lnTo>
                  <a:cubicBezTo>
                    <a:pt x="3668" y="5156"/>
                    <a:pt x="3430" y="5394"/>
                    <a:pt x="3132" y="5394"/>
                  </a:cubicBezTo>
                  <a:cubicBezTo>
                    <a:pt x="2834" y="5394"/>
                    <a:pt x="2596" y="5156"/>
                    <a:pt x="2596" y="4858"/>
                  </a:cubicBezTo>
                  <a:lnTo>
                    <a:pt x="2596" y="4680"/>
                  </a:lnTo>
                  <a:lnTo>
                    <a:pt x="2965" y="4680"/>
                  </a:lnTo>
                  <a:lnTo>
                    <a:pt x="2965" y="4870"/>
                  </a:lnTo>
                  <a:cubicBezTo>
                    <a:pt x="2965" y="4965"/>
                    <a:pt x="3037" y="5037"/>
                    <a:pt x="3132" y="5037"/>
                  </a:cubicBezTo>
                  <a:cubicBezTo>
                    <a:pt x="3215" y="5037"/>
                    <a:pt x="3299" y="4965"/>
                    <a:pt x="3299" y="4870"/>
                  </a:cubicBezTo>
                  <a:lnTo>
                    <a:pt x="3299" y="4680"/>
                  </a:lnTo>
                  <a:close/>
                  <a:moveTo>
                    <a:pt x="5751" y="4680"/>
                  </a:moveTo>
                  <a:lnTo>
                    <a:pt x="5751" y="4858"/>
                  </a:lnTo>
                  <a:cubicBezTo>
                    <a:pt x="5751" y="5156"/>
                    <a:pt x="5513" y="5394"/>
                    <a:pt x="5216" y="5394"/>
                  </a:cubicBezTo>
                  <a:cubicBezTo>
                    <a:pt x="4918" y="5394"/>
                    <a:pt x="4680" y="5156"/>
                    <a:pt x="4680" y="4858"/>
                  </a:cubicBezTo>
                  <a:lnTo>
                    <a:pt x="4680" y="4680"/>
                  </a:lnTo>
                  <a:lnTo>
                    <a:pt x="5049" y="4680"/>
                  </a:lnTo>
                  <a:lnTo>
                    <a:pt x="5049" y="4870"/>
                  </a:lnTo>
                  <a:cubicBezTo>
                    <a:pt x="5049" y="4965"/>
                    <a:pt x="5120" y="5037"/>
                    <a:pt x="5216" y="5037"/>
                  </a:cubicBezTo>
                  <a:cubicBezTo>
                    <a:pt x="5299" y="5037"/>
                    <a:pt x="5382" y="4965"/>
                    <a:pt x="5382" y="4870"/>
                  </a:cubicBezTo>
                  <a:lnTo>
                    <a:pt x="5382" y="4680"/>
                  </a:lnTo>
                  <a:close/>
                  <a:moveTo>
                    <a:pt x="4168" y="334"/>
                  </a:moveTo>
                  <a:cubicBezTo>
                    <a:pt x="4299" y="334"/>
                    <a:pt x="4442" y="441"/>
                    <a:pt x="4585" y="536"/>
                  </a:cubicBezTo>
                  <a:cubicBezTo>
                    <a:pt x="4716" y="643"/>
                    <a:pt x="4870" y="750"/>
                    <a:pt x="5013" y="798"/>
                  </a:cubicBezTo>
                  <a:cubicBezTo>
                    <a:pt x="5088" y="814"/>
                    <a:pt x="5166" y="821"/>
                    <a:pt x="5245" y="821"/>
                  </a:cubicBezTo>
                  <a:cubicBezTo>
                    <a:pt x="5341" y="821"/>
                    <a:pt x="5439" y="811"/>
                    <a:pt x="5537" y="798"/>
                  </a:cubicBezTo>
                  <a:cubicBezTo>
                    <a:pt x="5626" y="786"/>
                    <a:pt x="5716" y="774"/>
                    <a:pt x="5796" y="774"/>
                  </a:cubicBezTo>
                  <a:cubicBezTo>
                    <a:pt x="5876" y="774"/>
                    <a:pt x="5948" y="786"/>
                    <a:pt x="6001" y="822"/>
                  </a:cubicBezTo>
                  <a:cubicBezTo>
                    <a:pt x="6109" y="881"/>
                    <a:pt x="6180" y="1048"/>
                    <a:pt x="6251" y="1215"/>
                  </a:cubicBezTo>
                  <a:cubicBezTo>
                    <a:pt x="6323" y="1370"/>
                    <a:pt x="6394" y="1536"/>
                    <a:pt x="6525" y="1655"/>
                  </a:cubicBezTo>
                  <a:cubicBezTo>
                    <a:pt x="6644" y="1774"/>
                    <a:pt x="6799" y="1846"/>
                    <a:pt x="6966" y="1929"/>
                  </a:cubicBezTo>
                  <a:cubicBezTo>
                    <a:pt x="7132" y="2001"/>
                    <a:pt x="7299" y="2072"/>
                    <a:pt x="7359" y="2179"/>
                  </a:cubicBezTo>
                  <a:cubicBezTo>
                    <a:pt x="7418" y="2286"/>
                    <a:pt x="7394" y="2465"/>
                    <a:pt x="7383" y="2644"/>
                  </a:cubicBezTo>
                  <a:cubicBezTo>
                    <a:pt x="7371" y="2822"/>
                    <a:pt x="7335" y="3001"/>
                    <a:pt x="7383" y="3156"/>
                  </a:cubicBezTo>
                  <a:cubicBezTo>
                    <a:pt x="7430" y="3322"/>
                    <a:pt x="7537" y="3453"/>
                    <a:pt x="7633" y="3596"/>
                  </a:cubicBezTo>
                  <a:cubicBezTo>
                    <a:pt x="7740" y="3739"/>
                    <a:pt x="7847" y="3870"/>
                    <a:pt x="7847" y="4013"/>
                  </a:cubicBezTo>
                  <a:cubicBezTo>
                    <a:pt x="7847" y="4144"/>
                    <a:pt x="7740" y="4275"/>
                    <a:pt x="7633" y="4429"/>
                  </a:cubicBezTo>
                  <a:cubicBezTo>
                    <a:pt x="7537" y="4560"/>
                    <a:pt x="7430" y="4703"/>
                    <a:pt x="7383" y="4858"/>
                  </a:cubicBezTo>
                  <a:cubicBezTo>
                    <a:pt x="7335" y="5025"/>
                    <a:pt x="7359" y="5191"/>
                    <a:pt x="7383" y="5382"/>
                  </a:cubicBezTo>
                  <a:cubicBezTo>
                    <a:pt x="7394" y="5561"/>
                    <a:pt x="7430" y="5739"/>
                    <a:pt x="7359" y="5834"/>
                  </a:cubicBezTo>
                  <a:cubicBezTo>
                    <a:pt x="7335" y="5870"/>
                    <a:pt x="7323" y="5882"/>
                    <a:pt x="7299" y="5894"/>
                  </a:cubicBezTo>
                  <a:cubicBezTo>
                    <a:pt x="7299" y="5680"/>
                    <a:pt x="7192" y="5525"/>
                    <a:pt x="7085" y="5406"/>
                  </a:cubicBezTo>
                  <a:cubicBezTo>
                    <a:pt x="7216" y="5299"/>
                    <a:pt x="7299" y="5144"/>
                    <a:pt x="7299" y="4941"/>
                  </a:cubicBezTo>
                  <a:cubicBezTo>
                    <a:pt x="7299" y="4620"/>
                    <a:pt x="7025" y="4346"/>
                    <a:pt x="6704" y="4346"/>
                  </a:cubicBezTo>
                  <a:lnTo>
                    <a:pt x="6597" y="4346"/>
                  </a:lnTo>
                  <a:lnTo>
                    <a:pt x="6597" y="2953"/>
                  </a:lnTo>
                  <a:cubicBezTo>
                    <a:pt x="6597" y="2286"/>
                    <a:pt x="5347" y="1929"/>
                    <a:pt x="4168" y="1929"/>
                  </a:cubicBezTo>
                  <a:cubicBezTo>
                    <a:pt x="2989" y="1929"/>
                    <a:pt x="1739" y="2286"/>
                    <a:pt x="1739" y="2953"/>
                  </a:cubicBezTo>
                  <a:lnTo>
                    <a:pt x="1739" y="4346"/>
                  </a:lnTo>
                  <a:lnTo>
                    <a:pt x="1644" y="4346"/>
                  </a:lnTo>
                  <a:cubicBezTo>
                    <a:pt x="1310" y="4346"/>
                    <a:pt x="1048" y="4620"/>
                    <a:pt x="1048" y="4941"/>
                  </a:cubicBezTo>
                  <a:cubicBezTo>
                    <a:pt x="1048" y="5120"/>
                    <a:pt x="1132" y="5287"/>
                    <a:pt x="1251" y="5406"/>
                  </a:cubicBezTo>
                  <a:cubicBezTo>
                    <a:pt x="1156" y="5525"/>
                    <a:pt x="1048" y="5692"/>
                    <a:pt x="1048" y="5894"/>
                  </a:cubicBezTo>
                  <a:lnTo>
                    <a:pt x="989" y="5834"/>
                  </a:lnTo>
                  <a:cubicBezTo>
                    <a:pt x="929" y="5739"/>
                    <a:pt x="941" y="5561"/>
                    <a:pt x="953" y="5382"/>
                  </a:cubicBezTo>
                  <a:cubicBezTo>
                    <a:pt x="965" y="5191"/>
                    <a:pt x="1001" y="5025"/>
                    <a:pt x="953" y="4858"/>
                  </a:cubicBezTo>
                  <a:cubicBezTo>
                    <a:pt x="917" y="4691"/>
                    <a:pt x="810" y="4560"/>
                    <a:pt x="703" y="4429"/>
                  </a:cubicBezTo>
                  <a:cubicBezTo>
                    <a:pt x="596" y="4275"/>
                    <a:pt x="489" y="4144"/>
                    <a:pt x="489" y="4013"/>
                  </a:cubicBezTo>
                  <a:cubicBezTo>
                    <a:pt x="489" y="3870"/>
                    <a:pt x="596" y="3739"/>
                    <a:pt x="703" y="3596"/>
                  </a:cubicBezTo>
                  <a:cubicBezTo>
                    <a:pt x="810" y="3453"/>
                    <a:pt x="917" y="3310"/>
                    <a:pt x="953" y="3156"/>
                  </a:cubicBezTo>
                  <a:cubicBezTo>
                    <a:pt x="1001" y="3001"/>
                    <a:pt x="989" y="2822"/>
                    <a:pt x="953" y="2644"/>
                  </a:cubicBezTo>
                  <a:cubicBezTo>
                    <a:pt x="941" y="2465"/>
                    <a:pt x="917" y="2286"/>
                    <a:pt x="989" y="2179"/>
                  </a:cubicBezTo>
                  <a:cubicBezTo>
                    <a:pt x="1048" y="2072"/>
                    <a:pt x="1215" y="2001"/>
                    <a:pt x="1370" y="1929"/>
                  </a:cubicBezTo>
                  <a:cubicBezTo>
                    <a:pt x="1537" y="1846"/>
                    <a:pt x="1703" y="1786"/>
                    <a:pt x="1822" y="1655"/>
                  </a:cubicBezTo>
                  <a:cubicBezTo>
                    <a:pt x="1941" y="1536"/>
                    <a:pt x="2013" y="1370"/>
                    <a:pt x="2084" y="1215"/>
                  </a:cubicBezTo>
                  <a:cubicBezTo>
                    <a:pt x="2156" y="1048"/>
                    <a:pt x="2239" y="881"/>
                    <a:pt x="2334" y="822"/>
                  </a:cubicBezTo>
                  <a:cubicBezTo>
                    <a:pt x="2392" y="790"/>
                    <a:pt x="2470" y="779"/>
                    <a:pt x="2557" y="779"/>
                  </a:cubicBezTo>
                  <a:cubicBezTo>
                    <a:pt x="2633" y="779"/>
                    <a:pt x="2716" y="787"/>
                    <a:pt x="2799" y="798"/>
                  </a:cubicBezTo>
                  <a:cubicBezTo>
                    <a:pt x="2907" y="805"/>
                    <a:pt x="3016" y="817"/>
                    <a:pt x="3121" y="817"/>
                  </a:cubicBezTo>
                  <a:cubicBezTo>
                    <a:pt x="3190" y="817"/>
                    <a:pt x="3257" y="812"/>
                    <a:pt x="3322" y="798"/>
                  </a:cubicBezTo>
                  <a:cubicBezTo>
                    <a:pt x="3489" y="750"/>
                    <a:pt x="3620" y="643"/>
                    <a:pt x="3751" y="536"/>
                  </a:cubicBezTo>
                  <a:cubicBezTo>
                    <a:pt x="3906" y="429"/>
                    <a:pt x="4037" y="334"/>
                    <a:pt x="4168" y="334"/>
                  </a:cubicBezTo>
                  <a:close/>
                  <a:moveTo>
                    <a:pt x="1548" y="5596"/>
                  </a:moveTo>
                  <a:cubicBezTo>
                    <a:pt x="1632" y="5656"/>
                    <a:pt x="1727" y="5775"/>
                    <a:pt x="1727" y="5930"/>
                  </a:cubicBezTo>
                  <a:cubicBezTo>
                    <a:pt x="1727" y="6013"/>
                    <a:pt x="1656" y="6108"/>
                    <a:pt x="1548" y="6108"/>
                  </a:cubicBezTo>
                  <a:cubicBezTo>
                    <a:pt x="1453" y="6108"/>
                    <a:pt x="1370" y="6013"/>
                    <a:pt x="1370" y="5930"/>
                  </a:cubicBezTo>
                  <a:cubicBezTo>
                    <a:pt x="1370" y="5763"/>
                    <a:pt x="1477" y="5656"/>
                    <a:pt x="1548" y="5596"/>
                  </a:cubicBezTo>
                  <a:close/>
                  <a:moveTo>
                    <a:pt x="6775" y="5596"/>
                  </a:moveTo>
                  <a:cubicBezTo>
                    <a:pt x="6847" y="5656"/>
                    <a:pt x="6954" y="5775"/>
                    <a:pt x="6954" y="5930"/>
                  </a:cubicBezTo>
                  <a:cubicBezTo>
                    <a:pt x="6966" y="6013"/>
                    <a:pt x="6882" y="6108"/>
                    <a:pt x="6775" y="6108"/>
                  </a:cubicBezTo>
                  <a:cubicBezTo>
                    <a:pt x="6668" y="6108"/>
                    <a:pt x="6597" y="6013"/>
                    <a:pt x="6597" y="5930"/>
                  </a:cubicBezTo>
                  <a:cubicBezTo>
                    <a:pt x="6597" y="5763"/>
                    <a:pt x="6704" y="5656"/>
                    <a:pt x="6775" y="5596"/>
                  </a:cubicBezTo>
                  <a:close/>
                  <a:moveTo>
                    <a:pt x="6394" y="6227"/>
                  </a:moveTo>
                  <a:cubicBezTo>
                    <a:pt x="6430" y="6275"/>
                    <a:pt x="6478" y="6311"/>
                    <a:pt x="6525" y="6346"/>
                  </a:cubicBezTo>
                  <a:cubicBezTo>
                    <a:pt x="6394" y="6477"/>
                    <a:pt x="6311" y="6632"/>
                    <a:pt x="6251" y="6787"/>
                  </a:cubicBezTo>
                  <a:cubicBezTo>
                    <a:pt x="6180" y="6954"/>
                    <a:pt x="6109" y="7120"/>
                    <a:pt x="6001" y="7180"/>
                  </a:cubicBezTo>
                  <a:cubicBezTo>
                    <a:pt x="5944" y="7212"/>
                    <a:pt x="5873" y="7223"/>
                    <a:pt x="5793" y="7223"/>
                  </a:cubicBezTo>
                  <a:cubicBezTo>
                    <a:pt x="5725" y="7223"/>
                    <a:pt x="5650" y="7215"/>
                    <a:pt x="5573" y="7204"/>
                  </a:cubicBezTo>
                  <a:cubicBezTo>
                    <a:pt x="5906" y="6954"/>
                    <a:pt x="6192" y="6632"/>
                    <a:pt x="6394" y="6227"/>
                  </a:cubicBezTo>
                  <a:close/>
                  <a:moveTo>
                    <a:pt x="1953" y="6239"/>
                  </a:moveTo>
                  <a:cubicBezTo>
                    <a:pt x="2132" y="6632"/>
                    <a:pt x="2418" y="6966"/>
                    <a:pt x="2775" y="7227"/>
                  </a:cubicBezTo>
                  <a:cubicBezTo>
                    <a:pt x="2724" y="7227"/>
                    <a:pt x="2674" y="7228"/>
                    <a:pt x="2626" y="7228"/>
                  </a:cubicBezTo>
                  <a:cubicBezTo>
                    <a:pt x="2506" y="7228"/>
                    <a:pt x="2399" y="7222"/>
                    <a:pt x="2322" y="7180"/>
                  </a:cubicBezTo>
                  <a:cubicBezTo>
                    <a:pt x="2227" y="7120"/>
                    <a:pt x="2144" y="6954"/>
                    <a:pt x="2072" y="6787"/>
                  </a:cubicBezTo>
                  <a:cubicBezTo>
                    <a:pt x="2001" y="6644"/>
                    <a:pt x="1941" y="6477"/>
                    <a:pt x="1822" y="6358"/>
                  </a:cubicBezTo>
                  <a:cubicBezTo>
                    <a:pt x="1882" y="6334"/>
                    <a:pt x="1929" y="6287"/>
                    <a:pt x="1953" y="6239"/>
                  </a:cubicBezTo>
                  <a:close/>
                  <a:moveTo>
                    <a:pt x="6704" y="4691"/>
                  </a:moveTo>
                  <a:cubicBezTo>
                    <a:pt x="6847" y="4691"/>
                    <a:pt x="6966" y="4810"/>
                    <a:pt x="6966" y="4965"/>
                  </a:cubicBezTo>
                  <a:cubicBezTo>
                    <a:pt x="6966" y="5108"/>
                    <a:pt x="6847" y="5227"/>
                    <a:pt x="6704" y="5227"/>
                  </a:cubicBezTo>
                  <a:lnTo>
                    <a:pt x="6597" y="5227"/>
                  </a:lnTo>
                  <a:lnTo>
                    <a:pt x="6597" y="5215"/>
                  </a:lnTo>
                  <a:cubicBezTo>
                    <a:pt x="6597" y="5120"/>
                    <a:pt x="6525" y="5049"/>
                    <a:pt x="6430" y="5049"/>
                  </a:cubicBezTo>
                  <a:cubicBezTo>
                    <a:pt x="6347" y="5049"/>
                    <a:pt x="6275" y="5120"/>
                    <a:pt x="6275" y="5215"/>
                  </a:cubicBezTo>
                  <a:cubicBezTo>
                    <a:pt x="6275" y="6370"/>
                    <a:pt x="5335" y="7311"/>
                    <a:pt x="4168" y="7311"/>
                  </a:cubicBezTo>
                  <a:cubicBezTo>
                    <a:pt x="4161" y="7311"/>
                    <a:pt x="4154" y="7311"/>
                    <a:pt x="4146" y="7311"/>
                  </a:cubicBezTo>
                  <a:cubicBezTo>
                    <a:pt x="3001" y="7311"/>
                    <a:pt x="2060" y="6363"/>
                    <a:pt x="2060" y="5215"/>
                  </a:cubicBezTo>
                  <a:cubicBezTo>
                    <a:pt x="2060" y="5120"/>
                    <a:pt x="1989" y="5049"/>
                    <a:pt x="1894" y="5049"/>
                  </a:cubicBezTo>
                  <a:cubicBezTo>
                    <a:pt x="1810" y="5049"/>
                    <a:pt x="1727" y="5120"/>
                    <a:pt x="1727" y="5215"/>
                  </a:cubicBezTo>
                  <a:lnTo>
                    <a:pt x="1727" y="5227"/>
                  </a:lnTo>
                  <a:lnTo>
                    <a:pt x="1632" y="5227"/>
                  </a:lnTo>
                  <a:cubicBezTo>
                    <a:pt x="1477" y="5227"/>
                    <a:pt x="1358" y="5108"/>
                    <a:pt x="1358" y="4965"/>
                  </a:cubicBezTo>
                  <a:cubicBezTo>
                    <a:pt x="1358" y="4810"/>
                    <a:pt x="1477" y="4691"/>
                    <a:pt x="1632" y="4691"/>
                  </a:cubicBezTo>
                  <a:lnTo>
                    <a:pt x="2251" y="4691"/>
                  </a:lnTo>
                  <a:lnTo>
                    <a:pt x="2251" y="4870"/>
                  </a:lnTo>
                  <a:cubicBezTo>
                    <a:pt x="2251" y="5346"/>
                    <a:pt x="2644" y="5739"/>
                    <a:pt x="3120" y="5739"/>
                  </a:cubicBezTo>
                  <a:cubicBezTo>
                    <a:pt x="3596" y="5739"/>
                    <a:pt x="3977" y="5346"/>
                    <a:pt x="3977" y="4870"/>
                  </a:cubicBezTo>
                  <a:lnTo>
                    <a:pt x="3977" y="4858"/>
                  </a:lnTo>
                  <a:lnTo>
                    <a:pt x="4346" y="4858"/>
                  </a:lnTo>
                  <a:lnTo>
                    <a:pt x="4346" y="4870"/>
                  </a:lnTo>
                  <a:cubicBezTo>
                    <a:pt x="4346" y="5346"/>
                    <a:pt x="4739" y="5739"/>
                    <a:pt x="5216" y="5739"/>
                  </a:cubicBezTo>
                  <a:cubicBezTo>
                    <a:pt x="5692" y="5739"/>
                    <a:pt x="6073" y="5346"/>
                    <a:pt x="6073" y="4870"/>
                  </a:cubicBezTo>
                  <a:lnTo>
                    <a:pt x="6073" y="4691"/>
                  </a:lnTo>
                  <a:close/>
                  <a:moveTo>
                    <a:pt x="5049" y="7477"/>
                  </a:moveTo>
                  <a:lnTo>
                    <a:pt x="5049" y="7942"/>
                  </a:lnTo>
                  <a:lnTo>
                    <a:pt x="4168" y="8811"/>
                  </a:lnTo>
                  <a:lnTo>
                    <a:pt x="3299" y="7942"/>
                  </a:lnTo>
                  <a:lnTo>
                    <a:pt x="3299" y="7477"/>
                  </a:lnTo>
                  <a:cubicBezTo>
                    <a:pt x="3561" y="7585"/>
                    <a:pt x="3858" y="7644"/>
                    <a:pt x="4168" y="7644"/>
                  </a:cubicBezTo>
                  <a:cubicBezTo>
                    <a:pt x="4489" y="7644"/>
                    <a:pt x="4787" y="7585"/>
                    <a:pt x="5049" y="7477"/>
                  </a:cubicBezTo>
                  <a:close/>
                  <a:moveTo>
                    <a:pt x="2953" y="8073"/>
                  </a:moveTo>
                  <a:lnTo>
                    <a:pt x="3918" y="9037"/>
                  </a:lnTo>
                  <a:lnTo>
                    <a:pt x="3192" y="9644"/>
                  </a:lnTo>
                  <a:lnTo>
                    <a:pt x="3156" y="9644"/>
                  </a:lnTo>
                  <a:lnTo>
                    <a:pt x="2608" y="8394"/>
                  </a:lnTo>
                  <a:lnTo>
                    <a:pt x="2941" y="8073"/>
                  </a:lnTo>
                  <a:close/>
                  <a:moveTo>
                    <a:pt x="2370" y="8620"/>
                  </a:moveTo>
                  <a:lnTo>
                    <a:pt x="2894" y="9787"/>
                  </a:lnTo>
                  <a:cubicBezTo>
                    <a:pt x="2941" y="9883"/>
                    <a:pt x="3025" y="9942"/>
                    <a:pt x="3132" y="9978"/>
                  </a:cubicBezTo>
                  <a:cubicBezTo>
                    <a:pt x="3156" y="9978"/>
                    <a:pt x="3180" y="9990"/>
                    <a:pt x="3203" y="9990"/>
                  </a:cubicBezTo>
                  <a:cubicBezTo>
                    <a:pt x="3275" y="9990"/>
                    <a:pt x="3358" y="9954"/>
                    <a:pt x="3418" y="9918"/>
                  </a:cubicBezTo>
                  <a:lnTo>
                    <a:pt x="4013" y="9406"/>
                  </a:lnTo>
                  <a:lnTo>
                    <a:pt x="4013" y="10633"/>
                  </a:lnTo>
                  <a:cubicBezTo>
                    <a:pt x="3001" y="10561"/>
                    <a:pt x="2179" y="9752"/>
                    <a:pt x="2072" y="8728"/>
                  </a:cubicBezTo>
                  <a:lnTo>
                    <a:pt x="2370" y="8620"/>
                  </a:lnTo>
                  <a:close/>
                  <a:moveTo>
                    <a:pt x="5394" y="8085"/>
                  </a:moveTo>
                  <a:lnTo>
                    <a:pt x="5716" y="8418"/>
                  </a:lnTo>
                  <a:lnTo>
                    <a:pt x="5692" y="8490"/>
                  </a:lnTo>
                  <a:cubicBezTo>
                    <a:pt x="5656" y="8573"/>
                    <a:pt x="5692" y="8668"/>
                    <a:pt x="5775" y="8692"/>
                  </a:cubicBezTo>
                  <a:cubicBezTo>
                    <a:pt x="5795" y="8702"/>
                    <a:pt x="5816" y="8706"/>
                    <a:pt x="5838" y="8706"/>
                  </a:cubicBezTo>
                  <a:cubicBezTo>
                    <a:pt x="5895" y="8706"/>
                    <a:pt x="5955" y="8676"/>
                    <a:pt x="5989" y="8632"/>
                  </a:cubicBezTo>
                  <a:lnTo>
                    <a:pt x="6287" y="8740"/>
                  </a:lnTo>
                  <a:cubicBezTo>
                    <a:pt x="6168" y="9740"/>
                    <a:pt x="5347" y="10537"/>
                    <a:pt x="4335" y="10633"/>
                  </a:cubicBezTo>
                  <a:lnTo>
                    <a:pt x="4335" y="9406"/>
                  </a:lnTo>
                  <a:lnTo>
                    <a:pt x="4930" y="9918"/>
                  </a:lnTo>
                  <a:cubicBezTo>
                    <a:pt x="4989" y="9954"/>
                    <a:pt x="5061" y="9990"/>
                    <a:pt x="5144" y="9990"/>
                  </a:cubicBezTo>
                  <a:cubicBezTo>
                    <a:pt x="5168" y="9990"/>
                    <a:pt x="5180" y="9990"/>
                    <a:pt x="5216" y="9978"/>
                  </a:cubicBezTo>
                  <a:cubicBezTo>
                    <a:pt x="5323" y="9942"/>
                    <a:pt x="5406" y="9883"/>
                    <a:pt x="5454" y="9787"/>
                  </a:cubicBezTo>
                  <a:lnTo>
                    <a:pt x="5704" y="9228"/>
                  </a:lnTo>
                  <a:cubicBezTo>
                    <a:pt x="5739" y="9144"/>
                    <a:pt x="5704" y="9049"/>
                    <a:pt x="5620" y="9025"/>
                  </a:cubicBezTo>
                  <a:cubicBezTo>
                    <a:pt x="5595" y="9016"/>
                    <a:pt x="5571" y="9011"/>
                    <a:pt x="5549" y="9011"/>
                  </a:cubicBezTo>
                  <a:cubicBezTo>
                    <a:pt x="5485" y="9011"/>
                    <a:pt x="5432" y="9047"/>
                    <a:pt x="5406" y="9109"/>
                  </a:cubicBezTo>
                  <a:lnTo>
                    <a:pt x="5156" y="9668"/>
                  </a:lnTo>
                  <a:lnTo>
                    <a:pt x="5120" y="9668"/>
                  </a:lnTo>
                  <a:lnTo>
                    <a:pt x="4394" y="9049"/>
                  </a:lnTo>
                  <a:lnTo>
                    <a:pt x="5358" y="8085"/>
                  </a:lnTo>
                  <a:close/>
                  <a:moveTo>
                    <a:pt x="4168" y="0"/>
                  </a:moveTo>
                  <a:cubicBezTo>
                    <a:pt x="3930" y="0"/>
                    <a:pt x="3739" y="155"/>
                    <a:pt x="3561" y="286"/>
                  </a:cubicBezTo>
                  <a:cubicBezTo>
                    <a:pt x="3442" y="381"/>
                    <a:pt x="3334" y="453"/>
                    <a:pt x="3239" y="477"/>
                  </a:cubicBezTo>
                  <a:cubicBezTo>
                    <a:pt x="3197" y="491"/>
                    <a:pt x="3148" y="495"/>
                    <a:pt x="3095" y="495"/>
                  </a:cubicBezTo>
                  <a:cubicBezTo>
                    <a:pt x="3012" y="495"/>
                    <a:pt x="2921" y="484"/>
                    <a:pt x="2834" y="477"/>
                  </a:cubicBezTo>
                  <a:cubicBezTo>
                    <a:pt x="2738" y="466"/>
                    <a:pt x="2639" y="456"/>
                    <a:pt x="2543" y="456"/>
                  </a:cubicBezTo>
                  <a:cubicBezTo>
                    <a:pt x="2414" y="456"/>
                    <a:pt x="2289" y="475"/>
                    <a:pt x="2179" y="536"/>
                  </a:cubicBezTo>
                  <a:cubicBezTo>
                    <a:pt x="1965" y="655"/>
                    <a:pt x="1882" y="881"/>
                    <a:pt x="1787" y="1072"/>
                  </a:cubicBezTo>
                  <a:cubicBezTo>
                    <a:pt x="1727" y="1203"/>
                    <a:pt x="1668" y="1346"/>
                    <a:pt x="1596" y="1417"/>
                  </a:cubicBezTo>
                  <a:cubicBezTo>
                    <a:pt x="1525" y="1489"/>
                    <a:pt x="1394" y="1548"/>
                    <a:pt x="1251" y="1608"/>
                  </a:cubicBezTo>
                  <a:cubicBezTo>
                    <a:pt x="1060" y="1703"/>
                    <a:pt x="834" y="1786"/>
                    <a:pt x="715" y="2001"/>
                  </a:cubicBezTo>
                  <a:cubicBezTo>
                    <a:pt x="596" y="2191"/>
                    <a:pt x="632" y="2429"/>
                    <a:pt x="655" y="2655"/>
                  </a:cubicBezTo>
                  <a:cubicBezTo>
                    <a:pt x="679" y="2798"/>
                    <a:pt x="691" y="2929"/>
                    <a:pt x="655" y="3048"/>
                  </a:cubicBezTo>
                  <a:cubicBezTo>
                    <a:pt x="632" y="3156"/>
                    <a:pt x="560" y="3263"/>
                    <a:pt x="465" y="3382"/>
                  </a:cubicBezTo>
                  <a:cubicBezTo>
                    <a:pt x="334" y="3560"/>
                    <a:pt x="179" y="3751"/>
                    <a:pt x="179" y="3989"/>
                  </a:cubicBezTo>
                  <a:cubicBezTo>
                    <a:pt x="179" y="4227"/>
                    <a:pt x="334" y="4418"/>
                    <a:pt x="465" y="4596"/>
                  </a:cubicBezTo>
                  <a:cubicBezTo>
                    <a:pt x="560" y="4715"/>
                    <a:pt x="632" y="4822"/>
                    <a:pt x="655" y="4930"/>
                  </a:cubicBezTo>
                  <a:cubicBezTo>
                    <a:pt x="691" y="5037"/>
                    <a:pt x="679" y="5180"/>
                    <a:pt x="655" y="5334"/>
                  </a:cubicBezTo>
                  <a:cubicBezTo>
                    <a:pt x="632" y="5561"/>
                    <a:pt x="620" y="5799"/>
                    <a:pt x="715" y="5989"/>
                  </a:cubicBezTo>
                  <a:cubicBezTo>
                    <a:pt x="834" y="6192"/>
                    <a:pt x="1060" y="6287"/>
                    <a:pt x="1251" y="6370"/>
                  </a:cubicBezTo>
                  <a:cubicBezTo>
                    <a:pt x="1394" y="6430"/>
                    <a:pt x="1525" y="6489"/>
                    <a:pt x="1596" y="6573"/>
                  </a:cubicBezTo>
                  <a:cubicBezTo>
                    <a:pt x="1668" y="6644"/>
                    <a:pt x="1727" y="6775"/>
                    <a:pt x="1787" y="6906"/>
                  </a:cubicBezTo>
                  <a:cubicBezTo>
                    <a:pt x="1882" y="7096"/>
                    <a:pt x="1965" y="7323"/>
                    <a:pt x="2179" y="7442"/>
                  </a:cubicBezTo>
                  <a:cubicBezTo>
                    <a:pt x="2286" y="7509"/>
                    <a:pt x="2408" y="7530"/>
                    <a:pt x="2534" y="7530"/>
                  </a:cubicBezTo>
                  <a:cubicBezTo>
                    <a:pt x="2633" y="7530"/>
                    <a:pt x="2735" y="7517"/>
                    <a:pt x="2834" y="7501"/>
                  </a:cubicBezTo>
                  <a:cubicBezTo>
                    <a:pt x="2882" y="7501"/>
                    <a:pt x="2918" y="7489"/>
                    <a:pt x="2965" y="7489"/>
                  </a:cubicBezTo>
                  <a:lnTo>
                    <a:pt x="2965" y="7716"/>
                  </a:lnTo>
                  <a:lnTo>
                    <a:pt x="2953" y="7716"/>
                  </a:lnTo>
                  <a:cubicBezTo>
                    <a:pt x="2858" y="7716"/>
                    <a:pt x="2775" y="7739"/>
                    <a:pt x="2715" y="7823"/>
                  </a:cubicBezTo>
                  <a:lnTo>
                    <a:pt x="2310" y="8216"/>
                  </a:lnTo>
                  <a:cubicBezTo>
                    <a:pt x="2299" y="8239"/>
                    <a:pt x="2287" y="8263"/>
                    <a:pt x="2263" y="8299"/>
                  </a:cubicBezTo>
                  <a:lnTo>
                    <a:pt x="810" y="8811"/>
                  </a:lnTo>
                  <a:cubicBezTo>
                    <a:pt x="334" y="8978"/>
                    <a:pt x="1" y="9442"/>
                    <a:pt x="1" y="9966"/>
                  </a:cubicBezTo>
                  <a:lnTo>
                    <a:pt x="1" y="10954"/>
                  </a:lnTo>
                  <a:cubicBezTo>
                    <a:pt x="1" y="11049"/>
                    <a:pt x="84" y="11121"/>
                    <a:pt x="167" y="11121"/>
                  </a:cubicBezTo>
                  <a:cubicBezTo>
                    <a:pt x="263" y="11121"/>
                    <a:pt x="334" y="11049"/>
                    <a:pt x="334" y="10954"/>
                  </a:cubicBezTo>
                  <a:lnTo>
                    <a:pt x="334" y="9966"/>
                  </a:lnTo>
                  <a:cubicBezTo>
                    <a:pt x="334" y="9859"/>
                    <a:pt x="346" y="9752"/>
                    <a:pt x="394" y="9644"/>
                  </a:cubicBezTo>
                  <a:lnTo>
                    <a:pt x="1215" y="10347"/>
                  </a:lnTo>
                  <a:cubicBezTo>
                    <a:pt x="1334" y="10454"/>
                    <a:pt x="1406" y="10597"/>
                    <a:pt x="1406" y="10752"/>
                  </a:cubicBezTo>
                  <a:lnTo>
                    <a:pt x="1406" y="10954"/>
                  </a:lnTo>
                  <a:cubicBezTo>
                    <a:pt x="1406" y="11049"/>
                    <a:pt x="1477" y="11121"/>
                    <a:pt x="1572" y="11121"/>
                  </a:cubicBezTo>
                  <a:cubicBezTo>
                    <a:pt x="1656" y="11121"/>
                    <a:pt x="1727" y="11049"/>
                    <a:pt x="1727" y="10954"/>
                  </a:cubicBezTo>
                  <a:lnTo>
                    <a:pt x="1727" y="10764"/>
                  </a:lnTo>
                  <a:cubicBezTo>
                    <a:pt x="1727" y="10514"/>
                    <a:pt x="1632" y="10275"/>
                    <a:pt x="1429" y="10109"/>
                  </a:cubicBezTo>
                  <a:lnTo>
                    <a:pt x="572" y="9371"/>
                  </a:lnTo>
                  <a:cubicBezTo>
                    <a:pt x="655" y="9263"/>
                    <a:pt x="798" y="9168"/>
                    <a:pt x="929" y="9132"/>
                  </a:cubicBezTo>
                  <a:lnTo>
                    <a:pt x="1775" y="8835"/>
                  </a:lnTo>
                  <a:cubicBezTo>
                    <a:pt x="1929" y="10037"/>
                    <a:pt x="2953" y="10954"/>
                    <a:pt x="4192" y="10954"/>
                  </a:cubicBezTo>
                  <a:cubicBezTo>
                    <a:pt x="5418" y="10954"/>
                    <a:pt x="6454" y="10037"/>
                    <a:pt x="6597" y="8835"/>
                  </a:cubicBezTo>
                  <a:lnTo>
                    <a:pt x="7442" y="9132"/>
                  </a:lnTo>
                  <a:cubicBezTo>
                    <a:pt x="7585" y="9168"/>
                    <a:pt x="7716" y="9263"/>
                    <a:pt x="7799" y="9371"/>
                  </a:cubicBezTo>
                  <a:lnTo>
                    <a:pt x="6942" y="10109"/>
                  </a:lnTo>
                  <a:cubicBezTo>
                    <a:pt x="6751" y="10275"/>
                    <a:pt x="6644" y="10514"/>
                    <a:pt x="6644" y="10764"/>
                  </a:cubicBezTo>
                  <a:lnTo>
                    <a:pt x="6644" y="10978"/>
                  </a:lnTo>
                  <a:cubicBezTo>
                    <a:pt x="6644" y="11061"/>
                    <a:pt x="6716" y="11133"/>
                    <a:pt x="6811" y="11133"/>
                  </a:cubicBezTo>
                  <a:cubicBezTo>
                    <a:pt x="6894" y="11133"/>
                    <a:pt x="6966" y="11061"/>
                    <a:pt x="6966" y="10978"/>
                  </a:cubicBezTo>
                  <a:lnTo>
                    <a:pt x="6966" y="10764"/>
                  </a:lnTo>
                  <a:cubicBezTo>
                    <a:pt x="6966" y="10621"/>
                    <a:pt x="7049" y="10466"/>
                    <a:pt x="7168" y="10359"/>
                  </a:cubicBezTo>
                  <a:lnTo>
                    <a:pt x="7978" y="9656"/>
                  </a:lnTo>
                  <a:cubicBezTo>
                    <a:pt x="8014" y="9763"/>
                    <a:pt x="8037" y="9871"/>
                    <a:pt x="8037" y="9978"/>
                  </a:cubicBezTo>
                  <a:lnTo>
                    <a:pt x="8037" y="10978"/>
                  </a:lnTo>
                  <a:cubicBezTo>
                    <a:pt x="8037" y="11061"/>
                    <a:pt x="8121" y="11133"/>
                    <a:pt x="8204" y="11133"/>
                  </a:cubicBezTo>
                  <a:cubicBezTo>
                    <a:pt x="8299" y="11133"/>
                    <a:pt x="8371" y="11061"/>
                    <a:pt x="8371" y="10978"/>
                  </a:cubicBezTo>
                  <a:lnTo>
                    <a:pt x="8371" y="9978"/>
                  </a:lnTo>
                  <a:cubicBezTo>
                    <a:pt x="8335" y="9454"/>
                    <a:pt x="8014" y="8990"/>
                    <a:pt x="7537" y="8835"/>
                  </a:cubicBezTo>
                  <a:lnTo>
                    <a:pt x="6073" y="8311"/>
                  </a:lnTo>
                  <a:cubicBezTo>
                    <a:pt x="6061" y="8275"/>
                    <a:pt x="6061" y="8263"/>
                    <a:pt x="6037" y="8239"/>
                  </a:cubicBezTo>
                  <a:lnTo>
                    <a:pt x="5632" y="7835"/>
                  </a:lnTo>
                  <a:cubicBezTo>
                    <a:pt x="5573" y="7775"/>
                    <a:pt x="5478" y="7728"/>
                    <a:pt x="5394" y="7728"/>
                  </a:cubicBezTo>
                  <a:lnTo>
                    <a:pt x="5382" y="7728"/>
                  </a:lnTo>
                  <a:lnTo>
                    <a:pt x="5382" y="7501"/>
                  </a:lnTo>
                  <a:cubicBezTo>
                    <a:pt x="5418" y="7501"/>
                    <a:pt x="5466" y="7525"/>
                    <a:pt x="5513" y="7525"/>
                  </a:cubicBezTo>
                  <a:cubicBezTo>
                    <a:pt x="5597" y="7537"/>
                    <a:pt x="5704" y="7537"/>
                    <a:pt x="5799" y="7537"/>
                  </a:cubicBezTo>
                  <a:cubicBezTo>
                    <a:pt x="5930" y="7537"/>
                    <a:pt x="6049" y="7525"/>
                    <a:pt x="6168" y="7442"/>
                  </a:cubicBezTo>
                  <a:cubicBezTo>
                    <a:pt x="6370" y="7323"/>
                    <a:pt x="6466" y="7108"/>
                    <a:pt x="6549" y="6906"/>
                  </a:cubicBezTo>
                  <a:cubicBezTo>
                    <a:pt x="6609" y="6775"/>
                    <a:pt x="6668" y="6644"/>
                    <a:pt x="6751" y="6573"/>
                  </a:cubicBezTo>
                  <a:cubicBezTo>
                    <a:pt x="6823" y="6489"/>
                    <a:pt x="6954" y="6430"/>
                    <a:pt x="7085" y="6370"/>
                  </a:cubicBezTo>
                  <a:cubicBezTo>
                    <a:pt x="7287" y="6287"/>
                    <a:pt x="7502" y="6192"/>
                    <a:pt x="7621" y="5989"/>
                  </a:cubicBezTo>
                  <a:cubicBezTo>
                    <a:pt x="7740" y="5799"/>
                    <a:pt x="7716" y="5561"/>
                    <a:pt x="7680" y="5334"/>
                  </a:cubicBezTo>
                  <a:cubicBezTo>
                    <a:pt x="7668" y="5180"/>
                    <a:pt x="7656" y="5049"/>
                    <a:pt x="7680" y="4930"/>
                  </a:cubicBezTo>
                  <a:cubicBezTo>
                    <a:pt x="7716" y="4822"/>
                    <a:pt x="7787" y="4727"/>
                    <a:pt x="7883" y="4596"/>
                  </a:cubicBezTo>
                  <a:cubicBezTo>
                    <a:pt x="8014" y="4418"/>
                    <a:pt x="8156" y="4227"/>
                    <a:pt x="8156" y="3989"/>
                  </a:cubicBezTo>
                  <a:cubicBezTo>
                    <a:pt x="8156" y="3751"/>
                    <a:pt x="8014" y="3560"/>
                    <a:pt x="7883" y="3382"/>
                  </a:cubicBezTo>
                  <a:cubicBezTo>
                    <a:pt x="7787" y="3263"/>
                    <a:pt x="7716" y="3156"/>
                    <a:pt x="7680" y="3048"/>
                  </a:cubicBezTo>
                  <a:cubicBezTo>
                    <a:pt x="7656" y="2953"/>
                    <a:pt x="7668" y="2798"/>
                    <a:pt x="7680" y="2655"/>
                  </a:cubicBezTo>
                  <a:cubicBezTo>
                    <a:pt x="7716" y="2429"/>
                    <a:pt x="7728" y="2191"/>
                    <a:pt x="7621" y="2001"/>
                  </a:cubicBezTo>
                  <a:cubicBezTo>
                    <a:pt x="7502" y="1786"/>
                    <a:pt x="7287" y="1703"/>
                    <a:pt x="7085" y="1608"/>
                  </a:cubicBezTo>
                  <a:cubicBezTo>
                    <a:pt x="6954" y="1548"/>
                    <a:pt x="6823" y="1489"/>
                    <a:pt x="6751" y="1417"/>
                  </a:cubicBezTo>
                  <a:cubicBezTo>
                    <a:pt x="6668" y="1346"/>
                    <a:pt x="6609" y="1203"/>
                    <a:pt x="6549" y="1072"/>
                  </a:cubicBezTo>
                  <a:cubicBezTo>
                    <a:pt x="6466" y="881"/>
                    <a:pt x="6370" y="655"/>
                    <a:pt x="6168" y="536"/>
                  </a:cubicBezTo>
                  <a:cubicBezTo>
                    <a:pt x="6064" y="471"/>
                    <a:pt x="5947" y="452"/>
                    <a:pt x="5825" y="452"/>
                  </a:cubicBezTo>
                  <a:cubicBezTo>
                    <a:pt x="5722" y="452"/>
                    <a:pt x="5616" y="466"/>
                    <a:pt x="5513" y="477"/>
                  </a:cubicBezTo>
                  <a:cubicBezTo>
                    <a:pt x="5419" y="484"/>
                    <a:pt x="5334" y="495"/>
                    <a:pt x="5255" y="495"/>
                  </a:cubicBezTo>
                  <a:cubicBezTo>
                    <a:pt x="5204" y="495"/>
                    <a:pt x="5155" y="491"/>
                    <a:pt x="5108" y="477"/>
                  </a:cubicBezTo>
                  <a:cubicBezTo>
                    <a:pt x="5001" y="453"/>
                    <a:pt x="4906" y="369"/>
                    <a:pt x="4787" y="286"/>
                  </a:cubicBezTo>
                  <a:cubicBezTo>
                    <a:pt x="4608" y="155"/>
                    <a:pt x="4406" y="0"/>
                    <a:pt x="4168"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p63"/>
            <p:cNvSpPr/>
            <p:nvPr/>
          </p:nvSpPr>
          <p:spPr>
            <a:xfrm>
              <a:off x="6363140" y="3540532"/>
              <a:ext cx="43402" cy="15396"/>
            </a:xfrm>
            <a:custGeom>
              <a:rect b="b" l="l" r="r" t="t"/>
              <a:pathLst>
                <a:path extrusionOk="0" h="486" w="1370">
                  <a:moveTo>
                    <a:pt x="173" y="0"/>
                  </a:moveTo>
                  <a:cubicBezTo>
                    <a:pt x="131" y="0"/>
                    <a:pt x="89" y="15"/>
                    <a:pt x="60" y="45"/>
                  </a:cubicBezTo>
                  <a:cubicBezTo>
                    <a:pt x="0" y="104"/>
                    <a:pt x="0" y="200"/>
                    <a:pt x="60" y="259"/>
                  </a:cubicBezTo>
                  <a:cubicBezTo>
                    <a:pt x="191" y="402"/>
                    <a:pt x="429" y="485"/>
                    <a:pt x="703" y="485"/>
                  </a:cubicBezTo>
                  <a:cubicBezTo>
                    <a:pt x="964" y="485"/>
                    <a:pt x="1191" y="402"/>
                    <a:pt x="1334" y="259"/>
                  </a:cubicBezTo>
                  <a:cubicBezTo>
                    <a:pt x="1369" y="200"/>
                    <a:pt x="1369" y="104"/>
                    <a:pt x="1310" y="45"/>
                  </a:cubicBezTo>
                  <a:cubicBezTo>
                    <a:pt x="1280" y="15"/>
                    <a:pt x="1238" y="0"/>
                    <a:pt x="1197" y="0"/>
                  </a:cubicBezTo>
                  <a:cubicBezTo>
                    <a:pt x="1155" y="0"/>
                    <a:pt x="1113" y="15"/>
                    <a:pt x="1084" y="45"/>
                  </a:cubicBezTo>
                  <a:cubicBezTo>
                    <a:pt x="1024" y="104"/>
                    <a:pt x="881" y="176"/>
                    <a:pt x="691" y="176"/>
                  </a:cubicBezTo>
                  <a:cubicBezTo>
                    <a:pt x="488" y="176"/>
                    <a:pt x="345" y="104"/>
                    <a:pt x="286" y="45"/>
                  </a:cubicBezTo>
                  <a:cubicBezTo>
                    <a:pt x="256" y="15"/>
                    <a:pt x="214" y="0"/>
                    <a:pt x="173"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63"/>
            <p:cNvSpPr/>
            <p:nvPr/>
          </p:nvSpPr>
          <p:spPr>
            <a:xfrm>
              <a:off x="6406890" y="3468397"/>
              <a:ext cx="21511" cy="10201"/>
            </a:xfrm>
            <a:custGeom>
              <a:rect b="b" l="l" r="r" t="t"/>
              <a:pathLst>
                <a:path extrusionOk="0" h="322" w="679">
                  <a:moveTo>
                    <a:pt x="167" y="0"/>
                  </a:moveTo>
                  <a:cubicBezTo>
                    <a:pt x="84" y="0"/>
                    <a:pt x="0" y="72"/>
                    <a:pt x="0" y="155"/>
                  </a:cubicBezTo>
                  <a:cubicBezTo>
                    <a:pt x="0" y="250"/>
                    <a:pt x="84" y="322"/>
                    <a:pt x="167" y="322"/>
                  </a:cubicBezTo>
                  <a:lnTo>
                    <a:pt x="512" y="322"/>
                  </a:lnTo>
                  <a:cubicBezTo>
                    <a:pt x="596" y="322"/>
                    <a:pt x="679" y="250"/>
                    <a:pt x="679" y="155"/>
                  </a:cubicBezTo>
                  <a:cubicBezTo>
                    <a:pt x="679" y="72"/>
                    <a:pt x="596" y="0"/>
                    <a:pt x="512"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32" name="Google Shape;1732;p63"/>
          <p:cNvGrpSpPr/>
          <p:nvPr/>
        </p:nvGrpSpPr>
        <p:grpSpPr>
          <a:xfrm>
            <a:off x="4802880" y="4909721"/>
            <a:ext cx="264813" cy="351933"/>
            <a:chOff x="5801105" y="3347696"/>
            <a:chExt cx="264813" cy="351933"/>
          </a:xfrm>
        </p:grpSpPr>
        <p:sp>
          <p:nvSpPr>
            <p:cNvPr id="1733" name="Google Shape;1733;p63"/>
            <p:cNvSpPr/>
            <p:nvPr/>
          </p:nvSpPr>
          <p:spPr>
            <a:xfrm>
              <a:off x="5911256" y="3534862"/>
              <a:ext cx="43782" cy="15396"/>
            </a:xfrm>
            <a:custGeom>
              <a:rect b="b" l="l" r="r" t="t"/>
              <a:pathLst>
                <a:path extrusionOk="0" h="486" w="1382">
                  <a:moveTo>
                    <a:pt x="177" y="1"/>
                  </a:moveTo>
                  <a:cubicBezTo>
                    <a:pt x="137" y="1"/>
                    <a:pt x="96" y="16"/>
                    <a:pt x="60" y="45"/>
                  </a:cubicBezTo>
                  <a:cubicBezTo>
                    <a:pt x="0" y="105"/>
                    <a:pt x="0" y="200"/>
                    <a:pt x="60" y="260"/>
                  </a:cubicBezTo>
                  <a:cubicBezTo>
                    <a:pt x="203" y="402"/>
                    <a:pt x="441" y="486"/>
                    <a:pt x="703" y="486"/>
                  </a:cubicBezTo>
                  <a:cubicBezTo>
                    <a:pt x="953" y="486"/>
                    <a:pt x="1191" y="402"/>
                    <a:pt x="1346" y="260"/>
                  </a:cubicBezTo>
                  <a:cubicBezTo>
                    <a:pt x="1382" y="200"/>
                    <a:pt x="1382" y="105"/>
                    <a:pt x="1322" y="45"/>
                  </a:cubicBezTo>
                  <a:cubicBezTo>
                    <a:pt x="1286" y="16"/>
                    <a:pt x="1245" y="1"/>
                    <a:pt x="1204" y="1"/>
                  </a:cubicBezTo>
                  <a:cubicBezTo>
                    <a:pt x="1164" y="1"/>
                    <a:pt x="1126" y="16"/>
                    <a:pt x="1096" y="45"/>
                  </a:cubicBezTo>
                  <a:cubicBezTo>
                    <a:pt x="1036" y="105"/>
                    <a:pt x="881" y="176"/>
                    <a:pt x="691" y="176"/>
                  </a:cubicBezTo>
                  <a:cubicBezTo>
                    <a:pt x="477" y="176"/>
                    <a:pt x="346" y="105"/>
                    <a:pt x="286" y="45"/>
                  </a:cubicBezTo>
                  <a:cubicBezTo>
                    <a:pt x="256" y="16"/>
                    <a:pt x="218" y="1"/>
                    <a:pt x="177"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63"/>
            <p:cNvSpPr/>
            <p:nvPr/>
          </p:nvSpPr>
          <p:spPr>
            <a:xfrm>
              <a:off x="5894656" y="3490256"/>
              <a:ext cx="10201" cy="16252"/>
            </a:xfrm>
            <a:custGeom>
              <a:rect b="b" l="l" r="r" t="t"/>
              <a:pathLst>
                <a:path extrusionOk="0" h="513" w="322">
                  <a:moveTo>
                    <a:pt x="155" y="1"/>
                  </a:moveTo>
                  <a:cubicBezTo>
                    <a:pt x="72" y="1"/>
                    <a:pt x="1" y="84"/>
                    <a:pt x="1" y="167"/>
                  </a:cubicBezTo>
                  <a:lnTo>
                    <a:pt x="1" y="346"/>
                  </a:lnTo>
                  <a:cubicBezTo>
                    <a:pt x="1" y="441"/>
                    <a:pt x="72" y="513"/>
                    <a:pt x="155" y="513"/>
                  </a:cubicBezTo>
                  <a:cubicBezTo>
                    <a:pt x="251" y="513"/>
                    <a:pt x="322" y="441"/>
                    <a:pt x="322" y="346"/>
                  </a:cubicBezTo>
                  <a:lnTo>
                    <a:pt x="322" y="167"/>
                  </a:lnTo>
                  <a:cubicBezTo>
                    <a:pt x="322" y="84"/>
                    <a:pt x="251" y="1"/>
                    <a:pt x="155"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63"/>
            <p:cNvSpPr/>
            <p:nvPr/>
          </p:nvSpPr>
          <p:spPr>
            <a:xfrm>
              <a:off x="5961057" y="3490256"/>
              <a:ext cx="10201" cy="16252"/>
            </a:xfrm>
            <a:custGeom>
              <a:rect b="b" l="l" r="r" t="t"/>
              <a:pathLst>
                <a:path extrusionOk="0" h="513" w="322">
                  <a:moveTo>
                    <a:pt x="167" y="1"/>
                  </a:moveTo>
                  <a:cubicBezTo>
                    <a:pt x="71" y="1"/>
                    <a:pt x="0" y="84"/>
                    <a:pt x="0" y="167"/>
                  </a:cubicBezTo>
                  <a:lnTo>
                    <a:pt x="0" y="346"/>
                  </a:lnTo>
                  <a:cubicBezTo>
                    <a:pt x="0" y="441"/>
                    <a:pt x="71" y="513"/>
                    <a:pt x="167" y="513"/>
                  </a:cubicBezTo>
                  <a:cubicBezTo>
                    <a:pt x="250" y="513"/>
                    <a:pt x="321" y="441"/>
                    <a:pt x="321" y="346"/>
                  </a:cubicBezTo>
                  <a:lnTo>
                    <a:pt x="321" y="167"/>
                  </a:lnTo>
                  <a:cubicBezTo>
                    <a:pt x="321" y="84"/>
                    <a:pt x="250" y="1"/>
                    <a:pt x="167"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63"/>
            <p:cNvSpPr/>
            <p:nvPr/>
          </p:nvSpPr>
          <p:spPr>
            <a:xfrm>
              <a:off x="5801105" y="3347696"/>
              <a:ext cx="264813" cy="351933"/>
            </a:xfrm>
            <a:custGeom>
              <a:rect b="b" l="l" r="r" t="t"/>
              <a:pathLst>
                <a:path extrusionOk="0" h="11109" w="8359">
                  <a:moveTo>
                    <a:pt x="4608" y="310"/>
                  </a:moveTo>
                  <a:cubicBezTo>
                    <a:pt x="5061" y="310"/>
                    <a:pt x="5442" y="619"/>
                    <a:pt x="5549" y="1048"/>
                  </a:cubicBezTo>
                  <a:cubicBezTo>
                    <a:pt x="5559" y="1124"/>
                    <a:pt x="5621" y="1177"/>
                    <a:pt x="5689" y="1177"/>
                  </a:cubicBezTo>
                  <a:cubicBezTo>
                    <a:pt x="5706" y="1177"/>
                    <a:pt x="5723" y="1174"/>
                    <a:pt x="5740" y="1167"/>
                  </a:cubicBezTo>
                  <a:cubicBezTo>
                    <a:pt x="5835" y="1155"/>
                    <a:pt x="5894" y="1072"/>
                    <a:pt x="5859" y="976"/>
                  </a:cubicBezTo>
                  <a:cubicBezTo>
                    <a:pt x="5847" y="929"/>
                    <a:pt x="5835" y="869"/>
                    <a:pt x="5823" y="834"/>
                  </a:cubicBezTo>
                  <a:lnTo>
                    <a:pt x="6430" y="834"/>
                  </a:lnTo>
                  <a:cubicBezTo>
                    <a:pt x="6811" y="834"/>
                    <a:pt x="7145" y="1143"/>
                    <a:pt x="7145" y="1548"/>
                  </a:cubicBezTo>
                  <a:cubicBezTo>
                    <a:pt x="7145" y="1929"/>
                    <a:pt x="6835" y="2262"/>
                    <a:pt x="6430" y="2262"/>
                  </a:cubicBezTo>
                  <a:cubicBezTo>
                    <a:pt x="6335" y="2262"/>
                    <a:pt x="6263" y="2334"/>
                    <a:pt x="6263" y="2417"/>
                  </a:cubicBezTo>
                  <a:cubicBezTo>
                    <a:pt x="6263" y="2512"/>
                    <a:pt x="6335" y="2584"/>
                    <a:pt x="6430" y="2584"/>
                  </a:cubicBezTo>
                  <a:cubicBezTo>
                    <a:pt x="6490" y="2584"/>
                    <a:pt x="6549" y="2584"/>
                    <a:pt x="6609" y="2572"/>
                  </a:cubicBezTo>
                  <a:lnTo>
                    <a:pt x="6609" y="2953"/>
                  </a:lnTo>
                  <a:lnTo>
                    <a:pt x="6073" y="2953"/>
                  </a:lnTo>
                  <a:cubicBezTo>
                    <a:pt x="5978" y="2953"/>
                    <a:pt x="5906" y="3036"/>
                    <a:pt x="5906" y="3120"/>
                  </a:cubicBezTo>
                  <a:cubicBezTo>
                    <a:pt x="5906" y="3215"/>
                    <a:pt x="5978" y="3286"/>
                    <a:pt x="6073" y="3286"/>
                  </a:cubicBezTo>
                  <a:lnTo>
                    <a:pt x="6609" y="3286"/>
                  </a:lnTo>
                  <a:lnTo>
                    <a:pt x="6609" y="3655"/>
                  </a:lnTo>
                  <a:lnTo>
                    <a:pt x="1715" y="3655"/>
                  </a:lnTo>
                  <a:lnTo>
                    <a:pt x="1715" y="3286"/>
                  </a:lnTo>
                  <a:lnTo>
                    <a:pt x="5382" y="3286"/>
                  </a:lnTo>
                  <a:cubicBezTo>
                    <a:pt x="5478" y="3286"/>
                    <a:pt x="5549" y="3215"/>
                    <a:pt x="5549" y="3120"/>
                  </a:cubicBezTo>
                  <a:cubicBezTo>
                    <a:pt x="5549" y="3036"/>
                    <a:pt x="5478" y="2953"/>
                    <a:pt x="5382" y="2953"/>
                  </a:cubicBezTo>
                  <a:lnTo>
                    <a:pt x="1715" y="2953"/>
                  </a:lnTo>
                  <a:lnTo>
                    <a:pt x="1715" y="2560"/>
                  </a:lnTo>
                  <a:cubicBezTo>
                    <a:pt x="1775" y="2572"/>
                    <a:pt x="1834" y="2572"/>
                    <a:pt x="1894" y="2572"/>
                  </a:cubicBezTo>
                  <a:cubicBezTo>
                    <a:pt x="1977" y="2572"/>
                    <a:pt x="2049" y="2500"/>
                    <a:pt x="2049" y="2405"/>
                  </a:cubicBezTo>
                  <a:cubicBezTo>
                    <a:pt x="2049" y="2322"/>
                    <a:pt x="1977" y="2239"/>
                    <a:pt x="1894" y="2239"/>
                  </a:cubicBezTo>
                  <a:cubicBezTo>
                    <a:pt x="1501" y="2239"/>
                    <a:pt x="1191" y="1929"/>
                    <a:pt x="1191" y="1548"/>
                  </a:cubicBezTo>
                  <a:cubicBezTo>
                    <a:pt x="1191" y="1155"/>
                    <a:pt x="1501" y="834"/>
                    <a:pt x="1906" y="834"/>
                  </a:cubicBezTo>
                  <a:lnTo>
                    <a:pt x="2513" y="834"/>
                  </a:lnTo>
                  <a:cubicBezTo>
                    <a:pt x="2501" y="869"/>
                    <a:pt x="2489" y="929"/>
                    <a:pt x="2465" y="976"/>
                  </a:cubicBezTo>
                  <a:cubicBezTo>
                    <a:pt x="2453" y="1072"/>
                    <a:pt x="2501" y="1155"/>
                    <a:pt x="2584" y="1167"/>
                  </a:cubicBezTo>
                  <a:lnTo>
                    <a:pt x="2632" y="1167"/>
                  </a:lnTo>
                  <a:cubicBezTo>
                    <a:pt x="2703" y="1167"/>
                    <a:pt x="2763" y="1131"/>
                    <a:pt x="2799" y="1048"/>
                  </a:cubicBezTo>
                  <a:cubicBezTo>
                    <a:pt x="2906" y="619"/>
                    <a:pt x="3287" y="310"/>
                    <a:pt x="3739" y="310"/>
                  </a:cubicBezTo>
                  <a:close/>
                  <a:moveTo>
                    <a:pt x="2084" y="3965"/>
                  </a:moveTo>
                  <a:cubicBezTo>
                    <a:pt x="2084" y="4072"/>
                    <a:pt x="2037" y="4167"/>
                    <a:pt x="1977" y="4239"/>
                  </a:cubicBezTo>
                  <a:cubicBezTo>
                    <a:pt x="1906" y="4310"/>
                    <a:pt x="1822" y="4346"/>
                    <a:pt x="1727" y="4346"/>
                  </a:cubicBezTo>
                  <a:lnTo>
                    <a:pt x="1715" y="4346"/>
                  </a:lnTo>
                  <a:lnTo>
                    <a:pt x="1715" y="3965"/>
                  </a:lnTo>
                  <a:close/>
                  <a:moveTo>
                    <a:pt x="6609" y="3965"/>
                  </a:moveTo>
                  <a:lnTo>
                    <a:pt x="6609" y="4346"/>
                  </a:lnTo>
                  <a:lnTo>
                    <a:pt x="6597" y="4346"/>
                  </a:lnTo>
                  <a:cubicBezTo>
                    <a:pt x="6502" y="4346"/>
                    <a:pt x="6406" y="4298"/>
                    <a:pt x="6347" y="4239"/>
                  </a:cubicBezTo>
                  <a:cubicBezTo>
                    <a:pt x="6263" y="4167"/>
                    <a:pt x="6240" y="4072"/>
                    <a:pt x="6240" y="3977"/>
                  </a:cubicBezTo>
                  <a:lnTo>
                    <a:pt x="6240" y="3965"/>
                  </a:lnTo>
                  <a:close/>
                  <a:moveTo>
                    <a:pt x="6454" y="5953"/>
                  </a:moveTo>
                  <a:cubicBezTo>
                    <a:pt x="6549" y="6025"/>
                    <a:pt x="6609" y="6132"/>
                    <a:pt x="6609" y="6251"/>
                  </a:cubicBezTo>
                  <a:cubicBezTo>
                    <a:pt x="6609" y="6346"/>
                    <a:pt x="6561" y="6453"/>
                    <a:pt x="6478" y="6513"/>
                  </a:cubicBezTo>
                  <a:cubicBezTo>
                    <a:pt x="6430" y="6561"/>
                    <a:pt x="6418" y="6608"/>
                    <a:pt x="6418" y="6656"/>
                  </a:cubicBezTo>
                  <a:cubicBezTo>
                    <a:pt x="6418" y="6703"/>
                    <a:pt x="6430" y="6739"/>
                    <a:pt x="6430" y="6751"/>
                  </a:cubicBezTo>
                  <a:cubicBezTo>
                    <a:pt x="6430" y="7049"/>
                    <a:pt x="6192" y="7287"/>
                    <a:pt x="5894" y="7287"/>
                  </a:cubicBezTo>
                  <a:cubicBezTo>
                    <a:pt x="5775" y="7287"/>
                    <a:pt x="5656" y="7239"/>
                    <a:pt x="5549" y="7168"/>
                  </a:cubicBezTo>
                  <a:cubicBezTo>
                    <a:pt x="5966" y="6870"/>
                    <a:pt x="6299" y="6441"/>
                    <a:pt x="6454" y="5953"/>
                  </a:cubicBezTo>
                  <a:close/>
                  <a:moveTo>
                    <a:pt x="5918" y="3965"/>
                  </a:moveTo>
                  <a:lnTo>
                    <a:pt x="5918" y="3989"/>
                  </a:lnTo>
                  <a:cubicBezTo>
                    <a:pt x="5918" y="4167"/>
                    <a:pt x="6002" y="4346"/>
                    <a:pt x="6132" y="4477"/>
                  </a:cubicBezTo>
                  <a:cubicBezTo>
                    <a:pt x="6263" y="4608"/>
                    <a:pt x="6430" y="4667"/>
                    <a:pt x="6621" y="4667"/>
                  </a:cubicBezTo>
                  <a:lnTo>
                    <a:pt x="6716" y="4667"/>
                  </a:lnTo>
                  <a:cubicBezTo>
                    <a:pt x="6859" y="4667"/>
                    <a:pt x="6978" y="4786"/>
                    <a:pt x="6978" y="4941"/>
                  </a:cubicBezTo>
                  <a:cubicBezTo>
                    <a:pt x="6978" y="5084"/>
                    <a:pt x="6859" y="5203"/>
                    <a:pt x="6716" y="5203"/>
                  </a:cubicBezTo>
                  <a:lnTo>
                    <a:pt x="6609" y="5203"/>
                  </a:lnTo>
                  <a:lnTo>
                    <a:pt x="6609" y="5191"/>
                  </a:lnTo>
                  <a:cubicBezTo>
                    <a:pt x="6609" y="5096"/>
                    <a:pt x="6537" y="5025"/>
                    <a:pt x="6442" y="5025"/>
                  </a:cubicBezTo>
                  <a:cubicBezTo>
                    <a:pt x="6359" y="5025"/>
                    <a:pt x="6287" y="5096"/>
                    <a:pt x="6287" y="5191"/>
                  </a:cubicBezTo>
                  <a:cubicBezTo>
                    <a:pt x="6287" y="6346"/>
                    <a:pt x="5347" y="7287"/>
                    <a:pt x="4180" y="7287"/>
                  </a:cubicBezTo>
                  <a:cubicBezTo>
                    <a:pt x="4172" y="7287"/>
                    <a:pt x="4165" y="7287"/>
                    <a:pt x="4158" y="7287"/>
                  </a:cubicBezTo>
                  <a:cubicBezTo>
                    <a:pt x="2978" y="7287"/>
                    <a:pt x="2049" y="6339"/>
                    <a:pt x="2049" y="5191"/>
                  </a:cubicBezTo>
                  <a:cubicBezTo>
                    <a:pt x="2049" y="5096"/>
                    <a:pt x="1977" y="5025"/>
                    <a:pt x="1894" y="5025"/>
                  </a:cubicBezTo>
                  <a:cubicBezTo>
                    <a:pt x="1799" y="5025"/>
                    <a:pt x="1727" y="5096"/>
                    <a:pt x="1727" y="5191"/>
                  </a:cubicBezTo>
                  <a:lnTo>
                    <a:pt x="1727" y="5203"/>
                  </a:lnTo>
                  <a:lnTo>
                    <a:pt x="1620" y="5203"/>
                  </a:lnTo>
                  <a:cubicBezTo>
                    <a:pt x="1477" y="5203"/>
                    <a:pt x="1358" y="5084"/>
                    <a:pt x="1358" y="4941"/>
                  </a:cubicBezTo>
                  <a:cubicBezTo>
                    <a:pt x="1358" y="4786"/>
                    <a:pt x="1477" y="4667"/>
                    <a:pt x="1620" y="4667"/>
                  </a:cubicBezTo>
                  <a:lnTo>
                    <a:pt x="1715" y="4667"/>
                  </a:lnTo>
                  <a:cubicBezTo>
                    <a:pt x="1894" y="4667"/>
                    <a:pt x="2072" y="4596"/>
                    <a:pt x="2203" y="4477"/>
                  </a:cubicBezTo>
                  <a:cubicBezTo>
                    <a:pt x="2334" y="4346"/>
                    <a:pt x="2418" y="4179"/>
                    <a:pt x="2418" y="3989"/>
                  </a:cubicBezTo>
                  <a:lnTo>
                    <a:pt x="2418" y="3965"/>
                  </a:lnTo>
                  <a:close/>
                  <a:moveTo>
                    <a:pt x="1846" y="5977"/>
                  </a:moveTo>
                  <a:cubicBezTo>
                    <a:pt x="2013" y="6465"/>
                    <a:pt x="2334" y="6906"/>
                    <a:pt x="2751" y="7203"/>
                  </a:cubicBezTo>
                  <a:cubicBezTo>
                    <a:pt x="2668" y="7263"/>
                    <a:pt x="2549" y="7299"/>
                    <a:pt x="2418" y="7299"/>
                  </a:cubicBezTo>
                  <a:cubicBezTo>
                    <a:pt x="2120" y="7299"/>
                    <a:pt x="1882" y="7061"/>
                    <a:pt x="1882" y="6763"/>
                  </a:cubicBezTo>
                  <a:cubicBezTo>
                    <a:pt x="1882" y="6739"/>
                    <a:pt x="1882" y="6703"/>
                    <a:pt x="1894" y="6680"/>
                  </a:cubicBezTo>
                  <a:cubicBezTo>
                    <a:pt x="1906" y="6620"/>
                    <a:pt x="1882" y="6561"/>
                    <a:pt x="1834" y="6525"/>
                  </a:cubicBezTo>
                  <a:cubicBezTo>
                    <a:pt x="1739" y="6453"/>
                    <a:pt x="1691" y="6358"/>
                    <a:pt x="1691" y="6263"/>
                  </a:cubicBezTo>
                  <a:cubicBezTo>
                    <a:pt x="1691" y="6144"/>
                    <a:pt x="1751" y="6037"/>
                    <a:pt x="1846" y="5977"/>
                  </a:cubicBezTo>
                  <a:close/>
                  <a:moveTo>
                    <a:pt x="5192" y="7382"/>
                  </a:moveTo>
                  <a:lnTo>
                    <a:pt x="5192" y="7775"/>
                  </a:lnTo>
                  <a:cubicBezTo>
                    <a:pt x="4847" y="7918"/>
                    <a:pt x="4513" y="7989"/>
                    <a:pt x="4132" y="7989"/>
                  </a:cubicBezTo>
                  <a:lnTo>
                    <a:pt x="3977" y="7989"/>
                  </a:lnTo>
                  <a:cubicBezTo>
                    <a:pt x="3882" y="7989"/>
                    <a:pt x="3811" y="8049"/>
                    <a:pt x="3799" y="8132"/>
                  </a:cubicBezTo>
                  <a:cubicBezTo>
                    <a:pt x="3799" y="8227"/>
                    <a:pt x="3858" y="8299"/>
                    <a:pt x="3942" y="8311"/>
                  </a:cubicBezTo>
                  <a:lnTo>
                    <a:pt x="4120" y="8311"/>
                  </a:lnTo>
                  <a:cubicBezTo>
                    <a:pt x="4501" y="8311"/>
                    <a:pt x="4859" y="8251"/>
                    <a:pt x="5216" y="8120"/>
                  </a:cubicBezTo>
                  <a:cubicBezTo>
                    <a:pt x="5251" y="8275"/>
                    <a:pt x="5370" y="8394"/>
                    <a:pt x="5525" y="8454"/>
                  </a:cubicBezTo>
                  <a:lnTo>
                    <a:pt x="5704" y="8513"/>
                  </a:lnTo>
                  <a:cubicBezTo>
                    <a:pt x="5418" y="8835"/>
                    <a:pt x="4823" y="9049"/>
                    <a:pt x="4156" y="9049"/>
                  </a:cubicBezTo>
                  <a:cubicBezTo>
                    <a:pt x="3501" y="9049"/>
                    <a:pt x="2894" y="8835"/>
                    <a:pt x="2573" y="8525"/>
                  </a:cubicBezTo>
                  <a:lnTo>
                    <a:pt x="2751" y="8466"/>
                  </a:lnTo>
                  <a:cubicBezTo>
                    <a:pt x="2906" y="8406"/>
                    <a:pt x="3025" y="8287"/>
                    <a:pt x="3073" y="8132"/>
                  </a:cubicBezTo>
                  <a:cubicBezTo>
                    <a:pt x="3132" y="8156"/>
                    <a:pt x="3168" y="8180"/>
                    <a:pt x="3227" y="8192"/>
                  </a:cubicBezTo>
                  <a:lnTo>
                    <a:pt x="3275" y="8192"/>
                  </a:lnTo>
                  <a:cubicBezTo>
                    <a:pt x="3346" y="8192"/>
                    <a:pt x="3406" y="8156"/>
                    <a:pt x="3430" y="8073"/>
                  </a:cubicBezTo>
                  <a:cubicBezTo>
                    <a:pt x="3454" y="7989"/>
                    <a:pt x="3406" y="7894"/>
                    <a:pt x="3323" y="7870"/>
                  </a:cubicBezTo>
                  <a:cubicBezTo>
                    <a:pt x="3239" y="7834"/>
                    <a:pt x="3156" y="7811"/>
                    <a:pt x="3084" y="7775"/>
                  </a:cubicBezTo>
                  <a:lnTo>
                    <a:pt x="3084" y="7382"/>
                  </a:lnTo>
                  <a:cubicBezTo>
                    <a:pt x="3394" y="7525"/>
                    <a:pt x="3763" y="7620"/>
                    <a:pt x="4132" y="7620"/>
                  </a:cubicBezTo>
                  <a:cubicBezTo>
                    <a:pt x="4513" y="7620"/>
                    <a:pt x="4882" y="7525"/>
                    <a:pt x="5192" y="7382"/>
                  </a:cubicBezTo>
                  <a:close/>
                  <a:moveTo>
                    <a:pt x="3727" y="0"/>
                  </a:moveTo>
                  <a:cubicBezTo>
                    <a:pt x="3311" y="0"/>
                    <a:pt x="2918" y="203"/>
                    <a:pt x="2680" y="512"/>
                  </a:cubicBezTo>
                  <a:lnTo>
                    <a:pt x="1894" y="512"/>
                  </a:lnTo>
                  <a:cubicBezTo>
                    <a:pt x="1322" y="512"/>
                    <a:pt x="858" y="976"/>
                    <a:pt x="858" y="1548"/>
                  </a:cubicBezTo>
                  <a:cubicBezTo>
                    <a:pt x="858" y="1929"/>
                    <a:pt x="1072" y="2250"/>
                    <a:pt x="1382" y="2441"/>
                  </a:cubicBezTo>
                  <a:lnTo>
                    <a:pt x="1382" y="4382"/>
                  </a:lnTo>
                  <a:cubicBezTo>
                    <a:pt x="1179" y="4477"/>
                    <a:pt x="1049" y="4679"/>
                    <a:pt x="1049" y="4941"/>
                  </a:cubicBezTo>
                  <a:cubicBezTo>
                    <a:pt x="1049" y="5263"/>
                    <a:pt x="1310" y="5537"/>
                    <a:pt x="1644" y="5537"/>
                  </a:cubicBezTo>
                  <a:lnTo>
                    <a:pt x="1751" y="5537"/>
                  </a:lnTo>
                  <a:cubicBezTo>
                    <a:pt x="1751" y="5560"/>
                    <a:pt x="1775" y="5596"/>
                    <a:pt x="1775" y="5620"/>
                  </a:cubicBezTo>
                  <a:cubicBezTo>
                    <a:pt x="1537" y="5739"/>
                    <a:pt x="1382" y="5977"/>
                    <a:pt x="1382" y="6227"/>
                  </a:cubicBezTo>
                  <a:cubicBezTo>
                    <a:pt x="1382" y="6394"/>
                    <a:pt x="1441" y="6561"/>
                    <a:pt x="1560" y="6691"/>
                  </a:cubicBezTo>
                  <a:lnTo>
                    <a:pt x="1560" y="6751"/>
                  </a:lnTo>
                  <a:cubicBezTo>
                    <a:pt x="1560" y="7227"/>
                    <a:pt x="1953" y="7620"/>
                    <a:pt x="2430" y="7620"/>
                  </a:cubicBezTo>
                  <a:cubicBezTo>
                    <a:pt x="2549" y="7620"/>
                    <a:pt x="2680" y="7584"/>
                    <a:pt x="2787" y="7537"/>
                  </a:cubicBezTo>
                  <a:lnTo>
                    <a:pt x="2787" y="7977"/>
                  </a:lnTo>
                  <a:cubicBezTo>
                    <a:pt x="2787" y="8049"/>
                    <a:pt x="2739" y="8120"/>
                    <a:pt x="2668" y="8156"/>
                  </a:cubicBezTo>
                  <a:lnTo>
                    <a:pt x="810" y="8811"/>
                  </a:lnTo>
                  <a:cubicBezTo>
                    <a:pt x="334" y="8966"/>
                    <a:pt x="1" y="9430"/>
                    <a:pt x="1" y="9954"/>
                  </a:cubicBezTo>
                  <a:lnTo>
                    <a:pt x="1" y="10954"/>
                  </a:lnTo>
                  <a:cubicBezTo>
                    <a:pt x="1" y="11037"/>
                    <a:pt x="72" y="11109"/>
                    <a:pt x="167" y="11109"/>
                  </a:cubicBezTo>
                  <a:cubicBezTo>
                    <a:pt x="251" y="11109"/>
                    <a:pt x="322" y="11037"/>
                    <a:pt x="322" y="10954"/>
                  </a:cubicBezTo>
                  <a:lnTo>
                    <a:pt x="322" y="9954"/>
                  </a:lnTo>
                  <a:cubicBezTo>
                    <a:pt x="322" y="9847"/>
                    <a:pt x="346" y="9739"/>
                    <a:pt x="382" y="9644"/>
                  </a:cubicBezTo>
                  <a:lnTo>
                    <a:pt x="1203" y="10335"/>
                  </a:lnTo>
                  <a:cubicBezTo>
                    <a:pt x="1322" y="10442"/>
                    <a:pt x="1394" y="10597"/>
                    <a:pt x="1394" y="10740"/>
                  </a:cubicBezTo>
                  <a:lnTo>
                    <a:pt x="1394" y="10954"/>
                  </a:lnTo>
                  <a:cubicBezTo>
                    <a:pt x="1394" y="11037"/>
                    <a:pt x="1477" y="11109"/>
                    <a:pt x="1560" y="11109"/>
                  </a:cubicBezTo>
                  <a:cubicBezTo>
                    <a:pt x="1656" y="11109"/>
                    <a:pt x="1727" y="11037"/>
                    <a:pt x="1727" y="10954"/>
                  </a:cubicBezTo>
                  <a:lnTo>
                    <a:pt x="1727" y="10740"/>
                  </a:lnTo>
                  <a:cubicBezTo>
                    <a:pt x="1727" y="10490"/>
                    <a:pt x="1620" y="10251"/>
                    <a:pt x="1430" y="10085"/>
                  </a:cubicBezTo>
                  <a:lnTo>
                    <a:pt x="560" y="9347"/>
                  </a:lnTo>
                  <a:cubicBezTo>
                    <a:pt x="656" y="9239"/>
                    <a:pt x="787" y="9144"/>
                    <a:pt x="918" y="9108"/>
                  </a:cubicBezTo>
                  <a:lnTo>
                    <a:pt x="2263" y="8632"/>
                  </a:lnTo>
                  <a:cubicBezTo>
                    <a:pt x="2620" y="9073"/>
                    <a:pt x="3346" y="9358"/>
                    <a:pt x="4180" y="9358"/>
                  </a:cubicBezTo>
                  <a:cubicBezTo>
                    <a:pt x="4489" y="9358"/>
                    <a:pt x="4775" y="9311"/>
                    <a:pt x="5049" y="9251"/>
                  </a:cubicBezTo>
                  <a:lnTo>
                    <a:pt x="5073" y="9287"/>
                  </a:lnTo>
                  <a:cubicBezTo>
                    <a:pt x="5180" y="9382"/>
                    <a:pt x="5240" y="9525"/>
                    <a:pt x="5240" y="9656"/>
                  </a:cubicBezTo>
                  <a:lnTo>
                    <a:pt x="5240" y="10930"/>
                  </a:lnTo>
                  <a:cubicBezTo>
                    <a:pt x="5240" y="11025"/>
                    <a:pt x="5311" y="11097"/>
                    <a:pt x="5406" y="11097"/>
                  </a:cubicBezTo>
                  <a:cubicBezTo>
                    <a:pt x="5490" y="11097"/>
                    <a:pt x="5561" y="11025"/>
                    <a:pt x="5561" y="10930"/>
                  </a:cubicBezTo>
                  <a:lnTo>
                    <a:pt x="5561" y="9656"/>
                  </a:lnTo>
                  <a:cubicBezTo>
                    <a:pt x="5561" y="9466"/>
                    <a:pt x="5501" y="9287"/>
                    <a:pt x="5382" y="9132"/>
                  </a:cubicBezTo>
                  <a:cubicBezTo>
                    <a:pt x="5680" y="9013"/>
                    <a:pt x="5942" y="8835"/>
                    <a:pt x="6097" y="8632"/>
                  </a:cubicBezTo>
                  <a:lnTo>
                    <a:pt x="7442" y="9108"/>
                  </a:lnTo>
                  <a:cubicBezTo>
                    <a:pt x="7573" y="9144"/>
                    <a:pt x="7704" y="9239"/>
                    <a:pt x="7799" y="9347"/>
                  </a:cubicBezTo>
                  <a:lnTo>
                    <a:pt x="6930" y="10085"/>
                  </a:lnTo>
                  <a:cubicBezTo>
                    <a:pt x="6740" y="10251"/>
                    <a:pt x="6633" y="10490"/>
                    <a:pt x="6633" y="10740"/>
                  </a:cubicBezTo>
                  <a:lnTo>
                    <a:pt x="6633" y="10954"/>
                  </a:lnTo>
                  <a:cubicBezTo>
                    <a:pt x="6633" y="11037"/>
                    <a:pt x="6716" y="11109"/>
                    <a:pt x="6799" y="11109"/>
                  </a:cubicBezTo>
                  <a:cubicBezTo>
                    <a:pt x="6894" y="11109"/>
                    <a:pt x="6966" y="11037"/>
                    <a:pt x="6966" y="10954"/>
                  </a:cubicBezTo>
                  <a:lnTo>
                    <a:pt x="6966" y="10740"/>
                  </a:lnTo>
                  <a:cubicBezTo>
                    <a:pt x="6966" y="10597"/>
                    <a:pt x="7037" y="10442"/>
                    <a:pt x="7156" y="10335"/>
                  </a:cubicBezTo>
                  <a:lnTo>
                    <a:pt x="7978" y="9632"/>
                  </a:lnTo>
                  <a:cubicBezTo>
                    <a:pt x="8002" y="9739"/>
                    <a:pt x="8037" y="9847"/>
                    <a:pt x="8037" y="9954"/>
                  </a:cubicBezTo>
                  <a:lnTo>
                    <a:pt x="8037" y="10954"/>
                  </a:lnTo>
                  <a:cubicBezTo>
                    <a:pt x="8037" y="11037"/>
                    <a:pt x="8109" y="11109"/>
                    <a:pt x="8204" y="11109"/>
                  </a:cubicBezTo>
                  <a:cubicBezTo>
                    <a:pt x="8288" y="11109"/>
                    <a:pt x="8359" y="11037"/>
                    <a:pt x="8359" y="10954"/>
                  </a:cubicBezTo>
                  <a:lnTo>
                    <a:pt x="8359" y="9954"/>
                  </a:lnTo>
                  <a:cubicBezTo>
                    <a:pt x="8335" y="9430"/>
                    <a:pt x="8002" y="8966"/>
                    <a:pt x="7514" y="8811"/>
                  </a:cubicBezTo>
                  <a:lnTo>
                    <a:pt x="5656" y="8156"/>
                  </a:lnTo>
                  <a:cubicBezTo>
                    <a:pt x="5585" y="8120"/>
                    <a:pt x="5537" y="8061"/>
                    <a:pt x="5537" y="7977"/>
                  </a:cubicBezTo>
                  <a:lnTo>
                    <a:pt x="5537" y="7537"/>
                  </a:lnTo>
                  <a:cubicBezTo>
                    <a:pt x="5644" y="7584"/>
                    <a:pt x="5775" y="7620"/>
                    <a:pt x="5894" y="7620"/>
                  </a:cubicBezTo>
                  <a:cubicBezTo>
                    <a:pt x="6371" y="7620"/>
                    <a:pt x="6764" y="7227"/>
                    <a:pt x="6764" y="6751"/>
                  </a:cubicBezTo>
                  <a:lnTo>
                    <a:pt x="6764" y="6691"/>
                  </a:lnTo>
                  <a:cubicBezTo>
                    <a:pt x="6883" y="6572"/>
                    <a:pt x="6942" y="6406"/>
                    <a:pt x="6942" y="6227"/>
                  </a:cubicBezTo>
                  <a:cubicBezTo>
                    <a:pt x="6942" y="5965"/>
                    <a:pt x="6787" y="5727"/>
                    <a:pt x="6549" y="5620"/>
                  </a:cubicBezTo>
                  <a:cubicBezTo>
                    <a:pt x="6549" y="5596"/>
                    <a:pt x="6561" y="5560"/>
                    <a:pt x="6561" y="5537"/>
                  </a:cubicBezTo>
                  <a:lnTo>
                    <a:pt x="6680" y="5537"/>
                  </a:lnTo>
                  <a:cubicBezTo>
                    <a:pt x="7014" y="5537"/>
                    <a:pt x="7275" y="5263"/>
                    <a:pt x="7275" y="4941"/>
                  </a:cubicBezTo>
                  <a:cubicBezTo>
                    <a:pt x="7275" y="4703"/>
                    <a:pt x="7133" y="4489"/>
                    <a:pt x="6942" y="4382"/>
                  </a:cubicBezTo>
                  <a:lnTo>
                    <a:pt x="6942" y="2441"/>
                  </a:lnTo>
                  <a:cubicBezTo>
                    <a:pt x="7252" y="2250"/>
                    <a:pt x="7454" y="1917"/>
                    <a:pt x="7454" y="1548"/>
                  </a:cubicBezTo>
                  <a:cubicBezTo>
                    <a:pt x="7454" y="976"/>
                    <a:pt x="7002" y="512"/>
                    <a:pt x="6430" y="512"/>
                  </a:cubicBezTo>
                  <a:lnTo>
                    <a:pt x="5644" y="512"/>
                  </a:lnTo>
                  <a:cubicBezTo>
                    <a:pt x="5406" y="191"/>
                    <a:pt x="5013" y="0"/>
                    <a:pt x="459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37" name="Google Shape;1737;p63"/>
          <p:cNvGrpSpPr/>
          <p:nvPr/>
        </p:nvGrpSpPr>
        <p:grpSpPr>
          <a:xfrm>
            <a:off x="4351028" y="4908961"/>
            <a:ext cx="265922" cy="352693"/>
            <a:chOff x="5349253" y="3346936"/>
            <a:chExt cx="265922" cy="352693"/>
          </a:xfrm>
        </p:grpSpPr>
        <p:sp>
          <p:nvSpPr>
            <p:cNvPr id="1738" name="Google Shape;1738;p63"/>
            <p:cNvSpPr/>
            <p:nvPr/>
          </p:nvSpPr>
          <p:spPr>
            <a:xfrm>
              <a:off x="5460133" y="3534862"/>
              <a:ext cx="44162" cy="15396"/>
            </a:xfrm>
            <a:custGeom>
              <a:rect b="b" l="l" r="r" t="t"/>
              <a:pathLst>
                <a:path extrusionOk="0" h="486" w="1394">
                  <a:moveTo>
                    <a:pt x="173" y="1"/>
                  </a:moveTo>
                  <a:cubicBezTo>
                    <a:pt x="131" y="1"/>
                    <a:pt x="90" y="16"/>
                    <a:pt x="60" y="45"/>
                  </a:cubicBezTo>
                  <a:cubicBezTo>
                    <a:pt x="1" y="105"/>
                    <a:pt x="1" y="200"/>
                    <a:pt x="60" y="260"/>
                  </a:cubicBezTo>
                  <a:cubicBezTo>
                    <a:pt x="203" y="402"/>
                    <a:pt x="429" y="486"/>
                    <a:pt x="703" y="486"/>
                  </a:cubicBezTo>
                  <a:cubicBezTo>
                    <a:pt x="965" y="486"/>
                    <a:pt x="1191" y="402"/>
                    <a:pt x="1346" y="260"/>
                  </a:cubicBezTo>
                  <a:cubicBezTo>
                    <a:pt x="1394" y="200"/>
                    <a:pt x="1394" y="105"/>
                    <a:pt x="1310" y="45"/>
                  </a:cubicBezTo>
                  <a:cubicBezTo>
                    <a:pt x="1280" y="16"/>
                    <a:pt x="1242" y="1"/>
                    <a:pt x="1203" y="1"/>
                  </a:cubicBezTo>
                  <a:cubicBezTo>
                    <a:pt x="1164" y="1"/>
                    <a:pt x="1126" y="16"/>
                    <a:pt x="1096" y="45"/>
                  </a:cubicBezTo>
                  <a:cubicBezTo>
                    <a:pt x="1024" y="105"/>
                    <a:pt x="882" y="176"/>
                    <a:pt x="691" y="176"/>
                  </a:cubicBezTo>
                  <a:cubicBezTo>
                    <a:pt x="501" y="176"/>
                    <a:pt x="346" y="105"/>
                    <a:pt x="286" y="45"/>
                  </a:cubicBezTo>
                  <a:cubicBezTo>
                    <a:pt x="256" y="16"/>
                    <a:pt x="215" y="1"/>
                    <a:pt x="173"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63"/>
            <p:cNvSpPr/>
            <p:nvPr/>
          </p:nvSpPr>
          <p:spPr>
            <a:xfrm>
              <a:off x="5443153" y="3495927"/>
              <a:ext cx="10613" cy="16252"/>
            </a:xfrm>
            <a:custGeom>
              <a:rect b="b" l="l" r="r" t="t"/>
              <a:pathLst>
                <a:path extrusionOk="0" h="513" w="335">
                  <a:moveTo>
                    <a:pt x="167" y="0"/>
                  </a:moveTo>
                  <a:cubicBezTo>
                    <a:pt x="84" y="0"/>
                    <a:pt x="1" y="84"/>
                    <a:pt x="1" y="167"/>
                  </a:cubicBezTo>
                  <a:lnTo>
                    <a:pt x="1" y="346"/>
                  </a:lnTo>
                  <a:cubicBezTo>
                    <a:pt x="1" y="441"/>
                    <a:pt x="84" y="512"/>
                    <a:pt x="167" y="512"/>
                  </a:cubicBezTo>
                  <a:cubicBezTo>
                    <a:pt x="251" y="512"/>
                    <a:pt x="334" y="441"/>
                    <a:pt x="334" y="346"/>
                  </a:cubicBezTo>
                  <a:lnTo>
                    <a:pt x="334" y="167"/>
                  </a:lnTo>
                  <a:cubicBezTo>
                    <a:pt x="334" y="84"/>
                    <a:pt x="251" y="0"/>
                    <a:pt x="16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63"/>
            <p:cNvSpPr/>
            <p:nvPr/>
          </p:nvSpPr>
          <p:spPr>
            <a:xfrm>
              <a:off x="5509934" y="3495927"/>
              <a:ext cx="10201" cy="16252"/>
            </a:xfrm>
            <a:custGeom>
              <a:rect b="b" l="l" r="r" t="t"/>
              <a:pathLst>
                <a:path extrusionOk="0" h="513" w="322">
                  <a:moveTo>
                    <a:pt x="155" y="0"/>
                  </a:moveTo>
                  <a:cubicBezTo>
                    <a:pt x="72" y="0"/>
                    <a:pt x="0" y="84"/>
                    <a:pt x="0" y="167"/>
                  </a:cubicBezTo>
                  <a:lnTo>
                    <a:pt x="0" y="346"/>
                  </a:lnTo>
                  <a:cubicBezTo>
                    <a:pt x="0" y="441"/>
                    <a:pt x="72" y="512"/>
                    <a:pt x="155" y="512"/>
                  </a:cubicBezTo>
                  <a:cubicBezTo>
                    <a:pt x="250" y="512"/>
                    <a:pt x="322" y="441"/>
                    <a:pt x="322" y="346"/>
                  </a:cubicBezTo>
                  <a:lnTo>
                    <a:pt x="322" y="167"/>
                  </a:lnTo>
                  <a:cubicBezTo>
                    <a:pt x="322" y="84"/>
                    <a:pt x="250" y="0"/>
                    <a:pt x="155"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63"/>
            <p:cNvSpPr/>
            <p:nvPr/>
          </p:nvSpPr>
          <p:spPr>
            <a:xfrm>
              <a:off x="5438242" y="3479707"/>
              <a:ext cx="21162" cy="10201"/>
            </a:xfrm>
            <a:custGeom>
              <a:rect b="b" l="l" r="r" t="t"/>
              <a:pathLst>
                <a:path extrusionOk="0" h="322" w="668">
                  <a:moveTo>
                    <a:pt x="156" y="0"/>
                  </a:moveTo>
                  <a:cubicBezTo>
                    <a:pt x="72" y="0"/>
                    <a:pt x="1" y="72"/>
                    <a:pt x="1" y="155"/>
                  </a:cubicBezTo>
                  <a:cubicBezTo>
                    <a:pt x="1" y="250"/>
                    <a:pt x="72" y="322"/>
                    <a:pt x="156" y="322"/>
                  </a:cubicBezTo>
                  <a:lnTo>
                    <a:pt x="501" y="322"/>
                  </a:lnTo>
                  <a:cubicBezTo>
                    <a:pt x="596" y="322"/>
                    <a:pt x="668" y="250"/>
                    <a:pt x="668" y="155"/>
                  </a:cubicBezTo>
                  <a:cubicBezTo>
                    <a:pt x="668" y="72"/>
                    <a:pt x="596" y="0"/>
                    <a:pt x="501"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63"/>
            <p:cNvSpPr/>
            <p:nvPr/>
          </p:nvSpPr>
          <p:spPr>
            <a:xfrm>
              <a:off x="5504644" y="3479707"/>
              <a:ext cx="21162" cy="10201"/>
            </a:xfrm>
            <a:custGeom>
              <a:rect b="b" l="l" r="r" t="t"/>
              <a:pathLst>
                <a:path extrusionOk="0" h="322" w="668">
                  <a:moveTo>
                    <a:pt x="167" y="0"/>
                  </a:moveTo>
                  <a:cubicBezTo>
                    <a:pt x="72" y="0"/>
                    <a:pt x="0" y="72"/>
                    <a:pt x="0" y="155"/>
                  </a:cubicBezTo>
                  <a:cubicBezTo>
                    <a:pt x="0" y="250"/>
                    <a:pt x="72" y="322"/>
                    <a:pt x="167" y="322"/>
                  </a:cubicBezTo>
                  <a:lnTo>
                    <a:pt x="501" y="322"/>
                  </a:lnTo>
                  <a:cubicBezTo>
                    <a:pt x="596" y="322"/>
                    <a:pt x="667" y="250"/>
                    <a:pt x="667" y="155"/>
                  </a:cubicBezTo>
                  <a:cubicBezTo>
                    <a:pt x="655" y="72"/>
                    <a:pt x="596" y="0"/>
                    <a:pt x="501"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63"/>
            <p:cNvSpPr/>
            <p:nvPr/>
          </p:nvSpPr>
          <p:spPr>
            <a:xfrm>
              <a:off x="5349253" y="3346936"/>
              <a:ext cx="265922" cy="352693"/>
            </a:xfrm>
            <a:custGeom>
              <a:rect b="b" l="l" r="r" t="t"/>
              <a:pathLst>
                <a:path extrusionOk="0" h="11133" w="8394">
                  <a:moveTo>
                    <a:pt x="4179" y="334"/>
                  </a:moveTo>
                  <a:cubicBezTo>
                    <a:pt x="5810" y="334"/>
                    <a:pt x="7156" y="1667"/>
                    <a:pt x="7156" y="3310"/>
                  </a:cubicBezTo>
                  <a:lnTo>
                    <a:pt x="7156" y="3870"/>
                  </a:lnTo>
                  <a:cubicBezTo>
                    <a:pt x="7084" y="3846"/>
                    <a:pt x="7037" y="3846"/>
                    <a:pt x="6977" y="3846"/>
                  </a:cubicBezTo>
                  <a:lnTo>
                    <a:pt x="6953" y="3846"/>
                  </a:lnTo>
                  <a:lnTo>
                    <a:pt x="6953" y="3477"/>
                  </a:lnTo>
                  <a:cubicBezTo>
                    <a:pt x="6953" y="1941"/>
                    <a:pt x="5703" y="691"/>
                    <a:pt x="4179" y="691"/>
                  </a:cubicBezTo>
                  <a:cubicBezTo>
                    <a:pt x="2643" y="691"/>
                    <a:pt x="1393" y="1941"/>
                    <a:pt x="1393" y="3477"/>
                  </a:cubicBezTo>
                  <a:lnTo>
                    <a:pt x="1393" y="3834"/>
                  </a:lnTo>
                  <a:lnTo>
                    <a:pt x="1381" y="3834"/>
                  </a:lnTo>
                  <a:cubicBezTo>
                    <a:pt x="1322" y="3834"/>
                    <a:pt x="1238" y="3846"/>
                    <a:pt x="1203" y="3858"/>
                  </a:cubicBezTo>
                  <a:lnTo>
                    <a:pt x="1203" y="3310"/>
                  </a:lnTo>
                  <a:cubicBezTo>
                    <a:pt x="1203" y="1667"/>
                    <a:pt x="2536" y="334"/>
                    <a:pt x="4179" y="334"/>
                  </a:cubicBezTo>
                  <a:close/>
                  <a:moveTo>
                    <a:pt x="6953" y="4156"/>
                  </a:moveTo>
                  <a:cubicBezTo>
                    <a:pt x="7060" y="4156"/>
                    <a:pt x="7132" y="4251"/>
                    <a:pt x="7132" y="4334"/>
                  </a:cubicBezTo>
                  <a:lnTo>
                    <a:pt x="7132" y="5037"/>
                  </a:lnTo>
                  <a:cubicBezTo>
                    <a:pt x="7156" y="5156"/>
                    <a:pt x="7060" y="5227"/>
                    <a:pt x="6953" y="5227"/>
                  </a:cubicBezTo>
                  <a:lnTo>
                    <a:pt x="6596" y="5227"/>
                  </a:lnTo>
                  <a:lnTo>
                    <a:pt x="6596" y="5215"/>
                  </a:lnTo>
                  <a:lnTo>
                    <a:pt x="6596" y="4156"/>
                  </a:lnTo>
                  <a:close/>
                  <a:moveTo>
                    <a:pt x="1738" y="4168"/>
                  </a:moveTo>
                  <a:lnTo>
                    <a:pt x="1738" y="5239"/>
                  </a:lnTo>
                  <a:lnTo>
                    <a:pt x="1381" y="5239"/>
                  </a:lnTo>
                  <a:cubicBezTo>
                    <a:pt x="1274" y="5239"/>
                    <a:pt x="1203" y="5156"/>
                    <a:pt x="1203" y="5061"/>
                  </a:cubicBezTo>
                  <a:lnTo>
                    <a:pt x="1203" y="4346"/>
                  </a:lnTo>
                  <a:cubicBezTo>
                    <a:pt x="1203" y="4251"/>
                    <a:pt x="1286" y="4168"/>
                    <a:pt x="1381" y="4168"/>
                  </a:cubicBezTo>
                  <a:close/>
                  <a:moveTo>
                    <a:pt x="1203" y="5525"/>
                  </a:moveTo>
                  <a:cubicBezTo>
                    <a:pt x="1262" y="5561"/>
                    <a:pt x="1322" y="5561"/>
                    <a:pt x="1381" y="5561"/>
                  </a:cubicBezTo>
                  <a:lnTo>
                    <a:pt x="1738" y="5561"/>
                  </a:lnTo>
                  <a:cubicBezTo>
                    <a:pt x="1738" y="5692"/>
                    <a:pt x="1715" y="5811"/>
                    <a:pt x="1691" y="5930"/>
                  </a:cubicBezTo>
                  <a:lnTo>
                    <a:pt x="1560" y="5930"/>
                  </a:lnTo>
                  <a:cubicBezTo>
                    <a:pt x="1357" y="5930"/>
                    <a:pt x="1203" y="5763"/>
                    <a:pt x="1203" y="5572"/>
                  </a:cubicBezTo>
                  <a:lnTo>
                    <a:pt x="1203" y="5525"/>
                  </a:lnTo>
                  <a:close/>
                  <a:moveTo>
                    <a:pt x="4200" y="1024"/>
                  </a:moveTo>
                  <a:cubicBezTo>
                    <a:pt x="5536" y="1024"/>
                    <a:pt x="6644" y="2139"/>
                    <a:pt x="6644" y="3489"/>
                  </a:cubicBezTo>
                  <a:lnTo>
                    <a:pt x="6644" y="3846"/>
                  </a:lnTo>
                  <a:lnTo>
                    <a:pt x="6632" y="3846"/>
                  </a:lnTo>
                  <a:lnTo>
                    <a:pt x="6632" y="3822"/>
                  </a:lnTo>
                  <a:cubicBezTo>
                    <a:pt x="6632" y="3667"/>
                    <a:pt x="6560" y="3501"/>
                    <a:pt x="6418" y="3406"/>
                  </a:cubicBezTo>
                  <a:cubicBezTo>
                    <a:pt x="6330" y="3342"/>
                    <a:pt x="6227" y="3316"/>
                    <a:pt x="6126" y="3316"/>
                  </a:cubicBezTo>
                  <a:cubicBezTo>
                    <a:pt x="6075" y="3316"/>
                    <a:pt x="6025" y="3322"/>
                    <a:pt x="5977" y="3334"/>
                  </a:cubicBezTo>
                  <a:cubicBezTo>
                    <a:pt x="5620" y="3441"/>
                    <a:pt x="5263" y="3489"/>
                    <a:pt x="5072" y="3501"/>
                  </a:cubicBezTo>
                  <a:lnTo>
                    <a:pt x="5072" y="2798"/>
                  </a:lnTo>
                  <a:cubicBezTo>
                    <a:pt x="5072" y="2763"/>
                    <a:pt x="5048" y="2691"/>
                    <a:pt x="5013" y="2667"/>
                  </a:cubicBezTo>
                  <a:cubicBezTo>
                    <a:pt x="4983" y="2644"/>
                    <a:pt x="4944" y="2632"/>
                    <a:pt x="4905" y="2632"/>
                  </a:cubicBezTo>
                  <a:cubicBezTo>
                    <a:pt x="4867" y="2632"/>
                    <a:pt x="4828" y="2644"/>
                    <a:pt x="4798" y="2667"/>
                  </a:cubicBezTo>
                  <a:cubicBezTo>
                    <a:pt x="4429" y="2965"/>
                    <a:pt x="3786" y="3263"/>
                    <a:pt x="2941" y="3501"/>
                  </a:cubicBezTo>
                  <a:cubicBezTo>
                    <a:pt x="2846" y="3537"/>
                    <a:pt x="2810" y="3620"/>
                    <a:pt x="2822" y="3691"/>
                  </a:cubicBezTo>
                  <a:cubicBezTo>
                    <a:pt x="2843" y="3775"/>
                    <a:pt x="2919" y="3813"/>
                    <a:pt x="2985" y="3813"/>
                  </a:cubicBezTo>
                  <a:cubicBezTo>
                    <a:pt x="2994" y="3813"/>
                    <a:pt x="3004" y="3812"/>
                    <a:pt x="3012" y="3810"/>
                  </a:cubicBezTo>
                  <a:cubicBezTo>
                    <a:pt x="3739" y="3608"/>
                    <a:pt x="4322" y="3382"/>
                    <a:pt x="4727" y="3108"/>
                  </a:cubicBezTo>
                  <a:lnTo>
                    <a:pt x="4727" y="3667"/>
                  </a:lnTo>
                  <a:cubicBezTo>
                    <a:pt x="4727" y="3751"/>
                    <a:pt x="4798" y="3822"/>
                    <a:pt x="4894" y="3822"/>
                  </a:cubicBezTo>
                  <a:cubicBezTo>
                    <a:pt x="4917" y="3822"/>
                    <a:pt x="5465" y="3822"/>
                    <a:pt x="6048" y="3644"/>
                  </a:cubicBezTo>
                  <a:cubicBezTo>
                    <a:pt x="6063" y="3641"/>
                    <a:pt x="6078" y="3639"/>
                    <a:pt x="6093" y="3639"/>
                  </a:cubicBezTo>
                  <a:cubicBezTo>
                    <a:pt x="6137" y="3639"/>
                    <a:pt x="6179" y="3653"/>
                    <a:pt x="6215" y="3679"/>
                  </a:cubicBezTo>
                  <a:cubicBezTo>
                    <a:pt x="6251" y="3703"/>
                    <a:pt x="6275" y="3763"/>
                    <a:pt x="6275" y="3810"/>
                  </a:cubicBezTo>
                  <a:lnTo>
                    <a:pt x="6275" y="5406"/>
                  </a:lnTo>
                  <a:cubicBezTo>
                    <a:pt x="6227" y="5906"/>
                    <a:pt x="6001" y="6382"/>
                    <a:pt x="5632" y="6739"/>
                  </a:cubicBezTo>
                  <a:cubicBezTo>
                    <a:pt x="5245" y="7104"/>
                    <a:pt x="4746" y="7315"/>
                    <a:pt x="4210" y="7315"/>
                  </a:cubicBezTo>
                  <a:cubicBezTo>
                    <a:pt x="4168" y="7315"/>
                    <a:pt x="4126" y="7313"/>
                    <a:pt x="4084" y="7311"/>
                  </a:cubicBezTo>
                  <a:cubicBezTo>
                    <a:pt x="3548" y="7275"/>
                    <a:pt x="3048" y="7049"/>
                    <a:pt x="2655" y="6644"/>
                  </a:cubicBezTo>
                  <a:cubicBezTo>
                    <a:pt x="2548" y="6525"/>
                    <a:pt x="2453" y="6382"/>
                    <a:pt x="2369" y="6251"/>
                  </a:cubicBezTo>
                  <a:lnTo>
                    <a:pt x="2953" y="6251"/>
                  </a:lnTo>
                  <a:cubicBezTo>
                    <a:pt x="3048" y="6251"/>
                    <a:pt x="3120" y="6180"/>
                    <a:pt x="3120" y="6084"/>
                  </a:cubicBezTo>
                  <a:cubicBezTo>
                    <a:pt x="3120" y="6001"/>
                    <a:pt x="3048" y="5930"/>
                    <a:pt x="2953" y="5930"/>
                  </a:cubicBezTo>
                  <a:lnTo>
                    <a:pt x="2227" y="5930"/>
                  </a:lnTo>
                  <a:cubicBezTo>
                    <a:pt x="2131" y="5692"/>
                    <a:pt x="2096" y="5418"/>
                    <a:pt x="2096" y="5156"/>
                  </a:cubicBezTo>
                  <a:lnTo>
                    <a:pt x="2096" y="4001"/>
                  </a:lnTo>
                  <a:cubicBezTo>
                    <a:pt x="2167" y="3989"/>
                    <a:pt x="2227" y="3977"/>
                    <a:pt x="2298" y="3965"/>
                  </a:cubicBezTo>
                  <a:cubicBezTo>
                    <a:pt x="2393" y="3941"/>
                    <a:pt x="2453" y="3858"/>
                    <a:pt x="2429" y="3763"/>
                  </a:cubicBezTo>
                  <a:cubicBezTo>
                    <a:pt x="2418" y="3687"/>
                    <a:pt x="2347" y="3630"/>
                    <a:pt x="2263" y="3630"/>
                  </a:cubicBezTo>
                  <a:cubicBezTo>
                    <a:pt x="2255" y="3630"/>
                    <a:pt x="2247" y="3631"/>
                    <a:pt x="2238" y="3632"/>
                  </a:cubicBezTo>
                  <a:cubicBezTo>
                    <a:pt x="2072" y="3667"/>
                    <a:pt x="1917" y="3703"/>
                    <a:pt x="1738" y="3739"/>
                  </a:cubicBezTo>
                  <a:lnTo>
                    <a:pt x="1738" y="3501"/>
                  </a:lnTo>
                  <a:cubicBezTo>
                    <a:pt x="1738" y="2143"/>
                    <a:pt x="2822" y="1024"/>
                    <a:pt x="4179" y="1024"/>
                  </a:cubicBezTo>
                  <a:cubicBezTo>
                    <a:pt x="4186" y="1024"/>
                    <a:pt x="4193" y="1024"/>
                    <a:pt x="4200" y="1024"/>
                  </a:cubicBezTo>
                  <a:close/>
                  <a:moveTo>
                    <a:pt x="2000" y="6251"/>
                  </a:moveTo>
                  <a:cubicBezTo>
                    <a:pt x="2107" y="6477"/>
                    <a:pt x="2238" y="6680"/>
                    <a:pt x="2417" y="6870"/>
                  </a:cubicBezTo>
                  <a:cubicBezTo>
                    <a:pt x="2584" y="7049"/>
                    <a:pt x="2762" y="7192"/>
                    <a:pt x="2965" y="7311"/>
                  </a:cubicBezTo>
                  <a:lnTo>
                    <a:pt x="2965" y="7858"/>
                  </a:lnTo>
                  <a:cubicBezTo>
                    <a:pt x="2965" y="8085"/>
                    <a:pt x="2822" y="8299"/>
                    <a:pt x="2608" y="8370"/>
                  </a:cubicBezTo>
                  <a:lnTo>
                    <a:pt x="1691" y="8692"/>
                  </a:lnTo>
                  <a:cubicBezTo>
                    <a:pt x="1536" y="7882"/>
                    <a:pt x="1691" y="7311"/>
                    <a:pt x="1846" y="6727"/>
                  </a:cubicBezTo>
                  <a:cubicBezTo>
                    <a:pt x="1893" y="6585"/>
                    <a:pt x="1941" y="6418"/>
                    <a:pt x="1965" y="6251"/>
                  </a:cubicBezTo>
                  <a:close/>
                  <a:moveTo>
                    <a:pt x="6382" y="6239"/>
                  </a:moveTo>
                  <a:cubicBezTo>
                    <a:pt x="6406" y="6406"/>
                    <a:pt x="6453" y="6549"/>
                    <a:pt x="6489" y="6715"/>
                  </a:cubicBezTo>
                  <a:cubicBezTo>
                    <a:pt x="6656" y="7311"/>
                    <a:pt x="6810" y="7858"/>
                    <a:pt x="6656" y="8692"/>
                  </a:cubicBezTo>
                  <a:lnTo>
                    <a:pt x="5739" y="8370"/>
                  </a:lnTo>
                  <a:cubicBezTo>
                    <a:pt x="5525" y="8299"/>
                    <a:pt x="5382" y="8085"/>
                    <a:pt x="5382" y="7858"/>
                  </a:cubicBezTo>
                  <a:lnTo>
                    <a:pt x="5382" y="7323"/>
                  </a:lnTo>
                  <a:cubicBezTo>
                    <a:pt x="5536" y="7227"/>
                    <a:pt x="5703" y="7120"/>
                    <a:pt x="5858" y="6966"/>
                  </a:cubicBezTo>
                  <a:cubicBezTo>
                    <a:pt x="6084" y="6763"/>
                    <a:pt x="6263" y="6513"/>
                    <a:pt x="6382" y="6239"/>
                  </a:cubicBezTo>
                  <a:close/>
                  <a:moveTo>
                    <a:pt x="4179" y="0"/>
                  </a:moveTo>
                  <a:cubicBezTo>
                    <a:pt x="2346" y="0"/>
                    <a:pt x="869" y="1477"/>
                    <a:pt x="869" y="3310"/>
                  </a:cubicBezTo>
                  <a:lnTo>
                    <a:pt x="869" y="5572"/>
                  </a:lnTo>
                  <a:cubicBezTo>
                    <a:pt x="869" y="5942"/>
                    <a:pt x="1179" y="6251"/>
                    <a:pt x="1548" y="6251"/>
                  </a:cubicBezTo>
                  <a:lnTo>
                    <a:pt x="1631" y="6251"/>
                  </a:lnTo>
                  <a:cubicBezTo>
                    <a:pt x="1596" y="6394"/>
                    <a:pt x="1572" y="6513"/>
                    <a:pt x="1524" y="6644"/>
                  </a:cubicBezTo>
                  <a:cubicBezTo>
                    <a:pt x="1357" y="7251"/>
                    <a:pt x="1179" y="7882"/>
                    <a:pt x="1369" y="8799"/>
                  </a:cubicBezTo>
                  <a:lnTo>
                    <a:pt x="810" y="8990"/>
                  </a:lnTo>
                  <a:cubicBezTo>
                    <a:pt x="333" y="9156"/>
                    <a:pt x="0" y="9621"/>
                    <a:pt x="0" y="10144"/>
                  </a:cubicBezTo>
                  <a:lnTo>
                    <a:pt x="0" y="10978"/>
                  </a:lnTo>
                  <a:cubicBezTo>
                    <a:pt x="0" y="11061"/>
                    <a:pt x="83" y="11133"/>
                    <a:pt x="167" y="11133"/>
                  </a:cubicBezTo>
                  <a:cubicBezTo>
                    <a:pt x="262" y="11133"/>
                    <a:pt x="333" y="11061"/>
                    <a:pt x="333" y="10978"/>
                  </a:cubicBezTo>
                  <a:lnTo>
                    <a:pt x="333" y="10144"/>
                  </a:lnTo>
                  <a:cubicBezTo>
                    <a:pt x="333" y="9978"/>
                    <a:pt x="381" y="9823"/>
                    <a:pt x="453" y="9692"/>
                  </a:cubicBezTo>
                  <a:lnTo>
                    <a:pt x="1226" y="10347"/>
                  </a:lnTo>
                  <a:cubicBezTo>
                    <a:pt x="1345" y="10454"/>
                    <a:pt x="1417" y="10597"/>
                    <a:pt x="1417" y="10752"/>
                  </a:cubicBezTo>
                  <a:lnTo>
                    <a:pt x="1417" y="10954"/>
                  </a:lnTo>
                  <a:cubicBezTo>
                    <a:pt x="1417" y="11049"/>
                    <a:pt x="1488" y="11121"/>
                    <a:pt x="1584" y="11121"/>
                  </a:cubicBezTo>
                  <a:cubicBezTo>
                    <a:pt x="1667" y="11121"/>
                    <a:pt x="1750" y="11049"/>
                    <a:pt x="1750" y="10954"/>
                  </a:cubicBezTo>
                  <a:lnTo>
                    <a:pt x="1750" y="10764"/>
                  </a:lnTo>
                  <a:cubicBezTo>
                    <a:pt x="1750" y="10514"/>
                    <a:pt x="1643" y="10275"/>
                    <a:pt x="1453" y="10109"/>
                  </a:cubicBezTo>
                  <a:lnTo>
                    <a:pt x="679" y="9454"/>
                  </a:lnTo>
                  <a:cubicBezTo>
                    <a:pt x="750" y="9394"/>
                    <a:pt x="834" y="9347"/>
                    <a:pt x="929" y="9311"/>
                  </a:cubicBezTo>
                  <a:lnTo>
                    <a:pt x="2500" y="8751"/>
                  </a:lnTo>
                  <a:cubicBezTo>
                    <a:pt x="2679" y="9525"/>
                    <a:pt x="3381" y="10097"/>
                    <a:pt x="4191" y="10097"/>
                  </a:cubicBezTo>
                  <a:cubicBezTo>
                    <a:pt x="4465" y="10097"/>
                    <a:pt x="4739" y="10037"/>
                    <a:pt x="4977" y="9906"/>
                  </a:cubicBezTo>
                  <a:cubicBezTo>
                    <a:pt x="5048" y="9859"/>
                    <a:pt x="5084" y="9763"/>
                    <a:pt x="5048" y="9680"/>
                  </a:cubicBezTo>
                  <a:cubicBezTo>
                    <a:pt x="5013" y="9628"/>
                    <a:pt x="4959" y="9595"/>
                    <a:pt x="4896" y="9595"/>
                  </a:cubicBezTo>
                  <a:cubicBezTo>
                    <a:pt x="4872" y="9595"/>
                    <a:pt x="4848" y="9599"/>
                    <a:pt x="4822" y="9609"/>
                  </a:cubicBezTo>
                  <a:cubicBezTo>
                    <a:pt x="4632" y="9704"/>
                    <a:pt x="4405" y="9752"/>
                    <a:pt x="4191" y="9752"/>
                  </a:cubicBezTo>
                  <a:cubicBezTo>
                    <a:pt x="3512" y="9752"/>
                    <a:pt x="2941" y="9275"/>
                    <a:pt x="2822" y="8632"/>
                  </a:cubicBezTo>
                  <a:cubicBezTo>
                    <a:pt x="3120" y="8501"/>
                    <a:pt x="3310" y="8192"/>
                    <a:pt x="3310" y="7858"/>
                  </a:cubicBezTo>
                  <a:lnTo>
                    <a:pt x="3310" y="7477"/>
                  </a:lnTo>
                  <a:cubicBezTo>
                    <a:pt x="3548" y="7585"/>
                    <a:pt x="3810" y="7644"/>
                    <a:pt x="4084" y="7644"/>
                  </a:cubicBezTo>
                  <a:lnTo>
                    <a:pt x="4203" y="7644"/>
                  </a:lnTo>
                  <a:cubicBezTo>
                    <a:pt x="4501" y="7644"/>
                    <a:pt x="4798" y="7585"/>
                    <a:pt x="5084" y="7477"/>
                  </a:cubicBezTo>
                  <a:lnTo>
                    <a:pt x="5084" y="7847"/>
                  </a:lnTo>
                  <a:cubicBezTo>
                    <a:pt x="5084" y="8180"/>
                    <a:pt x="5275" y="8490"/>
                    <a:pt x="5572" y="8620"/>
                  </a:cubicBezTo>
                  <a:cubicBezTo>
                    <a:pt x="5525" y="8811"/>
                    <a:pt x="5453" y="9013"/>
                    <a:pt x="5322" y="9168"/>
                  </a:cubicBezTo>
                  <a:cubicBezTo>
                    <a:pt x="5263" y="9252"/>
                    <a:pt x="5275" y="9347"/>
                    <a:pt x="5346" y="9394"/>
                  </a:cubicBezTo>
                  <a:cubicBezTo>
                    <a:pt x="5382" y="9406"/>
                    <a:pt x="5406" y="9430"/>
                    <a:pt x="5453" y="9430"/>
                  </a:cubicBezTo>
                  <a:cubicBezTo>
                    <a:pt x="5501" y="9430"/>
                    <a:pt x="5560" y="9394"/>
                    <a:pt x="5584" y="9371"/>
                  </a:cubicBezTo>
                  <a:cubicBezTo>
                    <a:pt x="5715" y="9168"/>
                    <a:pt x="5822" y="8966"/>
                    <a:pt x="5882" y="8728"/>
                  </a:cubicBezTo>
                  <a:lnTo>
                    <a:pt x="7465" y="9275"/>
                  </a:lnTo>
                  <a:cubicBezTo>
                    <a:pt x="7561" y="9311"/>
                    <a:pt x="7656" y="9371"/>
                    <a:pt x="7727" y="9430"/>
                  </a:cubicBezTo>
                  <a:lnTo>
                    <a:pt x="6965" y="10085"/>
                  </a:lnTo>
                  <a:cubicBezTo>
                    <a:pt x="6775" y="10240"/>
                    <a:pt x="6668" y="10478"/>
                    <a:pt x="6668" y="10740"/>
                  </a:cubicBezTo>
                  <a:lnTo>
                    <a:pt x="6668" y="10942"/>
                  </a:lnTo>
                  <a:cubicBezTo>
                    <a:pt x="6668" y="11037"/>
                    <a:pt x="6751" y="11109"/>
                    <a:pt x="6834" y="11109"/>
                  </a:cubicBezTo>
                  <a:cubicBezTo>
                    <a:pt x="6930" y="11109"/>
                    <a:pt x="7001" y="11037"/>
                    <a:pt x="7001" y="10942"/>
                  </a:cubicBezTo>
                  <a:lnTo>
                    <a:pt x="7001" y="10764"/>
                  </a:lnTo>
                  <a:cubicBezTo>
                    <a:pt x="7001" y="10621"/>
                    <a:pt x="7072" y="10466"/>
                    <a:pt x="7191" y="10359"/>
                  </a:cubicBezTo>
                  <a:lnTo>
                    <a:pt x="7953" y="9704"/>
                  </a:lnTo>
                  <a:cubicBezTo>
                    <a:pt x="8025" y="9847"/>
                    <a:pt x="8073" y="9990"/>
                    <a:pt x="8073" y="10144"/>
                  </a:cubicBezTo>
                  <a:lnTo>
                    <a:pt x="8073" y="10978"/>
                  </a:lnTo>
                  <a:cubicBezTo>
                    <a:pt x="8073" y="11061"/>
                    <a:pt x="8144" y="11133"/>
                    <a:pt x="8239" y="11133"/>
                  </a:cubicBezTo>
                  <a:cubicBezTo>
                    <a:pt x="8323" y="11133"/>
                    <a:pt x="8394" y="11061"/>
                    <a:pt x="8394" y="10978"/>
                  </a:cubicBezTo>
                  <a:lnTo>
                    <a:pt x="8394" y="10144"/>
                  </a:lnTo>
                  <a:cubicBezTo>
                    <a:pt x="8346" y="9633"/>
                    <a:pt x="8013" y="9168"/>
                    <a:pt x="7537" y="8990"/>
                  </a:cubicBezTo>
                  <a:lnTo>
                    <a:pt x="6977" y="8799"/>
                  </a:lnTo>
                  <a:cubicBezTo>
                    <a:pt x="7156" y="7882"/>
                    <a:pt x="6989" y="7251"/>
                    <a:pt x="6822" y="6644"/>
                  </a:cubicBezTo>
                  <a:cubicBezTo>
                    <a:pt x="6739" y="6287"/>
                    <a:pt x="6632" y="5942"/>
                    <a:pt x="6608" y="5561"/>
                  </a:cubicBezTo>
                  <a:lnTo>
                    <a:pt x="6977" y="5561"/>
                  </a:lnTo>
                  <a:cubicBezTo>
                    <a:pt x="7251" y="5561"/>
                    <a:pt x="7477" y="5334"/>
                    <a:pt x="7477" y="5049"/>
                  </a:cubicBezTo>
                  <a:lnTo>
                    <a:pt x="7477" y="3310"/>
                  </a:lnTo>
                  <a:cubicBezTo>
                    <a:pt x="7477" y="1489"/>
                    <a:pt x="6001" y="0"/>
                    <a:pt x="4179"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44" name="Google Shape;1744;p63"/>
          <p:cNvGrpSpPr/>
          <p:nvPr/>
        </p:nvGrpSpPr>
        <p:grpSpPr>
          <a:xfrm>
            <a:off x="3908934" y="4908961"/>
            <a:ext cx="264845" cy="354214"/>
            <a:chOff x="4907159" y="3346936"/>
            <a:chExt cx="264845" cy="354214"/>
          </a:xfrm>
        </p:grpSpPr>
        <p:sp>
          <p:nvSpPr>
            <p:cNvPr id="1745" name="Google Shape;1745;p63"/>
            <p:cNvSpPr/>
            <p:nvPr/>
          </p:nvSpPr>
          <p:spPr>
            <a:xfrm>
              <a:off x="5015061" y="3556752"/>
              <a:ext cx="43402" cy="15777"/>
            </a:xfrm>
            <a:custGeom>
              <a:rect b="b" l="l" r="r" t="t"/>
              <a:pathLst>
                <a:path extrusionOk="0" h="498" w="1370">
                  <a:moveTo>
                    <a:pt x="173" y="0"/>
                  </a:moveTo>
                  <a:cubicBezTo>
                    <a:pt x="131" y="0"/>
                    <a:pt x="89" y="15"/>
                    <a:pt x="60" y="45"/>
                  </a:cubicBezTo>
                  <a:cubicBezTo>
                    <a:pt x="0" y="104"/>
                    <a:pt x="0" y="212"/>
                    <a:pt x="60" y="271"/>
                  </a:cubicBezTo>
                  <a:cubicBezTo>
                    <a:pt x="203" y="402"/>
                    <a:pt x="441" y="497"/>
                    <a:pt x="703" y="497"/>
                  </a:cubicBezTo>
                  <a:cubicBezTo>
                    <a:pt x="953" y="497"/>
                    <a:pt x="1191" y="402"/>
                    <a:pt x="1346" y="271"/>
                  </a:cubicBezTo>
                  <a:cubicBezTo>
                    <a:pt x="1369" y="212"/>
                    <a:pt x="1369" y="104"/>
                    <a:pt x="1310" y="45"/>
                  </a:cubicBezTo>
                  <a:cubicBezTo>
                    <a:pt x="1280" y="15"/>
                    <a:pt x="1241" y="0"/>
                    <a:pt x="1203" y="0"/>
                  </a:cubicBezTo>
                  <a:cubicBezTo>
                    <a:pt x="1164" y="0"/>
                    <a:pt x="1125" y="15"/>
                    <a:pt x="1096" y="45"/>
                  </a:cubicBezTo>
                  <a:cubicBezTo>
                    <a:pt x="1036" y="104"/>
                    <a:pt x="881" y="188"/>
                    <a:pt x="691" y="188"/>
                  </a:cubicBezTo>
                  <a:cubicBezTo>
                    <a:pt x="500" y="188"/>
                    <a:pt x="345" y="104"/>
                    <a:pt x="286" y="45"/>
                  </a:cubicBezTo>
                  <a:cubicBezTo>
                    <a:pt x="256" y="15"/>
                    <a:pt x="214" y="0"/>
                    <a:pt x="173"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63"/>
            <p:cNvSpPr/>
            <p:nvPr/>
          </p:nvSpPr>
          <p:spPr>
            <a:xfrm>
              <a:off x="4907159" y="3346936"/>
              <a:ext cx="264845" cy="354214"/>
            </a:xfrm>
            <a:custGeom>
              <a:rect b="b" l="l" r="r" t="t"/>
              <a:pathLst>
                <a:path extrusionOk="0" h="11181" w="8360">
                  <a:moveTo>
                    <a:pt x="4240" y="334"/>
                  </a:moveTo>
                  <a:cubicBezTo>
                    <a:pt x="4418" y="334"/>
                    <a:pt x="4597" y="405"/>
                    <a:pt x="4716" y="560"/>
                  </a:cubicBezTo>
                  <a:lnTo>
                    <a:pt x="5287" y="1227"/>
                  </a:lnTo>
                  <a:cubicBezTo>
                    <a:pt x="5311" y="1274"/>
                    <a:pt x="5335" y="1310"/>
                    <a:pt x="5335" y="1358"/>
                  </a:cubicBezTo>
                  <a:cubicBezTo>
                    <a:pt x="5335" y="1405"/>
                    <a:pt x="5299" y="1465"/>
                    <a:pt x="5252" y="1489"/>
                  </a:cubicBezTo>
                  <a:lnTo>
                    <a:pt x="5156" y="1584"/>
                  </a:lnTo>
                  <a:lnTo>
                    <a:pt x="5013" y="1310"/>
                  </a:lnTo>
                  <a:cubicBezTo>
                    <a:pt x="4979" y="1259"/>
                    <a:pt x="4926" y="1219"/>
                    <a:pt x="4864" y="1219"/>
                  </a:cubicBezTo>
                  <a:cubicBezTo>
                    <a:pt x="4840" y="1219"/>
                    <a:pt x="4814" y="1225"/>
                    <a:pt x="4787" y="1239"/>
                  </a:cubicBezTo>
                  <a:cubicBezTo>
                    <a:pt x="4716" y="1286"/>
                    <a:pt x="4668" y="1370"/>
                    <a:pt x="4716" y="1465"/>
                  </a:cubicBezTo>
                  <a:lnTo>
                    <a:pt x="5549" y="3156"/>
                  </a:lnTo>
                  <a:lnTo>
                    <a:pt x="2573" y="3156"/>
                  </a:lnTo>
                  <a:lnTo>
                    <a:pt x="3680" y="703"/>
                  </a:lnTo>
                  <a:cubicBezTo>
                    <a:pt x="3787" y="477"/>
                    <a:pt x="4001" y="334"/>
                    <a:pt x="4240" y="334"/>
                  </a:cubicBezTo>
                  <a:close/>
                  <a:moveTo>
                    <a:pt x="5799" y="3453"/>
                  </a:moveTo>
                  <a:cubicBezTo>
                    <a:pt x="5799" y="3453"/>
                    <a:pt x="5823" y="3453"/>
                    <a:pt x="5823" y="3477"/>
                  </a:cubicBezTo>
                  <a:lnTo>
                    <a:pt x="5823" y="3834"/>
                  </a:lnTo>
                  <a:lnTo>
                    <a:pt x="5466" y="3834"/>
                  </a:lnTo>
                  <a:cubicBezTo>
                    <a:pt x="5371" y="3834"/>
                    <a:pt x="5299" y="3906"/>
                    <a:pt x="5299" y="3989"/>
                  </a:cubicBezTo>
                  <a:cubicBezTo>
                    <a:pt x="5299" y="4084"/>
                    <a:pt x="5371" y="4156"/>
                    <a:pt x="5466" y="4156"/>
                  </a:cubicBezTo>
                  <a:lnTo>
                    <a:pt x="5942" y="4156"/>
                  </a:lnTo>
                  <a:lnTo>
                    <a:pt x="7585" y="5049"/>
                  </a:lnTo>
                  <a:lnTo>
                    <a:pt x="537" y="5049"/>
                  </a:lnTo>
                  <a:lnTo>
                    <a:pt x="2192" y="4156"/>
                  </a:lnTo>
                  <a:lnTo>
                    <a:pt x="4763" y="4156"/>
                  </a:lnTo>
                  <a:cubicBezTo>
                    <a:pt x="4847" y="4156"/>
                    <a:pt x="4930" y="4084"/>
                    <a:pt x="4930" y="3989"/>
                  </a:cubicBezTo>
                  <a:cubicBezTo>
                    <a:pt x="4930" y="3906"/>
                    <a:pt x="4847" y="3834"/>
                    <a:pt x="4763" y="3834"/>
                  </a:cubicBezTo>
                  <a:lnTo>
                    <a:pt x="2311" y="3834"/>
                  </a:lnTo>
                  <a:lnTo>
                    <a:pt x="2311" y="3477"/>
                  </a:lnTo>
                  <a:cubicBezTo>
                    <a:pt x="2311" y="3477"/>
                    <a:pt x="2311" y="3453"/>
                    <a:pt x="2323" y="3453"/>
                  </a:cubicBezTo>
                  <a:close/>
                  <a:moveTo>
                    <a:pt x="6621" y="5394"/>
                  </a:moveTo>
                  <a:cubicBezTo>
                    <a:pt x="6776" y="5394"/>
                    <a:pt x="6895" y="5513"/>
                    <a:pt x="6895" y="5656"/>
                  </a:cubicBezTo>
                  <a:cubicBezTo>
                    <a:pt x="6883" y="5811"/>
                    <a:pt x="6752" y="5930"/>
                    <a:pt x="6609" y="5930"/>
                  </a:cubicBezTo>
                  <a:lnTo>
                    <a:pt x="6502" y="5930"/>
                  </a:lnTo>
                  <a:lnTo>
                    <a:pt x="6502" y="5918"/>
                  </a:lnTo>
                  <a:cubicBezTo>
                    <a:pt x="6502" y="5823"/>
                    <a:pt x="6430" y="5751"/>
                    <a:pt x="6347" y="5751"/>
                  </a:cubicBezTo>
                  <a:cubicBezTo>
                    <a:pt x="6252" y="5751"/>
                    <a:pt x="6180" y="5823"/>
                    <a:pt x="6180" y="5918"/>
                  </a:cubicBezTo>
                  <a:cubicBezTo>
                    <a:pt x="6180" y="7073"/>
                    <a:pt x="5240" y="8013"/>
                    <a:pt x="4085" y="8013"/>
                  </a:cubicBezTo>
                  <a:cubicBezTo>
                    <a:pt x="2918" y="8013"/>
                    <a:pt x="1977" y="7073"/>
                    <a:pt x="1977" y="5918"/>
                  </a:cubicBezTo>
                  <a:cubicBezTo>
                    <a:pt x="1977" y="5823"/>
                    <a:pt x="1906" y="5751"/>
                    <a:pt x="1823" y="5751"/>
                  </a:cubicBezTo>
                  <a:cubicBezTo>
                    <a:pt x="1727" y="5751"/>
                    <a:pt x="1656" y="5823"/>
                    <a:pt x="1656" y="5918"/>
                  </a:cubicBezTo>
                  <a:lnTo>
                    <a:pt x="1656" y="5930"/>
                  </a:lnTo>
                  <a:lnTo>
                    <a:pt x="1549" y="5930"/>
                  </a:lnTo>
                  <a:cubicBezTo>
                    <a:pt x="1406" y="5930"/>
                    <a:pt x="1287" y="5811"/>
                    <a:pt x="1287" y="5656"/>
                  </a:cubicBezTo>
                  <a:cubicBezTo>
                    <a:pt x="1287" y="5513"/>
                    <a:pt x="1406" y="5394"/>
                    <a:pt x="1549" y="5394"/>
                  </a:cubicBezTo>
                  <a:lnTo>
                    <a:pt x="2870" y="5394"/>
                  </a:lnTo>
                  <a:lnTo>
                    <a:pt x="2870" y="5632"/>
                  </a:lnTo>
                  <a:cubicBezTo>
                    <a:pt x="2870" y="5715"/>
                    <a:pt x="2954" y="5799"/>
                    <a:pt x="3037" y="5799"/>
                  </a:cubicBezTo>
                  <a:cubicBezTo>
                    <a:pt x="3132" y="5799"/>
                    <a:pt x="3204" y="5715"/>
                    <a:pt x="3204" y="5632"/>
                  </a:cubicBezTo>
                  <a:lnTo>
                    <a:pt x="3204" y="5394"/>
                  </a:lnTo>
                  <a:lnTo>
                    <a:pt x="4978" y="5394"/>
                  </a:lnTo>
                  <a:lnTo>
                    <a:pt x="4978" y="5632"/>
                  </a:lnTo>
                  <a:cubicBezTo>
                    <a:pt x="4978" y="5715"/>
                    <a:pt x="5049" y="5799"/>
                    <a:pt x="5133" y="5799"/>
                  </a:cubicBezTo>
                  <a:cubicBezTo>
                    <a:pt x="5228" y="5799"/>
                    <a:pt x="5299" y="5715"/>
                    <a:pt x="5299" y="5632"/>
                  </a:cubicBezTo>
                  <a:lnTo>
                    <a:pt x="5299" y="5394"/>
                  </a:lnTo>
                  <a:close/>
                  <a:moveTo>
                    <a:pt x="6537" y="6251"/>
                  </a:moveTo>
                  <a:cubicBezTo>
                    <a:pt x="6561" y="6596"/>
                    <a:pt x="6657" y="7525"/>
                    <a:pt x="6537" y="8549"/>
                  </a:cubicBezTo>
                  <a:lnTo>
                    <a:pt x="6323" y="8549"/>
                  </a:lnTo>
                  <a:cubicBezTo>
                    <a:pt x="6299" y="8549"/>
                    <a:pt x="6252" y="8549"/>
                    <a:pt x="6228" y="8561"/>
                  </a:cubicBezTo>
                  <a:cubicBezTo>
                    <a:pt x="6061" y="8418"/>
                    <a:pt x="5704" y="8120"/>
                    <a:pt x="5514" y="7882"/>
                  </a:cubicBezTo>
                  <a:cubicBezTo>
                    <a:pt x="6026" y="7501"/>
                    <a:pt x="6383" y="6930"/>
                    <a:pt x="6478" y="6251"/>
                  </a:cubicBezTo>
                  <a:close/>
                  <a:moveTo>
                    <a:pt x="4954" y="8180"/>
                  </a:moveTo>
                  <a:lnTo>
                    <a:pt x="4954" y="8561"/>
                  </a:lnTo>
                  <a:cubicBezTo>
                    <a:pt x="4954" y="8632"/>
                    <a:pt x="4966" y="8692"/>
                    <a:pt x="4990" y="8775"/>
                  </a:cubicBezTo>
                  <a:lnTo>
                    <a:pt x="4442" y="9037"/>
                  </a:lnTo>
                  <a:cubicBezTo>
                    <a:pt x="4347" y="8954"/>
                    <a:pt x="4216" y="8894"/>
                    <a:pt x="4073" y="8894"/>
                  </a:cubicBezTo>
                  <a:cubicBezTo>
                    <a:pt x="3942" y="8894"/>
                    <a:pt x="3811" y="8954"/>
                    <a:pt x="3716" y="9037"/>
                  </a:cubicBezTo>
                  <a:lnTo>
                    <a:pt x="3168" y="8775"/>
                  </a:lnTo>
                  <a:cubicBezTo>
                    <a:pt x="3180" y="8716"/>
                    <a:pt x="3204" y="8632"/>
                    <a:pt x="3204" y="8561"/>
                  </a:cubicBezTo>
                  <a:lnTo>
                    <a:pt x="3204" y="8180"/>
                  </a:lnTo>
                  <a:cubicBezTo>
                    <a:pt x="3466" y="8275"/>
                    <a:pt x="3763" y="8335"/>
                    <a:pt x="4073" y="8335"/>
                  </a:cubicBezTo>
                  <a:cubicBezTo>
                    <a:pt x="4394" y="8335"/>
                    <a:pt x="4692" y="8275"/>
                    <a:pt x="4954" y="8180"/>
                  </a:cubicBezTo>
                  <a:close/>
                  <a:moveTo>
                    <a:pt x="5287" y="8097"/>
                  </a:moveTo>
                  <a:cubicBezTo>
                    <a:pt x="5478" y="8335"/>
                    <a:pt x="5775" y="8597"/>
                    <a:pt x="5942" y="8728"/>
                  </a:cubicBezTo>
                  <a:cubicBezTo>
                    <a:pt x="5883" y="8811"/>
                    <a:pt x="5835" y="8930"/>
                    <a:pt x="5835" y="9049"/>
                  </a:cubicBezTo>
                  <a:lnTo>
                    <a:pt x="5835" y="9132"/>
                  </a:lnTo>
                  <a:lnTo>
                    <a:pt x="5645" y="9049"/>
                  </a:lnTo>
                  <a:cubicBezTo>
                    <a:pt x="5430" y="8978"/>
                    <a:pt x="5287" y="8775"/>
                    <a:pt x="5287" y="8549"/>
                  </a:cubicBezTo>
                  <a:lnTo>
                    <a:pt x="5287" y="8097"/>
                  </a:lnTo>
                  <a:close/>
                  <a:moveTo>
                    <a:pt x="2870" y="8132"/>
                  </a:moveTo>
                  <a:lnTo>
                    <a:pt x="2870" y="8561"/>
                  </a:lnTo>
                  <a:cubicBezTo>
                    <a:pt x="2870" y="8787"/>
                    <a:pt x="2727" y="8990"/>
                    <a:pt x="2513" y="9073"/>
                  </a:cubicBezTo>
                  <a:lnTo>
                    <a:pt x="2323" y="9144"/>
                  </a:lnTo>
                  <a:lnTo>
                    <a:pt x="2323" y="9073"/>
                  </a:lnTo>
                  <a:cubicBezTo>
                    <a:pt x="2323" y="8954"/>
                    <a:pt x="2275" y="8847"/>
                    <a:pt x="2216" y="8751"/>
                  </a:cubicBezTo>
                  <a:cubicBezTo>
                    <a:pt x="2382" y="8620"/>
                    <a:pt x="2680" y="8370"/>
                    <a:pt x="2870" y="8132"/>
                  </a:cubicBezTo>
                  <a:close/>
                  <a:moveTo>
                    <a:pt x="1823" y="8871"/>
                  </a:moveTo>
                  <a:cubicBezTo>
                    <a:pt x="1918" y="8871"/>
                    <a:pt x="2001" y="8966"/>
                    <a:pt x="2001" y="9049"/>
                  </a:cubicBezTo>
                  <a:cubicBezTo>
                    <a:pt x="2001" y="9144"/>
                    <a:pt x="1918" y="9228"/>
                    <a:pt x="1823" y="9228"/>
                  </a:cubicBezTo>
                  <a:lnTo>
                    <a:pt x="1644" y="9228"/>
                  </a:lnTo>
                  <a:cubicBezTo>
                    <a:pt x="1537" y="9228"/>
                    <a:pt x="1465" y="9144"/>
                    <a:pt x="1465" y="9049"/>
                  </a:cubicBezTo>
                  <a:cubicBezTo>
                    <a:pt x="1465" y="8966"/>
                    <a:pt x="1549" y="8871"/>
                    <a:pt x="1644" y="8871"/>
                  </a:cubicBezTo>
                  <a:close/>
                  <a:moveTo>
                    <a:pt x="6526" y="8871"/>
                  </a:moveTo>
                  <a:cubicBezTo>
                    <a:pt x="6621" y="8871"/>
                    <a:pt x="6704" y="8966"/>
                    <a:pt x="6704" y="9049"/>
                  </a:cubicBezTo>
                  <a:cubicBezTo>
                    <a:pt x="6704" y="9144"/>
                    <a:pt x="6621" y="9228"/>
                    <a:pt x="6526" y="9228"/>
                  </a:cubicBezTo>
                  <a:lnTo>
                    <a:pt x="6347" y="9228"/>
                  </a:lnTo>
                  <a:cubicBezTo>
                    <a:pt x="6240" y="9228"/>
                    <a:pt x="6156" y="9144"/>
                    <a:pt x="6156" y="9049"/>
                  </a:cubicBezTo>
                  <a:cubicBezTo>
                    <a:pt x="6156" y="8966"/>
                    <a:pt x="6252" y="8871"/>
                    <a:pt x="6347" y="8871"/>
                  </a:cubicBezTo>
                  <a:close/>
                  <a:moveTo>
                    <a:pt x="4073" y="9228"/>
                  </a:moveTo>
                  <a:cubicBezTo>
                    <a:pt x="4180" y="9228"/>
                    <a:pt x="4263" y="9323"/>
                    <a:pt x="4263" y="9406"/>
                  </a:cubicBezTo>
                  <a:cubicBezTo>
                    <a:pt x="4263" y="9502"/>
                    <a:pt x="4180" y="9585"/>
                    <a:pt x="4073" y="9585"/>
                  </a:cubicBezTo>
                  <a:cubicBezTo>
                    <a:pt x="3978" y="9585"/>
                    <a:pt x="3894" y="9502"/>
                    <a:pt x="3894" y="9406"/>
                  </a:cubicBezTo>
                  <a:cubicBezTo>
                    <a:pt x="3894" y="9323"/>
                    <a:pt x="3990" y="9228"/>
                    <a:pt x="4073" y="9228"/>
                  </a:cubicBezTo>
                  <a:close/>
                  <a:moveTo>
                    <a:pt x="4299" y="0"/>
                  </a:moveTo>
                  <a:cubicBezTo>
                    <a:pt x="3930" y="0"/>
                    <a:pt x="3585" y="227"/>
                    <a:pt x="3442" y="572"/>
                  </a:cubicBezTo>
                  <a:lnTo>
                    <a:pt x="2299" y="3156"/>
                  </a:lnTo>
                  <a:cubicBezTo>
                    <a:pt x="2156" y="3203"/>
                    <a:pt x="2073" y="3322"/>
                    <a:pt x="2073" y="3465"/>
                  </a:cubicBezTo>
                  <a:lnTo>
                    <a:pt x="2073" y="3906"/>
                  </a:lnTo>
                  <a:lnTo>
                    <a:pt x="311" y="4834"/>
                  </a:lnTo>
                  <a:cubicBezTo>
                    <a:pt x="191" y="4894"/>
                    <a:pt x="132" y="5037"/>
                    <a:pt x="180" y="5168"/>
                  </a:cubicBezTo>
                  <a:cubicBezTo>
                    <a:pt x="215" y="5299"/>
                    <a:pt x="334" y="5370"/>
                    <a:pt x="465" y="5370"/>
                  </a:cubicBezTo>
                  <a:lnTo>
                    <a:pt x="1108" y="5370"/>
                  </a:lnTo>
                  <a:cubicBezTo>
                    <a:pt x="1061" y="5453"/>
                    <a:pt x="1049" y="5549"/>
                    <a:pt x="1049" y="5644"/>
                  </a:cubicBezTo>
                  <a:cubicBezTo>
                    <a:pt x="1049" y="5882"/>
                    <a:pt x="1180" y="6084"/>
                    <a:pt x="1382" y="6180"/>
                  </a:cubicBezTo>
                  <a:cubicBezTo>
                    <a:pt x="1382" y="6239"/>
                    <a:pt x="1370" y="6311"/>
                    <a:pt x="1358" y="6418"/>
                  </a:cubicBezTo>
                  <a:cubicBezTo>
                    <a:pt x="1346" y="6501"/>
                    <a:pt x="1418" y="6585"/>
                    <a:pt x="1501" y="6596"/>
                  </a:cubicBezTo>
                  <a:lnTo>
                    <a:pt x="1513" y="6596"/>
                  </a:lnTo>
                  <a:cubicBezTo>
                    <a:pt x="1608" y="6596"/>
                    <a:pt x="1668" y="6537"/>
                    <a:pt x="1680" y="6442"/>
                  </a:cubicBezTo>
                  <a:cubicBezTo>
                    <a:pt x="1680" y="6370"/>
                    <a:pt x="1692" y="6299"/>
                    <a:pt x="1692" y="6251"/>
                  </a:cubicBezTo>
                  <a:lnTo>
                    <a:pt x="1751" y="6251"/>
                  </a:lnTo>
                  <a:cubicBezTo>
                    <a:pt x="1846" y="6906"/>
                    <a:pt x="2204" y="7489"/>
                    <a:pt x="2727" y="7870"/>
                  </a:cubicBezTo>
                  <a:cubicBezTo>
                    <a:pt x="2549" y="8120"/>
                    <a:pt x="2168" y="8430"/>
                    <a:pt x="1989" y="8561"/>
                  </a:cubicBezTo>
                  <a:cubicBezTo>
                    <a:pt x="1965" y="8561"/>
                    <a:pt x="1918" y="8549"/>
                    <a:pt x="1894" y="8549"/>
                  </a:cubicBezTo>
                  <a:lnTo>
                    <a:pt x="1680" y="8549"/>
                  </a:lnTo>
                  <a:cubicBezTo>
                    <a:pt x="1632" y="8097"/>
                    <a:pt x="1608" y="7620"/>
                    <a:pt x="1620" y="7144"/>
                  </a:cubicBezTo>
                  <a:cubicBezTo>
                    <a:pt x="1620" y="7061"/>
                    <a:pt x="1549" y="6977"/>
                    <a:pt x="1454" y="6977"/>
                  </a:cubicBezTo>
                  <a:cubicBezTo>
                    <a:pt x="1370" y="6977"/>
                    <a:pt x="1299" y="7061"/>
                    <a:pt x="1299" y="7144"/>
                  </a:cubicBezTo>
                  <a:cubicBezTo>
                    <a:pt x="1275" y="7680"/>
                    <a:pt x="1311" y="8204"/>
                    <a:pt x="1370" y="8680"/>
                  </a:cubicBezTo>
                  <a:cubicBezTo>
                    <a:pt x="1263" y="8763"/>
                    <a:pt x="1203" y="8906"/>
                    <a:pt x="1203" y="9061"/>
                  </a:cubicBezTo>
                  <a:cubicBezTo>
                    <a:pt x="1203" y="9216"/>
                    <a:pt x="1275" y="9359"/>
                    <a:pt x="1382" y="9454"/>
                  </a:cubicBezTo>
                  <a:lnTo>
                    <a:pt x="1382" y="9513"/>
                  </a:lnTo>
                  <a:lnTo>
                    <a:pt x="799" y="9716"/>
                  </a:lnTo>
                  <a:cubicBezTo>
                    <a:pt x="322" y="9883"/>
                    <a:pt x="1" y="10347"/>
                    <a:pt x="1" y="10871"/>
                  </a:cubicBezTo>
                  <a:lnTo>
                    <a:pt x="1" y="11002"/>
                  </a:lnTo>
                  <a:cubicBezTo>
                    <a:pt x="1" y="11097"/>
                    <a:pt x="72" y="11168"/>
                    <a:pt x="168" y="11168"/>
                  </a:cubicBezTo>
                  <a:cubicBezTo>
                    <a:pt x="251" y="11168"/>
                    <a:pt x="322" y="11097"/>
                    <a:pt x="322" y="11002"/>
                  </a:cubicBezTo>
                  <a:lnTo>
                    <a:pt x="322" y="10871"/>
                  </a:lnTo>
                  <a:cubicBezTo>
                    <a:pt x="322" y="10502"/>
                    <a:pt x="561" y="10156"/>
                    <a:pt x="918" y="10037"/>
                  </a:cubicBezTo>
                  <a:lnTo>
                    <a:pt x="1394" y="9871"/>
                  </a:lnTo>
                  <a:lnTo>
                    <a:pt x="1394" y="11002"/>
                  </a:lnTo>
                  <a:cubicBezTo>
                    <a:pt x="1394" y="11097"/>
                    <a:pt x="1477" y="11168"/>
                    <a:pt x="1561" y="11168"/>
                  </a:cubicBezTo>
                  <a:cubicBezTo>
                    <a:pt x="1656" y="11168"/>
                    <a:pt x="1727" y="11097"/>
                    <a:pt x="1727" y="11002"/>
                  </a:cubicBezTo>
                  <a:lnTo>
                    <a:pt x="1727" y="9609"/>
                  </a:lnTo>
                  <a:lnTo>
                    <a:pt x="1977" y="9609"/>
                  </a:lnTo>
                  <a:cubicBezTo>
                    <a:pt x="2096" y="9823"/>
                    <a:pt x="2466" y="10502"/>
                    <a:pt x="2620" y="11049"/>
                  </a:cubicBezTo>
                  <a:cubicBezTo>
                    <a:pt x="2632" y="11121"/>
                    <a:pt x="2704" y="11168"/>
                    <a:pt x="2787" y="11168"/>
                  </a:cubicBezTo>
                  <a:lnTo>
                    <a:pt x="2823" y="11168"/>
                  </a:lnTo>
                  <a:cubicBezTo>
                    <a:pt x="2918" y="11145"/>
                    <a:pt x="2966" y="11061"/>
                    <a:pt x="2942" y="10978"/>
                  </a:cubicBezTo>
                  <a:cubicBezTo>
                    <a:pt x="2811" y="10454"/>
                    <a:pt x="2501" y="9859"/>
                    <a:pt x="2335" y="9549"/>
                  </a:cubicBezTo>
                  <a:lnTo>
                    <a:pt x="2727" y="9406"/>
                  </a:lnTo>
                  <a:cubicBezTo>
                    <a:pt x="2882" y="9347"/>
                    <a:pt x="3037" y="9252"/>
                    <a:pt x="3144" y="9097"/>
                  </a:cubicBezTo>
                  <a:lnTo>
                    <a:pt x="3680" y="9359"/>
                  </a:lnTo>
                  <a:lnTo>
                    <a:pt x="3680" y="9442"/>
                  </a:lnTo>
                  <a:cubicBezTo>
                    <a:pt x="3680" y="9656"/>
                    <a:pt x="3823" y="9859"/>
                    <a:pt x="4013" y="9930"/>
                  </a:cubicBezTo>
                  <a:lnTo>
                    <a:pt x="4013" y="11014"/>
                  </a:lnTo>
                  <a:cubicBezTo>
                    <a:pt x="4013" y="11109"/>
                    <a:pt x="4097" y="11180"/>
                    <a:pt x="4180" y="11180"/>
                  </a:cubicBezTo>
                  <a:cubicBezTo>
                    <a:pt x="4275" y="11180"/>
                    <a:pt x="4347" y="11109"/>
                    <a:pt x="4347" y="11014"/>
                  </a:cubicBezTo>
                  <a:lnTo>
                    <a:pt x="4347" y="9930"/>
                  </a:lnTo>
                  <a:cubicBezTo>
                    <a:pt x="4549" y="9859"/>
                    <a:pt x="4692" y="9680"/>
                    <a:pt x="4692" y="9442"/>
                  </a:cubicBezTo>
                  <a:lnTo>
                    <a:pt x="4692" y="9359"/>
                  </a:lnTo>
                  <a:lnTo>
                    <a:pt x="5228" y="9097"/>
                  </a:lnTo>
                  <a:cubicBezTo>
                    <a:pt x="5323" y="9228"/>
                    <a:pt x="5466" y="9347"/>
                    <a:pt x="5645" y="9406"/>
                  </a:cubicBezTo>
                  <a:lnTo>
                    <a:pt x="6026" y="9549"/>
                  </a:lnTo>
                  <a:cubicBezTo>
                    <a:pt x="5859" y="9847"/>
                    <a:pt x="5549" y="10454"/>
                    <a:pt x="5418" y="10978"/>
                  </a:cubicBezTo>
                  <a:cubicBezTo>
                    <a:pt x="5406" y="11061"/>
                    <a:pt x="5442" y="11157"/>
                    <a:pt x="5537" y="11168"/>
                  </a:cubicBezTo>
                  <a:lnTo>
                    <a:pt x="5585" y="11168"/>
                  </a:lnTo>
                  <a:cubicBezTo>
                    <a:pt x="5656" y="11168"/>
                    <a:pt x="5716" y="11121"/>
                    <a:pt x="5740" y="11049"/>
                  </a:cubicBezTo>
                  <a:cubicBezTo>
                    <a:pt x="5883" y="10502"/>
                    <a:pt x="6252" y="9811"/>
                    <a:pt x="6383" y="9609"/>
                  </a:cubicBezTo>
                  <a:lnTo>
                    <a:pt x="6633" y="9609"/>
                  </a:lnTo>
                  <a:lnTo>
                    <a:pt x="6633" y="11002"/>
                  </a:lnTo>
                  <a:cubicBezTo>
                    <a:pt x="6633" y="11097"/>
                    <a:pt x="6716" y="11168"/>
                    <a:pt x="6799" y="11168"/>
                  </a:cubicBezTo>
                  <a:cubicBezTo>
                    <a:pt x="6895" y="11168"/>
                    <a:pt x="6966" y="11097"/>
                    <a:pt x="6966" y="11002"/>
                  </a:cubicBezTo>
                  <a:lnTo>
                    <a:pt x="6966" y="9871"/>
                  </a:lnTo>
                  <a:lnTo>
                    <a:pt x="7442" y="10037"/>
                  </a:lnTo>
                  <a:cubicBezTo>
                    <a:pt x="7800" y="10156"/>
                    <a:pt x="8038" y="10502"/>
                    <a:pt x="8038" y="10871"/>
                  </a:cubicBezTo>
                  <a:lnTo>
                    <a:pt x="8038" y="11002"/>
                  </a:lnTo>
                  <a:cubicBezTo>
                    <a:pt x="8038" y="11097"/>
                    <a:pt x="8109" y="11168"/>
                    <a:pt x="8204" y="11168"/>
                  </a:cubicBezTo>
                  <a:cubicBezTo>
                    <a:pt x="8288" y="11168"/>
                    <a:pt x="8359" y="11097"/>
                    <a:pt x="8359" y="11002"/>
                  </a:cubicBezTo>
                  <a:lnTo>
                    <a:pt x="8359" y="10871"/>
                  </a:lnTo>
                  <a:cubicBezTo>
                    <a:pt x="8240" y="10323"/>
                    <a:pt x="7919" y="9871"/>
                    <a:pt x="7442" y="9692"/>
                  </a:cubicBezTo>
                  <a:lnTo>
                    <a:pt x="6859" y="9490"/>
                  </a:lnTo>
                  <a:lnTo>
                    <a:pt x="6859" y="9430"/>
                  </a:lnTo>
                  <a:cubicBezTo>
                    <a:pt x="6966" y="9335"/>
                    <a:pt x="7038" y="9192"/>
                    <a:pt x="7038" y="9037"/>
                  </a:cubicBezTo>
                  <a:cubicBezTo>
                    <a:pt x="7038" y="8894"/>
                    <a:pt x="6978" y="8751"/>
                    <a:pt x="6883" y="8656"/>
                  </a:cubicBezTo>
                  <a:cubicBezTo>
                    <a:pt x="7014" y="7525"/>
                    <a:pt x="6918" y="6513"/>
                    <a:pt x="6895" y="6168"/>
                  </a:cubicBezTo>
                  <a:cubicBezTo>
                    <a:pt x="7085" y="6061"/>
                    <a:pt x="7216" y="5870"/>
                    <a:pt x="7216" y="5632"/>
                  </a:cubicBezTo>
                  <a:cubicBezTo>
                    <a:pt x="7216" y="5525"/>
                    <a:pt x="7192" y="5442"/>
                    <a:pt x="7157" y="5358"/>
                  </a:cubicBezTo>
                  <a:lnTo>
                    <a:pt x="7800" y="5358"/>
                  </a:lnTo>
                  <a:cubicBezTo>
                    <a:pt x="7931" y="5358"/>
                    <a:pt x="8038" y="5275"/>
                    <a:pt x="8085" y="5156"/>
                  </a:cubicBezTo>
                  <a:cubicBezTo>
                    <a:pt x="8109" y="5025"/>
                    <a:pt x="8050" y="4894"/>
                    <a:pt x="7942" y="4822"/>
                  </a:cubicBezTo>
                  <a:lnTo>
                    <a:pt x="6192" y="3894"/>
                  </a:lnTo>
                  <a:lnTo>
                    <a:pt x="6192" y="3477"/>
                  </a:lnTo>
                  <a:cubicBezTo>
                    <a:pt x="6192" y="3322"/>
                    <a:pt x="6109" y="3203"/>
                    <a:pt x="5966" y="3156"/>
                  </a:cubicBezTo>
                  <a:lnTo>
                    <a:pt x="5335" y="1870"/>
                  </a:lnTo>
                  <a:lnTo>
                    <a:pt x="5490" y="1751"/>
                  </a:lnTo>
                  <a:cubicBezTo>
                    <a:pt x="5609" y="1655"/>
                    <a:pt x="5680" y="1536"/>
                    <a:pt x="5704" y="1393"/>
                  </a:cubicBezTo>
                  <a:cubicBezTo>
                    <a:pt x="5716" y="1251"/>
                    <a:pt x="5668" y="1108"/>
                    <a:pt x="5585" y="1000"/>
                  </a:cubicBezTo>
                  <a:lnTo>
                    <a:pt x="5013" y="334"/>
                  </a:lnTo>
                  <a:cubicBezTo>
                    <a:pt x="4835" y="119"/>
                    <a:pt x="4573" y="0"/>
                    <a:pt x="4299"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47" name="Google Shape;1747;p63"/>
          <p:cNvGrpSpPr/>
          <p:nvPr/>
        </p:nvGrpSpPr>
        <p:grpSpPr>
          <a:xfrm>
            <a:off x="4369921" y="6304961"/>
            <a:ext cx="276503" cy="369674"/>
            <a:chOff x="8048421" y="3334486"/>
            <a:chExt cx="276503" cy="369674"/>
          </a:xfrm>
        </p:grpSpPr>
        <p:sp>
          <p:nvSpPr>
            <p:cNvPr id="1748" name="Google Shape;1748;p63"/>
            <p:cNvSpPr/>
            <p:nvPr/>
          </p:nvSpPr>
          <p:spPr>
            <a:xfrm>
              <a:off x="8146471" y="3456327"/>
              <a:ext cx="10613" cy="16252"/>
            </a:xfrm>
            <a:custGeom>
              <a:rect b="b" l="l" r="r" t="t"/>
              <a:pathLst>
                <a:path extrusionOk="0" h="513" w="335">
                  <a:moveTo>
                    <a:pt x="156" y="0"/>
                  </a:moveTo>
                  <a:cubicBezTo>
                    <a:pt x="72" y="0"/>
                    <a:pt x="1" y="84"/>
                    <a:pt x="1" y="167"/>
                  </a:cubicBezTo>
                  <a:lnTo>
                    <a:pt x="1" y="345"/>
                  </a:lnTo>
                  <a:cubicBezTo>
                    <a:pt x="1" y="441"/>
                    <a:pt x="72" y="512"/>
                    <a:pt x="156" y="512"/>
                  </a:cubicBezTo>
                  <a:cubicBezTo>
                    <a:pt x="251" y="512"/>
                    <a:pt x="322" y="441"/>
                    <a:pt x="322" y="345"/>
                  </a:cubicBezTo>
                  <a:lnTo>
                    <a:pt x="322" y="167"/>
                  </a:lnTo>
                  <a:cubicBezTo>
                    <a:pt x="334" y="84"/>
                    <a:pt x="251" y="0"/>
                    <a:pt x="156"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63"/>
            <p:cNvSpPr/>
            <p:nvPr/>
          </p:nvSpPr>
          <p:spPr>
            <a:xfrm>
              <a:off x="8215501" y="3456327"/>
              <a:ext cx="10961" cy="16252"/>
            </a:xfrm>
            <a:custGeom>
              <a:rect b="b" l="l" r="r" t="t"/>
              <a:pathLst>
                <a:path extrusionOk="0" h="513" w="346">
                  <a:moveTo>
                    <a:pt x="167" y="0"/>
                  </a:moveTo>
                  <a:cubicBezTo>
                    <a:pt x="84" y="0"/>
                    <a:pt x="1" y="84"/>
                    <a:pt x="1" y="167"/>
                  </a:cubicBezTo>
                  <a:lnTo>
                    <a:pt x="1" y="345"/>
                  </a:lnTo>
                  <a:cubicBezTo>
                    <a:pt x="1" y="441"/>
                    <a:pt x="84" y="512"/>
                    <a:pt x="167" y="512"/>
                  </a:cubicBezTo>
                  <a:cubicBezTo>
                    <a:pt x="263" y="512"/>
                    <a:pt x="334" y="441"/>
                    <a:pt x="334" y="345"/>
                  </a:cubicBezTo>
                  <a:lnTo>
                    <a:pt x="334" y="167"/>
                  </a:lnTo>
                  <a:cubicBezTo>
                    <a:pt x="346" y="84"/>
                    <a:pt x="275" y="0"/>
                    <a:pt x="16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63"/>
            <p:cNvSpPr/>
            <p:nvPr/>
          </p:nvSpPr>
          <p:spPr>
            <a:xfrm>
              <a:off x="8048421" y="3334486"/>
              <a:ext cx="276503" cy="369674"/>
            </a:xfrm>
            <a:custGeom>
              <a:rect b="b" l="l" r="r" t="t"/>
              <a:pathLst>
                <a:path extrusionOk="0" h="11669" w="8728">
                  <a:moveTo>
                    <a:pt x="4322" y="334"/>
                  </a:moveTo>
                  <a:cubicBezTo>
                    <a:pt x="4703" y="334"/>
                    <a:pt x="5084" y="417"/>
                    <a:pt x="5441" y="548"/>
                  </a:cubicBezTo>
                  <a:cubicBezTo>
                    <a:pt x="5179" y="655"/>
                    <a:pt x="4953" y="786"/>
                    <a:pt x="4787" y="953"/>
                  </a:cubicBezTo>
                  <a:cubicBezTo>
                    <a:pt x="4679" y="810"/>
                    <a:pt x="4536" y="727"/>
                    <a:pt x="4358" y="727"/>
                  </a:cubicBezTo>
                  <a:cubicBezTo>
                    <a:pt x="4179" y="727"/>
                    <a:pt x="4013" y="810"/>
                    <a:pt x="3917" y="953"/>
                  </a:cubicBezTo>
                  <a:cubicBezTo>
                    <a:pt x="3739" y="774"/>
                    <a:pt x="3501" y="620"/>
                    <a:pt x="3239" y="536"/>
                  </a:cubicBezTo>
                  <a:cubicBezTo>
                    <a:pt x="3584" y="417"/>
                    <a:pt x="3953" y="334"/>
                    <a:pt x="4322" y="334"/>
                  </a:cubicBezTo>
                  <a:close/>
                  <a:moveTo>
                    <a:pt x="6151" y="749"/>
                  </a:moveTo>
                  <a:cubicBezTo>
                    <a:pt x="6261" y="749"/>
                    <a:pt x="6366" y="761"/>
                    <a:pt x="6465" y="786"/>
                  </a:cubicBezTo>
                  <a:cubicBezTo>
                    <a:pt x="6322" y="965"/>
                    <a:pt x="6072" y="1108"/>
                    <a:pt x="5787" y="1203"/>
                  </a:cubicBezTo>
                  <a:cubicBezTo>
                    <a:pt x="5617" y="1253"/>
                    <a:pt x="5443" y="1281"/>
                    <a:pt x="5282" y="1281"/>
                  </a:cubicBezTo>
                  <a:cubicBezTo>
                    <a:pt x="5172" y="1281"/>
                    <a:pt x="5069" y="1268"/>
                    <a:pt x="4977" y="1239"/>
                  </a:cubicBezTo>
                  <a:cubicBezTo>
                    <a:pt x="5132" y="1060"/>
                    <a:pt x="5382" y="917"/>
                    <a:pt x="5668" y="822"/>
                  </a:cubicBezTo>
                  <a:cubicBezTo>
                    <a:pt x="5834" y="773"/>
                    <a:pt x="5997" y="749"/>
                    <a:pt x="6151" y="749"/>
                  </a:cubicBezTo>
                  <a:close/>
                  <a:moveTo>
                    <a:pt x="2542" y="750"/>
                  </a:moveTo>
                  <a:cubicBezTo>
                    <a:pt x="2703" y="750"/>
                    <a:pt x="2878" y="777"/>
                    <a:pt x="3048" y="834"/>
                  </a:cubicBezTo>
                  <a:cubicBezTo>
                    <a:pt x="3334" y="917"/>
                    <a:pt x="3584" y="1072"/>
                    <a:pt x="3727" y="1251"/>
                  </a:cubicBezTo>
                  <a:cubicBezTo>
                    <a:pt x="3646" y="1273"/>
                    <a:pt x="3553" y="1284"/>
                    <a:pt x="3454" y="1284"/>
                  </a:cubicBezTo>
                  <a:cubicBezTo>
                    <a:pt x="3290" y="1284"/>
                    <a:pt x="3107" y="1255"/>
                    <a:pt x="2929" y="1203"/>
                  </a:cubicBezTo>
                  <a:cubicBezTo>
                    <a:pt x="2643" y="1108"/>
                    <a:pt x="2393" y="965"/>
                    <a:pt x="2239" y="786"/>
                  </a:cubicBezTo>
                  <a:cubicBezTo>
                    <a:pt x="2330" y="762"/>
                    <a:pt x="2433" y="750"/>
                    <a:pt x="2542" y="750"/>
                  </a:cubicBezTo>
                  <a:close/>
                  <a:moveTo>
                    <a:pt x="4358" y="1072"/>
                  </a:moveTo>
                  <a:cubicBezTo>
                    <a:pt x="4465" y="1072"/>
                    <a:pt x="4548" y="1155"/>
                    <a:pt x="4548" y="1263"/>
                  </a:cubicBezTo>
                  <a:cubicBezTo>
                    <a:pt x="4548" y="1370"/>
                    <a:pt x="4465" y="1453"/>
                    <a:pt x="4358" y="1453"/>
                  </a:cubicBezTo>
                  <a:cubicBezTo>
                    <a:pt x="4251" y="1453"/>
                    <a:pt x="4167" y="1370"/>
                    <a:pt x="4167" y="1263"/>
                  </a:cubicBezTo>
                  <a:cubicBezTo>
                    <a:pt x="4167" y="1155"/>
                    <a:pt x="4251" y="1072"/>
                    <a:pt x="4358" y="1072"/>
                  </a:cubicBezTo>
                  <a:close/>
                  <a:moveTo>
                    <a:pt x="2203" y="1167"/>
                  </a:moveTo>
                  <a:cubicBezTo>
                    <a:pt x="2381" y="1322"/>
                    <a:pt x="2620" y="1441"/>
                    <a:pt x="2870" y="1524"/>
                  </a:cubicBezTo>
                  <a:cubicBezTo>
                    <a:pt x="3072" y="1584"/>
                    <a:pt x="3286" y="1620"/>
                    <a:pt x="3477" y="1620"/>
                  </a:cubicBezTo>
                  <a:cubicBezTo>
                    <a:pt x="3644" y="1620"/>
                    <a:pt x="3810" y="1584"/>
                    <a:pt x="3953" y="1548"/>
                  </a:cubicBezTo>
                  <a:cubicBezTo>
                    <a:pt x="4048" y="1691"/>
                    <a:pt x="4227" y="1798"/>
                    <a:pt x="4417" y="1798"/>
                  </a:cubicBezTo>
                  <a:cubicBezTo>
                    <a:pt x="4608" y="1798"/>
                    <a:pt x="4775" y="1691"/>
                    <a:pt x="4882" y="1548"/>
                  </a:cubicBezTo>
                  <a:cubicBezTo>
                    <a:pt x="5013" y="1584"/>
                    <a:pt x="5179" y="1620"/>
                    <a:pt x="5358" y="1620"/>
                  </a:cubicBezTo>
                  <a:cubicBezTo>
                    <a:pt x="5549" y="1620"/>
                    <a:pt x="5751" y="1584"/>
                    <a:pt x="5965" y="1524"/>
                  </a:cubicBezTo>
                  <a:cubicBezTo>
                    <a:pt x="6203" y="1453"/>
                    <a:pt x="6430" y="1334"/>
                    <a:pt x="6608" y="1203"/>
                  </a:cubicBezTo>
                  <a:cubicBezTo>
                    <a:pt x="7287" y="1810"/>
                    <a:pt x="7704" y="2656"/>
                    <a:pt x="7763" y="3549"/>
                  </a:cubicBezTo>
                  <a:lnTo>
                    <a:pt x="7930" y="6370"/>
                  </a:lnTo>
                  <a:cubicBezTo>
                    <a:pt x="7977" y="7120"/>
                    <a:pt x="7775" y="7870"/>
                    <a:pt x="7358" y="8490"/>
                  </a:cubicBezTo>
                  <a:lnTo>
                    <a:pt x="5989" y="8037"/>
                  </a:lnTo>
                  <a:cubicBezTo>
                    <a:pt x="5775" y="7954"/>
                    <a:pt x="5620" y="7740"/>
                    <a:pt x="5620" y="7513"/>
                  </a:cubicBezTo>
                  <a:lnTo>
                    <a:pt x="5620" y="6763"/>
                  </a:lnTo>
                  <a:cubicBezTo>
                    <a:pt x="6287" y="6382"/>
                    <a:pt x="6763" y="5715"/>
                    <a:pt x="6870" y="4906"/>
                  </a:cubicBezTo>
                  <a:lnTo>
                    <a:pt x="7001" y="4906"/>
                  </a:lnTo>
                  <a:cubicBezTo>
                    <a:pt x="7346" y="4906"/>
                    <a:pt x="7632" y="4620"/>
                    <a:pt x="7632" y="4287"/>
                  </a:cubicBezTo>
                  <a:cubicBezTo>
                    <a:pt x="7632" y="3941"/>
                    <a:pt x="7346" y="3656"/>
                    <a:pt x="7001" y="3656"/>
                  </a:cubicBezTo>
                  <a:lnTo>
                    <a:pt x="6918" y="3656"/>
                  </a:lnTo>
                  <a:cubicBezTo>
                    <a:pt x="6811" y="3656"/>
                    <a:pt x="6727" y="3560"/>
                    <a:pt x="6727" y="3465"/>
                  </a:cubicBezTo>
                  <a:cubicBezTo>
                    <a:pt x="6727" y="2656"/>
                    <a:pt x="6072" y="2013"/>
                    <a:pt x="5275" y="2013"/>
                  </a:cubicBezTo>
                  <a:cubicBezTo>
                    <a:pt x="5191" y="2013"/>
                    <a:pt x="5120" y="2096"/>
                    <a:pt x="5120" y="2179"/>
                  </a:cubicBezTo>
                  <a:cubicBezTo>
                    <a:pt x="5120" y="2275"/>
                    <a:pt x="5191" y="2346"/>
                    <a:pt x="5275" y="2346"/>
                  </a:cubicBezTo>
                  <a:cubicBezTo>
                    <a:pt x="5894" y="2346"/>
                    <a:pt x="6382" y="2834"/>
                    <a:pt x="6382" y="3453"/>
                  </a:cubicBezTo>
                  <a:cubicBezTo>
                    <a:pt x="6382" y="3751"/>
                    <a:pt x="6620" y="3989"/>
                    <a:pt x="6918" y="3989"/>
                  </a:cubicBezTo>
                  <a:lnTo>
                    <a:pt x="7001" y="3989"/>
                  </a:lnTo>
                  <a:cubicBezTo>
                    <a:pt x="7168" y="3989"/>
                    <a:pt x="7287" y="4120"/>
                    <a:pt x="7287" y="4263"/>
                  </a:cubicBezTo>
                  <a:cubicBezTo>
                    <a:pt x="7287" y="4418"/>
                    <a:pt x="7156" y="4549"/>
                    <a:pt x="7001" y="4549"/>
                  </a:cubicBezTo>
                  <a:lnTo>
                    <a:pt x="6906" y="4549"/>
                  </a:lnTo>
                  <a:lnTo>
                    <a:pt x="6906" y="4537"/>
                  </a:lnTo>
                  <a:cubicBezTo>
                    <a:pt x="6906" y="4441"/>
                    <a:pt x="6822" y="4370"/>
                    <a:pt x="6739" y="4370"/>
                  </a:cubicBezTo>
                  <a:cubicBezTo>
                    <a:pt x="6644" y="4370"/>
                    <a:pt x="6572" y="4441"/>
                    <a:pt x="6572" y="4537"/>
                  </a:cubicBezTo>
                  <a:cubicBezTo>
                    <a:pt x="6572" y="5751"/>
                    <a:pt x="5596" y="6739"/>
                    <a:pt x="4370" y="6739"/>
                  </a:cubicBezTo>
                  <a:cubicBezTo>
                    <a:pt x="3155" y="6739"/>
                    <a:pt x="2167" y="5751"/>
                    <a:pt x="2167" y="4537"/>
                  </a:cubicBezTo>
                  <a:cubicBezTo>
                    <a:pt x="2167" y="4441"/>
                    <a:pt x="2096" y="4370"/>
                    <a:pt x="2000" y="4370"/>
                  </a:cubicBezTo>
                  <a:cubicBezTo>
                    <a:pt x="1917" y="4370"/>
                    <a:pt x="1846" y="4441"/>
                    <a:pt x="1846" y="4537"/>
                  </a:cubicBezTo>
                  <a:lnTo>
                    <a:pt x="1846" y="4549"/>
                  </a:lnTo>
                  <a:lnTo>
                    <a:pt x="1739" y="4549"/>
                  </a:lnTo>
                  <a:cubicBezTo>
                    <a:pt x="1572" y="4549"/>
                    <a:pt x="1453" y="4418"/>
                    <a:pt x="1453" y="4263"/>
                  </a:cubicBezTo>
                  <a:cubicBezTo>
                    <a:pt x="1453" y="4120"/>
                    <a:pt x="1584" y="3989"/>
                    <a:pt x="1739" y="3989"/>
                  </a:cubicBezTo>
                  <a:lnTo>
                    <a:pt x="1822" y="3989"/>
                  </a:lnTo>
                  <a:cubicBezTo>
                    <a:pt x="2120" y="3989"/>
                    <a:pt x="2358" y="3751"/>
                    <a:pt x="2358" y="3453"/>
                  </a:cubicBezTo>
                  <a:cubicBezTo>
                    <a:pt x="2358" y="2834"/>
                    <a:pt x="2858" y="2346"/>
                    <a:pt x="3465" y="2346"/>
                  </a:cubicBezTo>
                  <a:lnTo>
                    <a:pt x="4560" y="2346"/>
                  </a:lnTo>
                  <a:cubicBezTo>
                    <a:pt x="4656" y="2346"/>
                    <a:pt x="4727" y="2275"/>
                    <a:pt x="4727" y="2179"/>
                  </a:cubicBezTo>
                  <a:cubicBezTo>
                    <a:pt x="4727" y="2096"/>
                    <a:pt x="4656" y="2013"/>
                    <a:pt x="4560" y="2013"/>
                  </a:cubicBezTo>
                  <a:lnTo>
                    <a:pt x="3465" y="2013"/>
                  </a:lnTo>
                  <a:cubicBezTo>
                    <a:pt x="2655" y="2013"/>
                    <a:pt x="2024" y="2667"/>
                    <a:pt x="2024" y="3465"/>
                  </a:cubicBezTo>
                  <a:cubicBezTo>
                    <a:pt x="2024" y="3572"/>
                    <a:pt x="1929" y="3656"/>
                    <a:pt x="1822" y="3656"/>
                  </a:cubicBezTo>
                  <a:lnTo>
                    <a:pt x="1739" y="3656"/>
                  </a:lnTo>
                  <a:cubicBezTo>
                    <a:pt x="1393" y="3656"/>
                    <a:pt x="1107" y="3941"/>
                    <a:pt x="1107" y="4287"/>
                  </a:cubicBezTo>
                  <a:cubicBezTo>
                    <a:pt x="1107" y="4620"/>
                    <a:pt x="1393" y="4906"/>
                    <a:pt x="1739" y="4906"/>
                  </a:cubicBezTo>
                  <a:lnTo>
                    <a:pt x="1869" y="4906"/>
                  </a:lnTo>
                  <a:cubicBezTo>
                    <a:pt x="1977" y="5692"/>
                    <a:pt x="2465" y="6382"/>
                    <a:pt x="3120" y="6763"/>
                  </a:cubicBezTo>
                  <a:lnTo>
                    <a:pt x="3120" y="7513"/>
                  </a:lnTo>
                  <a:cubicBezTo>
                    <a:pt x="3120" y="7751"/>
                    <a:pt x="2977" y="7954"/>
                    <a:pt x="2751" y="8037"/>
                  </a:cubicBezTo>
                  <a:lnTo>
                    <a:pt x="1488" y="8478"/>
                  </a:lnTo>
                  <a:cubicBezTo>
                    <a:pt x="1072" y="7859"/>
                    <a:pt x="869" y="7108"/>
                    <a:pt x="917" y="6346"/>
                  </a:cubicBezTo>
                  <a:lnTo>
                    <a:pt x="1084" y="3465"/>
                  </a:lnTo>
                  <a:cubicBezTo>
                    <a:pt x="1131" y="2584"/>
                    <a:pt x="1548" y="1751"/>
                    <a:pt x="2203" y="1167"/>
                  </a:cubicBezTo>
                  <a:close/>
                  <a:moveTo>
                    <a:pt x="4346" y="0"/>
                  </a:moveTo>
                  <a:cubicBezTo>
                    <a:pt x="3763" y="0"/>
                    <a:pt x="3179" y="143"/>
                    <a:pt x="2679" y="417"/>
                  </a:cubicBezTo>
                  <a:cubicBezTo>
                    <a:pt x="2631" y="413"/>
                    <a:pt x="2583" y="411"/>
                    <a:pt x="2536" y="411"/>
                  </a:cubicBezTo>
                  <a:cubicBezTo>
                    <a:pt x="2303" y="411"/>
                    <a:pt x="2085" y="459"/>
                    <a:pt x="1917" y="548"/>
                  </a:cubicBezTo>
                  <a:cubicBezTo>
                    <a:pt x="1846" y="584"/>
                    <a:pt x="1798" y="691"/>
                    <a:pt x="1846" y="774"/>
                  </a:cubicBezTo>
                  <a:cubicBezTo>
                    <a:pt x="1869" y="810"/>
                    <a:pt x="1905" y="870"/>
                    <a:pt x="1929" y="917"/>
                  </a:cubicBezTo>
                  <a:cubicBezTo>
                    <a:pt x="1215" y="1560"/>
                    <a:pt x="774" y="2465"/>
                    <a:pt x="715" y="3429"/>
                  </a:cubicBezTo>
                  <a:lnTo>
                    <a:pt x="548" y="6323"/>
                  </a:lnTo>
                  <a:cubicBezTo>
                    <a:pt x="500" y="7120"/>
                    <a:pt x="691" y="7918"/>
                    <a:pt x="1131" y="8585"/>
                  </a:cubicBezTo>
                  <a:lnTo>
                    <a:pt x="846" y="8692"/>
                  </a:lnTo>
                  <a:cubicBezTo>
                    <a:pt x="334" y="8871"/>
                    <a:pt x="0" y="9347"/>
                    <a:pt x="0" y="9883"/>
                  </a:cubicBezTo>
                  <a:lnTo>
                    <a:pt x="0" y="11466"/>
                  </a:lnTo>
                  <a:cubicBezTo>
                    <a:pt x="0" y="11561"/>
                    <a:pt x="72" y="11633"/>
                    <a:pt x="155" y="11633"/>
                  </a:cubicBezTo>
                  <a:cubicBezTo>
                    <a:pt x="250" y="11633"/>
                    <a:pt x="322" y="11561"/>
                    <a:pt x="322" y="11466"/>
                  </a:cubicBezTo>
                  <a:lnTo>
                    <a:pt x="322" y="9883"/>
                  </a:lnTo>
                  <a:cubicBezTo>
                    <a:pt x="322" y="9490"/>
                    <a:pt x="572" y="9133"/>
                    <a:pt x="929" y="9002"/>
                  </a:cubicBezTo>
                  <a:lnTo>
                    <a:pt x="1941" y="8644"/>
                  </a:lnTo>
                  <a:cubicBezTo>
                    <a:pt x="2036" y="8835"/>
                    <a:pt x="2167" y="9002"/>
                    <a:pt x="2310" y="9168"/>
                  </a:cubicBezTo>
                  <a:cubicBezTo>
                    <a:pt x="2346" y="9192"/>
                    <a:pt x="2393" y="9228"/>
                    <a:pt x="2429" y="9228"/>
                  </a:cubicBezTo>
                  <a:cubicBezTo>
                    <a:pt x="2477" y="9228"/>
                    <a:pt x="2524" y="9204"/>
                    <a:pt x="2548" y="9180"/>
                  </a:cubicBezTo>
                  <a:cubicBezTo>
                    <a:pt x="2631" y="9121"/>
                    <a:pt x="2631" y="9002"/>
                    <a:pt x="2548" y="8942"/>
                  </a:cubicBezTo>
                  <a:cubicBezTo>
                    <a:pt x="2429" y="8823"/>
                    <a:pt x="2346" y="8692"/>
                    <a:pt x="2250" y="8537"/>
                  </a:cubicBezTo>
                  <a:lnTo>
                    <a:pt x="2810" y="8347"/>
                  </a:lnTo>
                  <a:cubicBezTo>
                    <a:pt x="3167" y="8216"/>
                    <a:pt x="3405" y="7882"/>
                    <a:pt x="3405" y="7501"/>
                  </a:cubicBezTo>
                  <a:lnTo>
                    <a:pt x="3405" y="6918"/>
                  </a:lnTo>
                  <a:cubicBezTo>
                    <a:pt x="3679" y="7037"/>
                    <a:pt x="4001" y="7097"/>
                    <a:pt x="4322" y="7097"/>
                  </a:cubicBezTo>
                  <a:cubicBezTo>
                    <a:pt x="4656" y="7097"/>
                    <a:pt x="4965" y="7037"/>
                    <a:pt x="5251" y="6918"/>
                  </a:cubicBezTo>
                  <a:lnTo>
                    <a:pt x="5251" y="7501"/>
                  </a:lnTo>
                  <a:cubicBezTo>
                    <a:pt x="5251" y="7882"/>
                    <a:pt x="5489" y="8228"/>
                    <a:pt x="5846" y="8347"/>
                  </a:cubicBezTo>
                  <a:lnTo>
                    <a:pt x="6394" y="8537"/>
                  </a:lnTo>
                  <a:cubicBezTo>
                    <a:pt x="6227" y="8847"/>
                    <a:pt x="5965" y="9121"/>
                    <a:pt x="5632" y="9311"/>
                  </a:cubicBezTo>
                  <a:cubicBezTo>
                    <a:pt x="5251" y="9549"/>
                    <a:pt x="4787" y="9668"/>
                    <a:pt x="4310" y="9668"/>
                  </a:cubicBezTo>
                  <a:cubicBezTo>
                    <a:pt x="3882" y="9668"/>
                    <a:pt x="3453" y="9561"/>
                    <a:pt x="3072" y="9359"/>
                  </a:cubicBezTo>
                  <a:cubicBezTo>
                    <a:pt x="3047" y="9344"/>
                    <a:pt x="3019" y="9337"/>
                    <a:pt x="2991" y="9337"/>
                  </a:cubicBezTo>
                  <a:cubicBezTo>
                    <a:pt x="2929" y="9337"/>
                    <a:pt x="2867" y="9372"/>
                    <a:pt x="2834" y="9430"/>
                  </a:cubicBezTo>
                  <a:cubicBezTo>
                    <a:pt x="2798" y="9525"/>
                    <a:pt x="2822" y="9621"/>
                    <a:pt x="2917" y="9668"/>
                  </a:cubicBezTo>
                  <a:cubicBezTo>
                    <a:pt x="3334" y="9895"/>
                    <a:pt x="3810" y="10026"/>
                    <a:pt x="4310" y="10026"/>
                  </a:cubicBezTo>
                  <a:cubicBezTo>
                    <a:pt x="4846" y="10026"/>
                    <a:pt x="5370" y="9883"/>
                    <a:pt x="5799" y="9621"/>
                  </a:cubicBezTo>
                  <a:cubicBezTo>
                    <a:pt x="6203" y="9383"/>
                    <a:pt x="6501" y="9061"/>
                    <a:pt x="6703" y="8668"/>
                  </a:cubicBezTo>
                  <a:lnTo>
                    <a:pt x="7715" y="9025"/>
                  </a:lnTo>
                  <a:cubicBezTo>
                    <a:pt x="8096" y="9156"/>
                    <a:pt x="8335" y="9502"/>
                    <a:pt x="8335" y="9906"/>
                  </a:cubicBezTo>
                  <a:lnTo>
                    <a:pt x="8335" y="11502"/>
                  </a:lnTo>
                  <a:cubicBezTo>
                    <a:pt x="8335" y="11585"/>
                    <a:pt x="8406" y="11669"/>
                    <a:pt x="8489" y="11669"/>
                  </a:cubicBezTo>
                  <a:cubicBezTo>
                    <a:pt x="8585" y="11669"/>
                    <a:pt x="8656" y="11585"/>
                    <a:pt x="8656" y="11502"/>
                  </a:cubicBezTo>
                  <a:lnTo>
                    <a:pt x="8656" y="9906"/>
                  </a:lnTo>
                  <a:cubicBezTo>
                    <a:pt x="8727" y="9359"/>
                    <a:pt x="8394" y="8883"/>
                    <a:pt x="7882" y="8704"/>
                  </a:cubicBezTo>
                  <a:lnTo>
                    <a:pt x="7596" y="8597"/>
                  </a:lnTo>
                  <a:cubicBezTo>
                    <a:pt x="8037" y="7918"/>
                    <a:pt x="8227" y="7144"/>
                    <a:pt x="8180" y="6335"/>
                  </a:cubicBezTo>
                  <a:lnTo>
                    <a:pt x="8013" y="3525"/>
                  </a:lnTo>
                  <a:cubicBezTo>
                    <a:pt x="7954" y="2560"/>
                    <a:pt x="7513" y="1632"/>
                    <a:pt x="6763" y="953"/>
                  </a:cubicBezTo>
                  <a:cubicBezTo>
                    <a:pt x="6811" y="893"/>
                    <a:pt x="6858" y="834"/>
                    <a:pt x="6882" y="774"/>
                  </a:cubicBezTo>
                  <a:cubicBezTo>
                    <a:pt x="6930" y="679"/>
                    <a:pt x="6906" y="584"/>
                    <a:pt x="6811" y="548"/>
                  </a:cubicBezTo>
                  <a:cubicBezTo>
                    <a:pt x="6634" y="455"/>
                    <a:pt x="6427" y="406"/>
                    <a:pt x="6192" y="406"/>
                  </a:cubicBezTo>
                  <a:cubicBezTo>
                    <a:pt x="6127" y="406"/>
                    <a:pt x="6059" y="409"/>
                    <a:pt x="5989" y="417"/>
                  </a:cubicBezTo>
                  <a:cubicBezTo>
                    <a:pt x="5477" y="131"/>
                    <a:pt x="4906" y="0"/>
                    <a:pt x="4346"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63"/>
            <p:cNvSpPr/>
            <p:nvPr/>
          </p:nvSpPr>
          <p:spPr>
            <a:xfrm>
              <a:off x="8154771" y="3491016"/>
              <a:ext cx="63392" cy="33993"/>
            </a:xfrm>
            <a:custGeom>
              <a:rect b="b" l="l" r="r" t="t"/>
              <a:pathLst>
                <a:path extrusionOk="0" h="1073" w="2001">
                  <a:moveTo>
                    <a:pt x="1608" y="334"/>
                  </a:moveTo>
                  <a:cubicBezTo>
                    <a:pt x="1537" y="560"/>
                    <a:pt x="1287" y="727"/>
                    <a:pt x="1001" y="727"/>
                  </a:cubicBezTo>
                  <a:cubicBezTo>
                    <a:pt x="715" y="727"/>
                    <a:pt x="465" y="560"/>
                    <a:pt x="370" y="334"/>
                  </a:cubicBezTo>
                  <a:close/>
                  <a:moveTo>
                    <a:pt x="167" y="1"/>
                  </a:moveTo>
                  <a:cubicBezTo>
                    <a:pt x="72" y="1"/>
                    <a:pt x="1" y="72"/>
                    <a:pt x="1" y="155"/>
                  </a:cubicBezTo>
                  <a:cubicBezTo>
                    <a:pt x="1" y="655"/>
                    <a:pt x="453" y="1072"/>
                    <a:pt x="1001" y="1072"/>
                  </a:cubicBezTo>
                  <a:cubicBezTo>
                    <a:pt x="1549" y="1072"/>
                    <a:pt x="2001" y="667"/>
                    <a:pt x="2001" y="155"/>
                  </a:cubicBezTo>
                  <a:cubicBezTo>
                    <a:pt x="2001" y="72"/>
                    <a:pt x="1906" y="1"/>
                    <a:pt x="1822"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2" name="Google Shape;1752;p63"/>
            <p:cNvSpPr/>
            <p:nvPr/>
          </p:nvSpPr>
          <p:spPr>
            <a:xfrm>
              <a:off x="8139691" y="3435988"/>
              <a:ext cx="23792" cy="13939"/>
            </a:xfrm>
            <a:custGeom>
              <a:rect b="b" l="l" r="r" t="t"/>
              <a:pathLst>
                <a:path extrusionOk="0" h="440" w="751">
                  <a:moveTo>
                    <a:pt x="575" y="1"/>
                  </a:moveTo>
                  <a:cubicBezTo>
                    <a:pt x="558" y="1"/>
                    <a:pt x="541" y="4"/>
                    <a:pt x="524" y="11"/>
                  </a:cubicBezTo>
                  <a:lnTo>
                    <a:pt x="155" y="94"/>
                  </a:lnTo>
                  <a:cubicBezTo>
                    <a:pt x="60" y="130"/>
                    <a:pt x="1" y="214"/>
                    <a:pt x="36" y="309"/>
                  </a:cubicBezTo>
                  <a:cubicBezTo>
                    <a:pt x="48" y="380"/>
                    <a:pt x="120" y="440"/>
                    <a:pt x="191" y="440"/>
                  </a:cubicBezTo>
                  <a:lnTo>
                    <a:pt x="239" y="440"/>
                  </a:lnTo>
                  <a:lnTo>
                    <a:pt x="608" y="345"/>
                  </a:lnTo>
                  <a:cubicBezTo>
                    <a:pt x="691" y="309"/>
                    <a:pt x="751" y="214"/>
                    <a:pt x="727" y="130"/>
                  </a:cubicBezTo>
                  <a:cubicBezTo>
                    <a:pt x="708" y="54"/>
                    <a:pt x="643" y="1"/>
                    <a:pt x="575"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63"/>
            <p:cNvSpPr/>
            <p:nvPr/>
          </p:nvSpPr>
          <p:spPr>
            <a:xfrm>
              <a:off x="8209102" y="3435418"/>
              <a:ext cx="23412" cy="13401"/>
            </a:xfrm>
            <a:custGeom>
              <a:rect b="b" l="l" r="r" t="t"/>
              <a:pathLst>
                <a:path extrusionOk="0" h="423" w="739">
                  <a:moveTo>
                    <a:pt x="196" y="0"/>
                  </a:moveTo>
                  <a:cubicBezTo>
                    <a:pt x="119" y="0"/>
                    <a:pt x="54" y="54"/>
                    <a:pt x="24" y="124"/>
                  </a:cubicBezTo>
                  <a:cubicBezTo>
                    <a:pt x="0" y="220"/>
                    <a:pt x="60" y="303"/>
                    <a:pt x="143" y="339"/>
                  </a:cubicBezTo>
                  <a:lnTo>
                    <a:pt x="512" y="422"/>
                  </a:lnTo>
                  <a:lnTo>
                    <a:pt x="560" y="422"/>
                  </a:lnTo>
                  <a:cubicBezTo>
                    <a:pt x="631" y="422"/>
                    <a:pt x="715" y="386"/>
                    <a:pt x="727" y="291"/>
                  </a:cubicBezTo>
                  <a:cubicBezTo>
                    <a:pt x="738" y="220"/>
                    <a:pt x="703" y="124"/>
                    <a:pt x="607" y="101"/>
                  </a:cubicBezTo>
                  <a:lnTo>
                    <a:pt x="238" y="5"/>
                  </a:lnTo>
                  <a:cubicBezTo>
                    <a:pt x="224" y="2"/>
                    <a:pt x="210" y="0"/>
                    <a:pt x="196"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54" name="Google Shape;1754;p63"/>
          <p:cNvGrpSpPr/>
          <p:nvPr/>
        </p:nvGrpSpPr>
        <p:grpSpPr>
          <a:xfrm>
            <a:off x="3897287" y="6300430"/>
            <a:ext cx="295384" cy="376834"/>
            <a:chOff x="7575787" y="3329955"/>
            <a:chExt cx="295384" cy="376834"/>
          </a:xfrm>
        </p:grpSpPr>
        <p:sp>
          <p:nvSpPr>
            <p:cNvPr id="1755" name="Google Shape;1755;p63"/>
            <p:cNvSpPr/>
            <p:nvPr/>
          </p:nvSpPr>
          <p:spPr>
            <a:xfrm>
              <a:off x="7682549" y="3453666"/>
              <a:ext cx="11341" cy="17392"/>
            </a:xfrm>
            <a:custGeom>
              <a:rect b="b" l="l" r="r" t="t"/>
              <a:pathLst>
                <a:path extrusionOk="0" h="549" w="358">
                  <a:moveTo>
                    <a:pt x="179" y="1"/>
                  </a:moveTo>
                  <a:cubicBezTo>
                    <a:pt x="83" y="1"/>
                    <a:pt x="0" y="72"/>
                    <a:pt x="0" y="179"/>
                  </a:cubicBezTo>
                  <a:lnTo>
                    <a:pt x="0" y="370"/>
                  </a:lnTo>
                  <a:cubicBezTo>
                    <a:pt x="0" y="465"/>
                    <a:pt x="72" y="549"/>
                    <a:pt x="179" y="549"/>
                  </a:cubicBezTo>
                  <a:cubicBezTo>
                    <a:pt x="274" y="549"/>
                    <a:pt x="357" y="477"/>
                    <a:pt x="357" y="370"/>
                  </a:cubicBezTo>
                  <a:lnTo>
                    <a:pt x="357" y="179"/>
                  </a:lnTo>
                  <a:cubicBezTo>
                    <a:pt x="357" y="72"/>
                    <a:pt x="262" y="1"/>
                    <a:pt x="179"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63"/>
            <p:cNvSpPr/>
            <p:nvPr/>
          </p:nvSpPr>
          <p:spPr>
            <a:xfrm>
              <a:off x="7753068" y="3453666"/>
              <a:ext cx="11341" cy="17392"/>
            </a:xfrm>
            <a:custGeom>
              <a:rect b="b" l="l" r="r" t="t"/>
              <a:pathLst>
                <a:path extrusionOk="0" h="549" w="358">
                  <a:moveTo>
                    <a:pt x="179" y="1"/>
                  </a:moveTo>
                  <a:cubicBezTo>
                    <a:pt x="96" y="1"/>
                    <a:pt x="1" y="72"/>
                    <a:pt x="1" y="179"/>
                  </a:cubicBezTo>
                  <a:lnTo>
                    <a:pt x="1" y="370"/>
                  </a:lnTo>
                  <a:cubicBezTo>
                    <a:pt x="1" y="465"/>
                    <a:pt x="72" y="549"/>
                    <a:pt x="179" y="549"/>
                  </a:cubicBezTo>
                  <a:cubicBezTo>
                    <a:pt x="286" y="549"/>
                    <a:pt x="358" y="477"/>
                    <a:pt x="358" y="370"/>
                  </a:cubicBezTo>
                  <a:lnTo>
                    <a:pt x="358" y="179"/>
                  </a:lnTo>
                  <a:cubicBezTo>
                    <a:pt x="358" y="72"/>
                    <a:pt x="274" y="1"/>
                    <a:pt x="179"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p63"/>
            <p:cNvSpPr/>
            <p:nvPr/>
          </p:nvSpPr>
          <p:spPr>
            <a:xfrm>
              <a:off x="7699149" y="3494691"/>
              <a:ext cx="47932" cy="17487"/>
            </a:xfrm>
            <a:custGeom>
              <a:rect b="b" l="l" r="r" t="t"/>
              <a:pathLst>
                <a:path extrusionOk="0" h="552" w="1513">
                  <a:moveTo>
                    <a:pt x="1328" y="1"/>
                  </a:moveTo>
                  <a:cubicBezTo>
                    <a:pt x="1283" y="1"/>
                    <a:pt x="1238" y="21"/>
                    <a:pt x="1203" y="63"/>
                  </a:cubicBezTo>
                  <a:cubicBezTo>
                    <a:pt x="1131" y="123"/>
                    <a:pt x="976" y="194"/>
                    <a:pt x="762" y="194"/>
                  </a:cubicBezTo>
                  <a:cubicBezTo>
                    <a:pt x="536" y="194"/>
                    <a:pt x="393" y="123"/>
                    <a:pt x="333" y="63"/>
                  </a:cubicBezTo>
                  <a:cubicBezTo>
                    <a:pt x="301" y="25"/>
                    <a:pt x="260" y="9"/>
                    <a:pt x="219" y="9"/>
                  </a:cubicBezTo>
                  <a:cubicBezTo>
                    <a:pt x="171" y="9"/>
                    <a:pt x="122" y="31"/>
                    <a:pt x="83" y="63"/>
                  </a:cubicBezTo>
                  <a:cubicBezTo>
                    <a:pt x="0" y="135"/>
                    <a:pt x="24" y="242"/>
                    <a:pt x="83" y="313"/>
                  </a:cubicBezTo>
                  <a:cubicBezTo>
                    <a:pt x="226" y="456"/>
                    <a:pt x="476" y="551"/>
                    <a:pt x="762" y="551"/>
                  </a:cubicBezTo>
                  <a:cubicBezTo>
                    <a:pt x="1048" y="551"/>
                    <a:pt x="1298" y="456"/>
                    <a:pt x="1453" y="313"/>
                  </a:cubicBezTo>
                  <a:cubicBezTo>
                    <a:pt x="1512" y="242"/>
                    <a:pt x="1512" y="123"/>
                    <a:pt x="1453" y="63"/>
                  </a:cubicBezTo>
                  <a:cubicBezTo>
                    <a:pt x="1417" y="21"/>
                    <a:pt x="1372" y="1"/>
                    <a:pt x="1328"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8" name="Google Shape;1758;p63"/>
            <p:cNvSpPr/>
            <p:nvPr/>
          </p:nvSpPr>
          <p:spPr>
            <a:xfrm>
              <a:off x="7575787" y="3329955"/>
              <a:ext cx="295384" cy="376834"/>
            </a:xfrm>
            <a:custGeom>
              <a:rect b="b" l="l" r="r" t="t"/>
              <a:pathLst>
                <a:path extrusionOk="0" h="11895" w="9324">
                  <a:moveTo>
                    <a:pt x="4656" y="334"/>
                  </a:moveTo>
                  <a:cubicBezTo>
                    <a:pt x="5835" y="334"/>
                    <a:pt x="6859" y="929"/>
                    <a:pt x="7454" y="1834"/>
                  </a:cubicBezTo>
                  <a:lnTo>
                    <a:pt x="7335" y="3156"/>
                  </a:lnTo>
                  <a:cubicBezTo>
                    <a:pt x="6049" y="2025"/>
                    <a:pt x="4454" y="1882"/>
                    <a:pt x="4394" y="1858"/>
                  </a:cubicBezTo>
                  <a:cubicBezTo>
                    <a:pt x="4335" y="1858"/>
                    <a:pt x="4275" y="1882"/>
                    <a:pt x="4239" y="1941"/>
                  </a:cubicBezTo>
                  <a:cubicBezTo>
                    <a:pt x="4215" y="2001"/>
                    <a:pt x="4204" y="2060"/>
                    <a:pt x="4227" y="2108"/>
                  </a:cubicBezTo>
                  <a:lnTo>
                    <a:pt x="4406" y="2549"/>
                  </a:lnTo>
                  <a:cubicBezTo>
                    <a:pt x="3394" y="2406"/>
                    <a:pt x="2453" y="2060"/>
                    <a:pt x="1894" y="1810"/>
                  </a:cubicBezTo>
                  <a:cubicBezTo>
                    <a:pt x="2477" y="929"/>
                    <a:pt x="3501" y="334"/>
                    <a:pt x="4656" y="334"/>
                  </a:cubicBezTo>
                  <a:close/>
                  <a:moveTo>
                    <a:pt x="6882" y="3251"/>
                  </a:moveTo>
                  <a:cubicBezTo>
                    <a:pt x="7025" y="3358"/>
                    <a:pt x="7156" y="3477"/>
                    <a:pt x="7299" y="3608"/>
                  </a:cubicBezTo>
                  <a:lnTo>
                    <a:pt x="7275" y="3715"/>
                  </a:lnTo>
                  <a:lnTo>
                    <a:pt x="7073" y="3715"/>
                  </a:lnTo>
                  <a:cubicBezTo>
                    <a:pt x="6966" y="3715"/>
                    <a:pt x="6882" y="3620"/>
                    <a:pt x="6882" y="3513"/>
                  </a:cubicBezTo>
                  <a:lnTo>
                    <a:pt x="6882" y="3251"/>
                  </a:lnTo>
                  <a:close/>
                  <a:moveTo>
                    <a:pt x="2037" y="2251"/>
                  </a:moveTo>
                  <a:cubicBezTo>
                    <a:pt x="2691" y="2513"/>
                    <a:pt x="3644" y="2834"/>
                    <a:pt x="4644" y="2918"/>
                  </a:cubicBezTo>
                  <a:cubicBezTo>
                    <a:pt x="4704" y="2918"/>
                    <a:pt x="4763" y="2906"/>
                    <a:pt x="4811" y="2846"/>
                  </a:cubicBezTo>
                  <a:cubicBezTo>
                    <a:pt x="4835" y="2799"/>
                    <a:pt x="4858" y="2727"/>
                    <a:pt x="4823" y="2679"/>
                  </a:cubicBezTo>
                  <a:lnTo>
                    <a:pt x="4644" y="2251"/>
                  </a:lnTo>
                  <a:lnTo>
                    <a:pt x="4644" y="2251"/>
                  </a:lnTo>
                  <a:cubicBezTo>
                    <a:pt x="5049" y="2322"/>
                    <a:pt x="5787" y="2513"/>
                    <a:pt x="6537" y="2977"/>
                  </a:cubicBezTo>
                  <a:lnTo>
                    <a:pt x="6537" y="3489"/>
                  </a:lnTo>
                  <a:cubicBezTo>
                    <a:pt x="6537" y="3787"/>
                    <a:pt x="6775" y="4037"/>
                    <a:pt x="7085" y="4037"/>
                  </a:cubicBezTo>
                  <a:lnTo>
                    <a:pt x="7371" y="4037"/>
                  </a:lnTo>
                  <a:cubicBezTo>
                    <a:pt x="7454" y="4037"/>
                    <a:pt x="7537" y="4061"/>
                    <a:pt x="7597" y="4120"/>
                  </a:cubicBezTo>
                  <a:cubicBezTo>
                    <a:pt x="7656" y="4180"/>
                    <a:pt x="7680" y="4275"/>
                    <a:pt x="7668" y="4346"/>
                  </a:cubicBezTo>
                  <a:cubicBezTo>
                    <a:pt x="7656" y="4501"/>
                    <a:pt x="7514" y="4620"/>
                    <a:pt x="7359" y="4620"/>
                  </a:cubicBezTo>
                  <a:lnTo>
                    <a:pt x="7275" y="4620"/>
                  </a:lnTo>
                  <a:lnTo>
                    <a:pt x="7275" y="4596"/>
                  </a:lnTo>
                  <a:cubicBezTo>
                    <a:pt x="7275" y="4513"/>
                    <a:pt x="7204" y="4418"/>
                    <a:pt x="7097" y="4418"/>
                  </a:cubicBezTo>
                  <a:cubicBezTo>
                    <a:pt x="7013" y="4418"/>
                    <a:pt x="6918" y="4501"/>
                    <a:pt x="6918" y="4596"/>
                  </a:cubicBezTo>
                  <a:cubicBezTo>
                    <a:pt x="6918" y="5835"/>
                    <a:pt x="5906" y="6847"/>
                    <a:pt x="4680" y="6847"/>
                  </a:cubicBezTo>
                  <a:cubicBezTo>
                    <a:pt x="3442" y="6847"/>
                    <a:pt x="2430" y="5835"/>
                    <a:pt x="2430" y="4596"/>
                  </a:cubicBezTo>
                  <a:cubicBezTo>
                    <a:pt x="2430" y="4513"/>
                    <a:pt x="2358" y="4418"/>
                    <a:pt x="2251" y="4418"/>
                  </a:cubicBezTo>
                  <a:cubicBezTo>
                    <a:pt x="2156" y="4418"/>
                    <a:pt x="2072" y="4501"/>
                    <a:pt x="2072" y="4596"/>
                  </a:cubicBezTo>
                  <a:lnTo>
                    <a:pt x="2072" y="4620"/>
                  </a:lnTo>
                  <a:lnTo>
                    <a:pt x="1965" y="4620"/>
                  </a:lnTo>
                  <a:cubicBezTo>
                    <a:pt x="1882" y="4620"/>
                    <a:pt x="1799" y="4584"/>
                    <a:pt x="1739" y="4525"/>
                  </a:cubicBezTo>
                  <a:cubicBezTo>
                    <a:pt x="1679" y="4465"/>
                    <a:pt x="1656" y="4382"/>
                    <a:pt x="1668" y="4299"/>
                  </a:cubicBezTo>
                  <a:cubicBezTo>
                    <a:pt x="1679" y="4168"/>
                    <a:pt x="1822" y="4049"/>
                    <a:pt x="1977" y="4049"/>
                  </a:cubicBezTo>
                  <a:lnTo>
                    <a:pt x="2239" y="4049"/>
                  </a:lnTo>
                  <a:cubicBezTo>
                    <a:pt x="2537" y="4049"/>
                    <a:pt x="2787" y="3811"/>
                    <a:pt x="2787" y="3501"/>
                  </a:cubicBezTo>
                  <a:lnTo>
                    <a:pt x="2787" y="3072"/>
                  </a:lnTo>
                  <a:cubicBezTo>
                    <a:pt x="2787" y="2977"/>
                    <a:pt x="2715" y="2894"/>
                    <a:pt x="2608" y="2894"/>
                  </a:cubicBezTo>
                  <a:cubicBezTo>
                    <a:pt x="2513" y="2894"/>
                    <a:pt x="2430" y="2965"/>
                    <a:pt x="2430" y="3072"/>
                  </a:cubicBezTo>
                  <a:lnTo>
                    <a:pt x="2430" y="3501"/>
                  </a:lnTo>
                  <a:cubicBezTo>
                    <a:pt x="2430" y="3608"/>
                    <a:pt x="2334" y="3692"/>
                    <a:pt x="2239" y="3692"/>
                  </a:cubicBezTo>
                  <a:lnTo>
                    <a:pt x="2037" y="3692"/>
                  </a:lnTo>
                  <a:lnTo>
                    <a:pt x="2037" y="2251"/>
                  </a:lnTo>
                  <a:close/>
                  <a:moveTo>
                    <a:pt x="1703" y="2120"/>
                  </a:moveTo>
                  <a:lnTo>
                    <a:pt x="1703" y="3763"/>
                  </a:lnTo>
                  <a:cubicBezTo>
                    <a:pt x="1501" y="3858"/>
                    <a:pt x="1358" y="4049"/>
                    <a:pt x="1322" y="4275"/>
                  </a:cubicBezTo>
                  <a:cubicBezTo>
                    <a:pt x="1310" y="4454"/>
                    <a:pt x="1370" y="4632"/>
                    <a:pt x="1489" y="4763"/>
                  </a:cubicBezTo>
                  <a:cubicBezTo>
                    <a:pt x="1608" y="4894"/>
                    <a:pt x="1787" y="4977"/>
                    <a:pt x="1965" y="4977"/>
                  </a:cubicBezTo>
                  <a:lnTo>
                    <a:pt x="2096" y="4977"/>
                  </a:lnTo>
                  <a:cubicBezTo>
                    <a:pt x="2203" y="5704"/>
                    <a:pt x="2608" y="6347"/>
                    <a:pt x="3192" y="6740"/>
                  </a:cubicBezTo>
                  <a:lnTo>
                    <a:pt x="3192" y="7561"/>
                  </a:lnTo>
                  <a:cubicBezTo>
                    <a:pt x="3192" y="7644"/>
                    <a:pt x="3168" y="7716"/>
                    <a:pt x="3120" y="7763"/>
                  </a:cubicBezTo>
                  <a:lnTo>
                    <a:pt x="2822" y="7502"/>
                  </a:lnTo>
                  <a:cubicBezTo>
                    <a:pt x="1858" y="6680"/>
                    <a:pt x="1298" y="5489"/>
                    <a:pt x="1298" y="4215"/>
                  </a:cubicBezTo>
                  <a:lnTo>
                    <a:pt x="1298" y="3692"/>
                  </a:lnTo>
                  <a:cubicBezTo>
                    <a:pt x="1298" y="3132"/>
                    <a:pt x="1441" y="2596"/>
                    <a:pt x="1703" y="2120"/>
                  </a:cubicBezTo>
                  <a:close/>
                  <a:moveTo>
                    <a:pt x="7752" y="2406"/>
                  </a:moveTo>
                  <a:cubicBezTo>
                    <a:pt x="7918" y="2799"/>
                    <a:pt x="8025" y="3239"/>
                    <a:pt x="8025" y="3692"/>
                  </a:cubicBezTo>
                  <a:lnTo>
                    <a:pt x="8025" y="4215"/>
                  </a:lnTo>
                  <a:cubicBezTo>
                    <a:pt x="8025" y="5477"/>
                    <a:pt x="7478" y="6692"/>
                    <a:pt x="6490" y="7502"/>
                  </a:cubicBezTo>
                  <a:lnTo>
                    <a:pt x="6192" y="7763"/>
                  </a:lnTo>
                  <a:cubicBezTo>
                    <a:pt x="6168" y="7704"/>
                    <a:pt x="6132" y="7621"/>
                    <a:pt x="6132" y="7561"/>
                  </a:cubicBezTo>
                  <a:lnTo>
                    <a:pt x="6132" y="7430"/>
                  </a:lnTo>
                  <a:cubicBezTo>
                    <a:pt x="6132" y="7347"/>
                    <a:pt x="6061" y="7251"/>
                    <a:pt x="5954" y="7251"/>
                  </a:cubicBezTo>
                  <a:cubicBezTo>
                    <a:pt x="5870" y="7251"/>
                    <a:pt x="5775" y="7323"/>
                    <a:pt x="5775" y="7430"/>
                  </a:cubicBezTo>
                  <a:lnTo>
                    <a:pt x="5775" y="7561"/>
                  </a:lnTo>
                  <a:cubicBezTo>
                    <a:pt x="5775" y="7716"/>
                    <a:pt x="5823" y="7859"/>
                    <a:pt x="5906" y="8002"/>
                  </a:cubicBezTo>
                  <a:lnTo>
                    <a:pt x="4644" y="9073"/>
                  </a:lnTo>
                  <a:lnTo>
                    <a:pt x="3382" y="8002"/>
                  </a:lnTo>
                  <a:cubicBezTo>
                    <a:pt x="3465" y="7883"/>
                    <a:pt x="3513" y="7728"/>
                    <a:pt x="3513" y="7561"/>
                  </a:cubicBezTo>
                  <a:lnTo>
                    <a:pt x="3513" y="6966"/>
                  </a:lnTo>
                  <a:cubicBezTo>
                    <a:pt x="3858" y="7132"/>
                    <a:pt x="4239" y="7228"/>
                    <a:pt x="4644" y="7228"/>
                  </a:cubicBezTo>
                  <a:cubicBezTo>
                    <a:pt x="5954" y="7228"/>
                    <a:pt x="7037" y="6251"/>
                    <a:pt x="7216" y="4989"/>
                  </a:cubicBezTo>
                  <a:lnTo>
                    <a:pt x="7323" y="4989"/>
                  </a:lnTo>
                  <a:cubicBezTo>
                    <a:pt x="7668" y="4989"/>
                    <a:pt x="7954" y="4739"/>
                    <a:pt x="7990" y="4406"/>
                  </a:cubicBezTo>
                  <a:cubicBezTo>
                    <a:pt x="8002" y="4227"/>
                    <a:pt x="7954" y="4049"/>
                    <a:pt x="7835" y="3918"/>
                  </a:cubicBezTo>
                  <a:cubicBezTo>
                    <a:pt x="7775" y="3858"/>
                    <a:pt x="7716" y="3811"/>
                    <a:pt x="7633" y="3775"/>
                  </a:cubicBezTo>
                  <a:lnTo>
                    <a:pt x="7752" y="2406"/>
                  </a:lnTo>
                  <a:close/>
                  <a:moveTo>
                    <a:pt x="4656" y="9454"/>
                  </a:moveTo>
                  <a:cubicBezTo>
                    <a:pt x="4763" y="9454"/>
                    <a:pt x="4858" y="9549"/>
                    <a:pt x="4858" y="9645"/>
                  </a:cubicBezTo>
                  <a:lnTo>
                    <a:pt x="4858" y="10026"/>
                  </a:lnTo>
                  <a:cubicBezTo>
                    <a:pt x="4858" y="10121"/>
                    <a:pt x="4763" y="10216"/>
                    <a:pt x="4656" y="10216"/>
                  </a:cubicBezTo>
                  <a:cubicBezTo>
                    <a:pt x="4561" y="10216"/>
                    <a:pt x="4466" y="10121"/>
                    <a:pt x="4466" y="10026"/>
                  </a:cubicBezTo>
                  <a:lnTo>
                    <a:pt x="4466" y="9645"/>
                  </a:lnTo>
                  <a:cubicBezTo>
                    <a:pt x="4466" y="9549"/>
                    <a:pt x="4561" y="9454"/>
                    <a:pt x="4656" y="9454"/>
                  </a:cubicBezTo>
                  <a:close/>
                  <a:moveTo>
                    <a:pt x="4644" y="1"/>
                  </a:moveTo>
                  <a:cubicBezTo>
                    <a:pt x="2608" y="1"/>
                    <a:pt x="941" y="1667"/>
                    <a:pt x="941" y="3715"/>
                  </a:cubicBezTo>
                  <a:lnTo>
                    <a:pt x="941" y="4227"/>
                  </a:lnTo>
                  <a:cubicBezTo>
                    <a:pt x="941" y="5597"/>
                    <a:pt x="1537" y="6894"/>
                    <a:pt x="2596" y="7775"/>
                  </a:cubicBezTo>
                  <a:lnTo>
                    <a:pt x="2799" y="7954"/>
                  </a:lnTo>
                  <a:lnTo>
                    <a:pt x="929" y="8502"/>
                  </a:lnTo>
                  <a:cubicBezTo>
                    <a:pt x="370" y="8668"/>
                    <a:pt x="1" y="9168"/>
                    <a:pt x="1" y="9740"/>
                  </a:cubicBezTo>
                  <a:lnTo>
                    <a:pt x="1" y="11693"/>
                  </a:lnTo>
                  <a:cubicBezTo>
                    <a:pt x="1" y="11776"/>
                    <a:pt x="72" y="11871"/>
                    <a:pt x="179" y="11871"/>
                  </a:cubicBezTo>
                  <a:cubicBezTo>
                    <a:pt x="275" y="11871"/>
                    <a:pt x="358" y="11788"/>
                    <a:pt x="358" y="11693"/>
                  </a:cubicBezTo>
                  <a:lnTo>
                    <a:pt x="358" y="9740"/>
                  </a:lnTo>
                  <a:cubicBezTo>
                    <a:pt x="358" y="9609"/>
                    <a:pt x="394" y="9490"/>
                    <a:pt x="429" y="9383"/>
                  </a:cubicBezTo>
                  <a:lnTo>
                    <a:pt x="1489" y="10299"/>
                  </a:lnTo>
                  <a:cubicBezTo>
                    <a:pt x="1608" y="10407"/>
                    <a:pt x="1679" y="10573"/>
                    <a:pt x="1679" y="10740"/>
                  </a:cubicBezTo>
                  <a:lnTo>
                    <a:pt x="1679" y="11704"/>
                  </a:lnTo>
                  <a:cubicBezTo>
                    <a:pt x="1679" y="11788"/>
                    <a:pt x="1763" y="11883"/>
                    <a:pt x="1858" y="11883"/>
                  </a:cubicBezTo>
                  <a:cubicBezTo>
                    <a:pt x="1953" y="11883"/>
                    <a:pt x="2037" y="11812"/>
                    <a:pt x="2037" y="11704"/>
                  </a:cubicBezTo>
                  <a:lnTo>
                    <a:pt x="2037" y="10740"/>
                  </a:lnTo>
                  <a:cubicBezTo>
                    <a:pt x="2037" y="10466"/>
                    <a:pt x="1918" y="10216"/>
                    <a:pt x="1727" y="10049"/>
                  </a:cubicBezTo>
                  <a:lnTo>
                    <a:pt x="644" y="9097"/>
                  </a:lnTo>
                  <a:cubicBezTo>
                    <a:pt x="751" y="8978"/>
                    <a:pt x="894" y="8895"/>
                    <a:pt x="1048" y="8847"/>
                  </a:cubicBezTo>
                  <a:lnTo>
                    <a:pt x="3013" y="8264"/>
                  </a:lnTo>
                  <a:cubicBezTo>
                    <a:pt x="3049" y="8252"/>
                    <a:pt x="3084" y="8240"/>
                    <a:pt x="3132" y="8216"/>
                  </a:cubicBezTo>
                  <a:lnTo>
                    <a:pt x="4323" y="9228"/>
                  </a:lnTo>
                  <a:cubicBezTo>
                    <a:pt x="4180" y="9335"/>
                    <a:pt x="4108" y="9490"/>
                    <a:pt x="4108" y="9668"/>
                  </a:cubicBezTo>
                  <a:lnTo>
                    <a:pt x="4108" y="10038"/>
                  </a:lnTo>
                  <a:cubicBezTo>
                    <a:pt x="4108" y="10276"/>
                    <a:pt x="4263" y="10478"/>
                    <a:pt x="4477" y="10561"/>
                  </a:cubicBezTo>
                  <a:lnTo>
                    <a:pt x="4477" y="11716"/>
                  </a:lnTo>
                  <a:cubicBezTo>
                    <a:pt x="4477" y="11812"/>
                    <a:pt x="4561" y="11895"/>
                    <a:pt x="4656" y="11895"/>
                  </a:cubicBezTo>
                  <a:cubicBezTo>
                    <a:pt x="4751" y="11895"/>
                    <a:pt x="4835" y="11823"/>
                    <a:pt x="4835" y="11716"/>
                  </a:cubicBezTo>
                  <a:lnTo>
                    <a:pt x="4835" y="10561"/>
                  </a:lnTo>
                  <a:cubicBezTo>
                    <a:pt x="5061" y="10478"/>
                    <a:pt x="5216" y="10276"/>
                    <a:pt x="5216" y="10038"/>
                  </a:cubicBezTo>
                  <a:lnTo>
                    <a:pt x="5216" y="9668"/>
                  </a:lnTo>
                  <a:cubicBezTo>
                    <a:pt x="5216" y="9490"/>
                    <a:pt x="5132" y="9335"/>
                    <a:pt x="5001" y="9228"/>
                  </a:cubicBezTo>
                  <a:lnTo>
                    <a:pt x="6192" y="8216"/>
                  </a:lnTo>
                  <a:cubicBezTo>
                    <a:pt x="6240" y="8240"/>
                    <a:pt x="6263" y="8252"/>
                    <a:pt x="6311" y="8264"/>
                  </a:cubicBezTo>
                  <a:lnTo>
                    <a:pt x="8276" y="8847"/>
                  </a:lnTo>
                  <a:cubicBezTo>
                    <a:pt x="8442" y="8895"/>
                    <a:pt x="8573" y="8978"/>
                    <a:pt x="8680" y="9097"/>
                  </a:cubicBezTo>
                  <a:lnTo>
                    <a:pt x="7597" y="10049"/>
                  </a:lnTo>
                  <a:cubicBezTo>
                    <a:pt x="7394" y="10228"/>
                    <a:pt x="7275" y="10478"/>
                    <a:pt x="7275" y="10740"/>
                  </a:cubicBezTo>
                  <a:lnTo>
                    <a:pt x="7275" y="11704"/>
                  </a:lnTo>
                  <a:cubicBezTo>
                    <a:pt x="7275" y="11788"/>
                    <a:pt x="7359" y="11883"/>
                    <a:pt x="7454" y="11883"/>
                  </a:cubicBezTo>
                  <a:cubicBezTo>
                    <a:pt x="7549" y="11883"/>
                    <a:pt x="7633" y="11812"/>
                    <a:pt x="7633" y="11704"/>
                  </a:cubicBezTo>
                  <a:lnTo>
                    <a:pt x="7633" y="10740"/>
                  </a:lnTo>
                  <a:cubicBezTo>
                    <a:pt x="7633" y="10573"/>
                    <a:pt x="7716" y="10407"/>
                    <a:pt x="7835" y="10299"/>
                  </a:cubicBezTo>
                  <a:lnTo>
                    <a:pt x="8883" y="9383"/>
                  </a:lnTo>
                  <a:cubicBezTo>
                    <a:pt x="8930" y="9502"/>
                    <a:pt x="8966" y="9621"/>
                    <a:pt x="8966" y="9740"/>
                  </a:cubicBezTo>
                  <a:lnTo>
                    <a:pt x="8966" y="11693"/>
                  </a:lnTo>
                  <a:cubicBezTo>
                    <a:pt x="8966" y="11776"/>
                    <a:pt x="9038" y="11871"/>
                    <a:pt x="9145" y="11871"/>
                  </a:cubicBezTo>
                  <a:cubicBezTo>
                    <a:pt x="9228" y="11871"/>
                    <a:pt x="9323" y="11788"/>
                    <a:pt x="9323" y="11693"/>
                  </a:cubicBezTo>
                  <a:lnTo>
                    <a:pt x="9323" y="9740"/>
                  </a:lnTo>
                  <a:cubicBezTo>
                    <a:pt x="9299" y="9168"/>
                    <a:pt x="8918" y="8668"/>
                    <a:pt x="8371" y="8502"/>
                  </a:cubicBezTo>
                  <a:lnTo>
                    <a:pt x="6490" y="7954"/>
                  </a:lnTo>
                  <a:lnTo>
                    <a:pt x="6704" y="7775"/>
                  </a:lnTo>
                  <a:cubicBezTo>
                    <a:pt x="7752" y="6894"/>
                    <a:pt x="8347" y="5597"/>
                    <a:pt x="8347" y="4227"/>
                  </a:cubicBezTo>
                  <a:lnTo>
                    <a:pt x="8347" y="3715"/>
                  </a:lnTo>
                  <a:cubicBezTo>
                    <a:pt x="8347" y="1667"/>
                    <a:pt x="6680" y="1"/>
                    <a:pt x="4644"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63"/>
            <p:cNvSpPr/>
            <p:nvPr/>
          </p:nvSpPr>
          <p:spPr>
            <a:xfrm>
              <a:off x="7676118" y="3435576"/>
              <a:ext cx="23412" cy="11341"/>
            </a:xfrm>
            <a:custGeom>
              <a:rect b="b" l="l" r="r" t="t"/>
              <a:pathLst>
                <a:path extrusionOk="0" h="358" w="739">
                  <a:moveTo>
                    <a:pt x="179" y="0"/>
                  </a:moveTo>
                  <a:cubicBezTo>
                    <a:pt x="96" y="0"/>
                    <a:pt x="1" y="84"/>
                    <a:pt x="1" y="179"/>
                  </a:cubicBezTo>
                  <a:cubicBezTo>
                    <a:pt x="1" y="274"/>
                    <a:pt x="84" y="358"/>
                    <a:pt x="179" y="358"/>
                  </a:cubicBezTo>
                  <a:lnTo>
                    <a:pt x="560" y="358"/>
                  </a:lnTo>
                  <a:cubicBezTo>
                    <a:pt x="644" y="358"/>
                    <a:pt x="739" y="286"/>
                    <a:pt x="739" y="179"/>
                  </a:cubicBezTo>
                  <a:cubicBezTo>
                    <a:pt x="739" y="84"/>
                    <a:pt x="656" y="0"/>
                    <a:pt x="560"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63"/>
            <p:cNvSpPr/>
            <p:nvPr/>
          </p:nvSpPr>
          <p:spPr>
            <a:xfrm>
              <a:off x="7747049" y="3435576"/>
              <a:ext cx="23031" cy="11341"/>
            </a:xfrm>
            <a:custGeom>
              <a:rect b="b" l="l" r="r" t="t"/>
              <a:pathLst>
                <a:path extrusionOk="0" h="358" w="727">
                  <a:moveTo>
                    <a:pt x="179" y="0"/>
                  </a:moveTo>
                  <a:cubicBezTo>
                    <a:pt x="83" y="0"/>
                    <a:pt x="0" y="84"/>
                    <a:pt x="0" y="179"/>
                  </a:cubicBezTo>
                  <a:cubicBezTo>
                    <a:pt x="0" y="274"/>
                    <a:pt x="72" y="358"/>
                    <a:pt x="179" y="358"/>
                  </a:cubicBezTo>
                  <a:lnTo>
                    <a:pt x="548" y="358"/>
                  </a:lnTo>
                  <a:cubicBezTo>
                    <a:pt x="643" y="358"/>
                    <a:pt x="726" y="286"/>
                    <a:pt x="726" y="179"/>
                  </a:cubicBezTo>
                  <a:cubicBezTo>
                    <a:pt x="726" y="84"/>
                    <a:pt x="655" y="0"/>
                    <a:pt x="548"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61" name="Google Shape;1761;p63"/>
          <p:cNvGrpSpPr/>
          <p:nvPr/>
        </p:nvGrpSpPr>
        <p:grpSpPr>
          <a:xfrm>
            <a:off x="299249" y="6316320"/>
            <a:ext cx="271244" cy="346801"/>
            <a:chOff x="4899999" y="2882095"/>
            <a:chExt cx="271244" cy="346801"/>
          </a:xfrm>
        </p:grpSpPr>
        <p:sp>
          <p:nvSpPr>
            <p:cNvPr id="1762" name="Google Shape;1762;p63"/>
            <p:cNvSpPr/>
            <p:nvPr/>
          </p:nvSpPr>
          <p:spPr>
            <a:xfrm>
              <a:off x="4899999" y="2882095"/>
              <a:ext cx="271244" cy="346801"/>
            </a:xfrm>
            <a:custGeom>
              <a:rect b="b" l="l" r="r" t="t"/>
              <a:pathLst>
                <a:path extrusionOk="0" h="10947" w="8562">
                  <a:moveTo>
                    <a:pt x="6609" y="1719"/>
                  </a:moveTo>
                  <a:cubicBezTo>
                    <a:pt x="6823" y="1803"/>
                    <a:pt x="6954" y="2041"/>
                    <a:pt x="6906" y="2279"/>
                  </a:cubicBezTo>
                  <a:lnTo>
                    <a:pt x="6716" y="3398"/>
                  </a:lnTo>
                  <a:lnTo>
                    <a:pt x="6502" y="3398"/>
                  </a:lnTo>
                  <a:cubicBezTo>
                    <a:pt x="6406" y="3398"/>
                    <a:pt x="6323" y="3327"/>
                    <a:pt x="6323" y="3220"/>
                  </a:cubicBezTo>
                  <a:lnTo>
                    <a:pt x="6323" y="1969"/>
                  </a:lnTo>
                  <a:cubicBezTo>
                    <a:pt x="6454" y="1910"/>
                    <a:pt x="6537" y="1815"/>
                    <a:pt x="6609" y="1719"/>
                  </a:cubicBezTo>
                  <a:close/>
                  <a:moveTo>
                    <a:pt x="2287" y="1684"/>
                  </a:moveTo>
                  <a:cubicBezTo>
                    <a:pt x="2287" y="1743"/>
                    <a:pt x="2263" y="1803"/>
                    <a:pt x="2263" y="1862"/>
                  </a:cubicBezTo>
                  <a:lnTo>
                    <a:pt x="2263" y="3231"/>
                  </a:lnTo>
                  <a:cubicBezTo>
                    <a:pt x="2263" y="3339"/>
                    <a:pt x="2191" y="3410"/>
                    <a:pt x="2084" y="3410"/>
                  </a:cubicBezTo>
                  <a:lnTo>
                    <a:pt x="1882" y="3410"/>
                  </a:lnTo>
                  <a:lnTo>
                    <a:pt x="1691" y="2291"/>
                  </a:lnTo>
                  <a:cubicBezTo>
                    <a:pt x="1656" y="2136"/>
                    <a:pt x="1703" y="1981"/>
                    <a:pt x="1810" y="1862"/>
                  </a:cubicBezTo>
                  <a:cubicBezTo>
                    <a:pt x="1906" y="1743"/>
                    <a:pt x="2037" y="1684"/>
                    <a:pt x="2203" y="1684"/>
                  </a:cubicBezTo>
                  <a:close/>
                  <a:moveTo>
                    <a:pt x="6454" y="386"/>
                  </a:moveTo>
                  <a:lnTo>
                    <a:pt x="6454" y="386"/>
                  </a:lnTo>
                  <a:cubicBezTo>
                    <a:pt x="6597" y="815"/>
                    <a:pt x="6573" y="1207"/>
                    <a:pt x="6394" y="1469"/>
                  </a:cubicBezTo>
                  <a:cubicBezTo>
                    <a:pt x="6228" y="1707"/>
                    <a:pt x="5954" y="1862"/>
                    <a:pt x="5680" y="1862"/>
                  </a:cubicBezTo>
                  <a:lnTo>
                    <a:pt x="3120" y="1862"/>
                  </a:lnTo>
                  <a:cubicBezTo>
                    <a:pt x="3025" y="1862"/>
                    <a:pt x="2953" y="1934"/>
                    <a:pt x="2953" y="2029"/>
                  </a:cubicBezTo>
                  <a:cubicBezTo>
                    <a:pt x="2953" y="2112"/>
                    <a:pt x="3025" y="2184"/>
                    <a:pt x="3120" y="2184"/>
                  </a:cubicBezTo>
                  <a:lnTo>
                    <a:pt x="5680" y="2184"/>
                  </a:lnTo>
                  <a:cubicBezTo>
                    <a:pt x="5799" y="2184"/>
                    <a:pt x="5918" y="2172"/>
                    <a:pt x="6037" y="2136"/>
                  </a:cubicBezTo>
                  <a:lnTo>
                    <a:pt x="6037" y="3220"/>
                  </a:lnTo>
                  <a:cubicBezTo>
                    <a:pt x="6037" y="3493"/>
                    <a:pt x="6252" y="3720"/>
                    <a:pt x="6537" y="3720"/>
                  </a:cubicBezTo>
                  <a:lnTo>
                    <a:pt x="6787" y="3720"/>
                  </a:lnTo>
                  <a:cubicBezTo>
                    <a:pt x="6871" y="3720"/>
                    <a:pt x="6942" y="3755"/>
                    <a:pt x="6990" y="3815"/>
                  </a:cubicBezTo>
                  <a:cubicBezTo>
                    <a:pt x="7025" y="3874"/>
                    <a:pt x="7061" y="3946"/>
                    <a:pt x="7061" y="4017"/>
                  </a:cubicBezTo>
                  <a:cubicBezTo>
                    <a:pt x="7049" y="4148"/>
                    <a:pt x="6930" y="4255"/>
                    <a:pt x="6763" y="4255"/>
                  </a:cubicBezTo>
                  <a:lnTo>
                    <a:pt x="6692" y="4255"/>
                  </a:lnTo>
                  <a:lnTo>
                    <a:pt x="6692" y="4244"/>
                  </a:lnTo>
                  <a:cubicBezTo>
                    <a:pt x="6692" y="4148"/>
                    <a:pt x="6609" y="4077"/>
                    <a:pt x="6525" y="4077"/>
                  </a:cubicBezTo>
                  <a:cubicBezTo>
                    <a:pt x="6430" y="4077"/>
                    <a:pt x="6359" y="4148"/>
                    <a:pt x="6359" y="4244"/>
                  </a:cubicBezTo>
                  <a:cubicBezTo>
                    <a:pt x="6359" y="5375"/>
                    <a:pt x="5442" y="6315"/>
                    <a:pt x="4287" y="6315"/>
                  </a:cubicBezTo>
                  <a:cubicBezTo>
                    <a:pt x="3180" y="6315"/>
                    <a:pt x="2239" y="5387"/>
                    <a:pt x="2239" y="4244"/>
                  </a:cubicBezTo>
                  <a:cubicBezTo>
                    <a:pt x="2239" y="4160"/>
                    <a:pt x="2168" y="4077"/>
                    <a:pt x="2072" y="4077"/>
                  </a:cubicBezTo>
                  <a:cubicBezTo>
                    <a:pt x="1989" y="4077"/>
                    <a:pt x="1906" y="4160"/>
                    <a:pt x="1906" y="4244"/>
                  </a:cubicBezTo>
                  <a:lnTo>
                    <a:pt x="1906" y="4255"/>
                  </a:lnTo>
                  <a:lnTo>
                    <a:pt x="1822" y="4255"/>
                  </a:lnTo>
                  <a:cubicBezTo>
                    <a:pt x="1751" y="4255"/>
                    <a:pt x="1668" y="4232"/>
                    <a:pt x="1632" y="4172"/>
                  </a:cubicBezTo>
                  <a:cubicBezTo>
                    <a:pt x="1584" y="4113"/>
                    <a:pt x="1549" y="4041"/>
                    <a:pt x="1549" y="3958"/>
                  </a:cubicBezTo>
                  <a:cubicBezTo>
                    <a:pt x="1572" y="3827"/>
                    <a:pt x="1691" y="3720"/>
                    <a:pt x="1846" y="3720"/>
                  </a:cubicBezTo>
                  <a:lnTo>
                    <a:pt x="2084" y="3720"/>
                  </a:lnTo>
                  <a:cubicBezTo>
                    <a:pt x="2370" y="3720"/>
                    <a:pt x="2596" y="3505"/>
                    <a:pt x="2596" y="3220"/>
                  </a:cubicBezTo>
                  <a:lnTo>
                    <a:pt x="2596" y="1850"/>
                  </a:lnTo>
                  <a:cubicBezTo>
                    <a:pt x="2596" y="1184"/>
                    <a:pt x="3132" y="648"/>
                    <a:pt x="3799" y="648"/>
                  </a:cubicBezTo>
                  <a:lnTo>
                    <a:pt x="5335" y="648"/>
                  </a:lnTo>
                  <a:cubicBezTo>
                    <a:pt x="5894" y="648"/>
                    <a:pt x="6252" y="493"/>
                    <a:pt x="6454" y="386"/>
                  </a:cubicBezTo>
                  <a:close/>
                  <a:moveTo>
                    <a:pt x="5347" y="6387"/>
                  </a:moveTo>
                  <a:lnTo>
                    <a:pt x="5347" y="6911"/>
                  </a:lnTo>
                  <a:lnTo>
                    <a:pt x="4299" y="7494"/>
                  </a:lnTo>
                  <a:lnTo>
                    <a:pt x="3263" y="6911"/>
                  </a:lnTo>
                  <a:lnTo>
                    <a:pt x="3263" y="6387"/>
                  </a:lnTo>
                  <a:cubicBezTo>
                    <a:pt x="3573" y="6541"/>
                    <a:pt x="3930" y="6625"/>
                    <a:pt x="4299" y="6625"/>
                  </a:cubicBezTo>
                  <a:cubicBezTo>
                    <a:pt x="4680" y="6625"/>
                    <a:pt x="5037" y="6541"/>
                    <a:pt x="5347" y="6387"/>
                  </a:cubicBezTo>
                  <a:close/>
                  <a:moveTo>
                    <a:pt x="2846" y="7041"/>
                  </a:moveTo>
                  <a:lnTo>
                    <a:pt x="4073" y="7708"/>
                  </a:lnTo>
                  <a:lnTo>
                    <a:pt x="3704" y="8149"/>
                  </a:lnTo>
                  <a:cubicBezTo>
                    <a:pt x="3680" y="8184"/>
                    <a:pt x="3632" y="8208"/>
                    <a:pt x="3596" y="8220"/>
                  </a:cubicBezTo>
                  <a:cubicBezTo>
                    <a:pt x="3549" y="8220"/>
                    <a:pt x="3489" y="8208"/>
                    <a:pt x="3454" y="8173"/>
                  </a:cubicBezTo>
                  <a:lnTo>
                    <a:pt x="2620" y="7458"/>
                  </a:lnTo>
                  <a:lnTo>
                    <a:pt x="2834" y="7041"/>
                  </a:lnTo>
                  <a:close/>
                  <a:moveTo>
                    <a:pt x="5787" y="7041"/>
                  </a:moveTo>
                  <a:lnTo>
                    <a:pt x="6001" y="7458"/>
                  </a:lnTo>
                  <a:lnTo>
                    <a:pt x="5156" y="8173"/>
                  </a:lnTo>
                  <a:cubicBezTo>
                    <a:pt x="5109" y="8208"/>
                    <a:pt x="5061" y="8220"/>
                    <a:pt x="5013" y="8220"/>
                  </a:cubicBezTo>
                  <a:cubicBezTo>
                    <a:pt x="4978" y="8220"/>
                    <a:pt x="4930" y="8184"/>
                    <a:pt x="4894" y="8149"/>
                  </a:cubicBezTo>
                  <a:lnTo>
                    <a:pt x="4561" y="7708"/>
                  </a:lnTo>
                  <a:lnTo>
                    <a:pt x="5775" y="7041"/>
                  </a:lnTo>
                  <a:close/>
                  <a:moveTo>
                    <a:pt x="6497" y="1"/>
                  </a:moveTo>
                  <a:cubicBezTo>
                    <a:pt x="6455" y="1"/>
                    <a:pt x="6419" y="16"/>
                    <a:pt x="6382" y="53"/>
                  </a:cubicBezTo>
                  <a:cubicBezTo>
                    <a:pt x="6382" y="53"/>
                    <a:pt x="6073" y="350"/>
                    <a:pt x="5299" y="350"/>
                  </a:cubicBezTo>
                  <a:lnTo>
                    <a:pt x="3763" y="350"/>
                  </a:lnTo>
                  <a:cubicBezTo>
                    <a:pt x="3096" y="350"/>
                    <a:pt x="2537" y="779"/>
                    <a:pt x="2322" y="1374"/>
                  </a:cubicBezTo>
                  <a:lnTo>
                    <a:pt x="2180" y="1374"/>
                  </a:lnTo>
                  <a:cubicBezTo>
                    <a:pt x="1918" y="1374"/>
                    <a:pt x="1703" y="1481"/>
                    <a:pt x="1537" y="1672"/>
                  </a:cubicBezTo>
                  <a:cubicBezTo>
                    <a:pt x="1370" y="1862"/>
                    <a:pt x="1310" y="2112"/>
                    <a:pt x="1346" y="2350"/>
                  </a:cubicBezTo>
                  <a:lnTo>
                    <a:pt x="1537" y="3505"/>
                  </a:lnTo>
                  <a:cubicBezTo>
                    <a:pt x="1358" y="3589"/>
                    <a:pt x="1239" y="3755"/>
                    <a:pt x="1203" y="3958"/>
                  </a:cubicBezTo>
                  <a:cubicBezTo>
                    <a:pt x="1191" y="4124"/>
                    <a:pt x="1251" y="4291"/>
                    <a:pt x="1358" y="4422"/>
                  </a:cubicBezTo>
                  <a:cubicBezTo>
                    <a:pt x="1465" y="4541"/>
                    <a:pt x="1620" y="4613"/>
                    <a:pt x="1787" y="4613"/>
                  </a:cubicBezTo>
                  <a:lnTo>
                    <a:pt x="1906" y="4613"/>
                  </a:lnTo>
                  <a:cubicBezTo>
                    <a:pt x="2001" y="5291"/>
                    <a:pt x="2382" y="5863"/>
                    <a:pt x="2906" y="6244"/>
                  </a:cubicBezTo>
                  <a:lnTo>
                    <a:pt x="2906" y="6780"/>
                  </a:lnTo>
                  <a:cubicBezTo>
                    <a:pt x="2876" y="6762"/>
                    <a:pt x="2843" y="6753"/>
                    <a:pt x="2808" y="6753"/>
                  </a:cubicBezTo>
                  <a:cubicBezTo>
                    <a:pt x="2772" y="6753"/>
                    <a:pt x="2733" y="6762"/>
                    <a:pt x="2692" y="6780"/>
                  </a:cubicBezTo>
                  <a:cubicBezTo>
                    <a:pt x="2608" y="6803"/>
                    <a:pt x="2537" y="6863"/>
                    <a:pt x="2501" y="6934"/>
                  </a:cubicBezTo>
                  <a:lnTo>
                    <a:pt x="2251" y="7434"/>
                  </a:lnTo>
                  <a:lnTo>
                    <a:pt x="846" y="7851"/>
                  </a:lnTo>
                  <a:cubicBezTo>
                    <a:pt x="346" y="7994"/>
                    <a:pt x="1" y="8458"/>
                    <a:pt x="1" y="8982"/>
                  </a:cubicBezTo>
                  <a:lnTo>
                    <a:pt x="1" y="10780"/>
                  </a:lnTo>
                  <a:cubicBezTo>
                    <a:pt x="1" y="10863"/>
                    <a:pt x="72" y="10947"/>
                    <a:pt x="167" y="10947"/>
                  </a:cubicBezTo>
                  <a:cubicBezTo>
                    <a:pt x="251" y="10947"/>
                    <a:pt x="334" y="10863"/>
                    <a:pt x="334" y="10780"/>
                  </a:cubicBezTo>
                  <a:lnTo>
                    <a:pt x="334" y="8982"/>
                  </a:lnTo>
                  <a:cubicBezTo>
                    <a:pt x="334" y="8589"/>
                    <a:pt x="584" y="8244"/>
                    <a:pt x="953" y="8149"/>
                  </a:cubicBezTo>
                  <a:lnTo>
                    <a:pt x="1549" y="7958"/>
                  </a:lnTo>
                  <a:lnTo>
                    <a:pt x="1549" y="10756"/>
                  </a:lnTo>
                  <a:cubicBezTo>
                    <a:pt x="1549" y="10851"/>
                    <a:pt x="1620" y="10923"/>
                    <a:pt x="1715" y="10923"/>
                  </a:cubicBezTo>
                  <a:cubicBezTo>
                    <a:pt x="1799" y="10923"/>
                    <a:pt x="1882" y="10851"/>
                    <a:pt x="1882" y="10756"/>
                  </a:cubicBezTo>
                  <a:lnTo>
                    <a:pt x="1882" y="7863"/>
                  </a:lnTo>
                  <a:lnTo>
                    <a:pt x="2239" y="7756"/>
                  </a:lnTo>
                  <a:lnTo>
                    <a:pt x="2239" y="10756"/>
                  </a:lnTo>
                  <a:cubicBezTo>
                    <a:pt x="2239" y="10851"/>
                    <a:pt x="2311" y="10923"/>
                    <a:pt x="2394" y="10923"/>
                  </a:cubicBezTo>
                  <a:cubicBezTo>
                    <a:pt x="2489" y="10923"/>
                    <a:pt x="2561" y="10851"/>
                    <a:pt x="2561" y="10756"/>
                  </a:cubicBezTo>
                  <a:lnTo>
                    <a:pt x="2561" y="7863"/>
                  </a:lnTo>
                  <a:lnTo>
                    <a:pt x="3227" y="8423"/>
                  </a:lnTo>
                  <a:cubicBezTo>
                    <a:pt x="3323" y="8494"/>
                    <a:pt x="3442" y="8542"/>
                    <a:pt x="3561" y="8542"/>
                  </a:cubicBezTo>
                  <a:lnTo>
                    <a:pt x="3608" y="8542"/>
                  </a:lnTo>
                  <a:cubicBezTo>
                    <a:pt x="3739" y="8530"/>
                    <a:pt x="3858" y="8470"/>
                    <a:pt x="3942" y="8351"/>
                  </a:cubicBezTo>
                  <a:lnTo>
                    <a:pt x="4287" y="7934"/>
                  </a:lnTo>
                  <a:lnTo>
                    <a:pt x="4632" y="8351"/>
                  </a:lnTo>
                  <a:cubicBezTo>
                    <a:pt x="4716" y="8458"/>
                    <a:pt x="4835" y="8530"/>
                    <a:pt x="4978" y="8542"/>
                  </a:cubicBezTo>
                  <a:lnTo>
                    <a:pt x="5013" y="8542"/>
                  </a:lnTo>
                  <a:cubicBezTo>
                    <a:pt x="5132" y="8542"/>
                    <a:pt x="5251" y="8494"/>
                    <a:pt x="5347" y="8423"/>
                  </a:cubicBezTo>
                  <a:lnTo>
                    <a:pt x="6180" y="7708"/>
                  </a:lnTo>
                  <a:lnTo>
                    <a:pt x="6680" y="7863"/>
                  </a:lnTo>
                  <a:lnTo>
                    <a:pt x="6680" y="10756"/>
                  </a:lnTo>
                  <a:cubicBezTo>
                    <a:pt x="6680" y="10851"/>
                    <a:pt x="6763" y="10923"/>
                    <a:pt x="6847" y="10923"/>
                  </a:cubicBezTo>
                  <a:cubicBezTo>
                    <a:pt x="6942" y="10923"/>
                    <a:pt x="7014" y="10851"/>
                    <a:pt x="7014" y="10756"/>
                  </a:cubicBezTo>
                  <a:lnTo>
                    <a:pt x="7014" y="7958"/>
                  </a:lnTo>
                  <a:lnTo>
                    <a:pt x="7609" y="8149"/>
                  </a:lnTo>
                  <a:cubicBezTo>
                    <a:pt x="7978" y="8244"/>
                    <a:pt x="8228" y="8589"/>
                    <a:pt x="8228" y="8982"/>
                  </a:cubicBezTo>
                  <a:lnTo>
                    <a:pt x="8228" y="10780"/>
                  </a:lnTo>
                  <a:cubicBezTo>
                    <a:pt x="8228" y="10863"/>
                    <a:pt x="8311" y="10947"/>
                    <a:pt x="8395" y="10947"/>
                  </a:cubicBezTo>
                  <a:cubicBezTo>
                    <a:pt x="8490" y="10947"/>
                    <a:pt x="8561" y="10863"/>
                    <a:pt x="8561" y="10780"/>
                  </a:cubicBezTo>
                  <a:lnTo>
                    <a:pt x="8561" y="8982"/>
                  </a:lnTo>
                  <a:cubicBezTo>
                    <a:pt x="8561" y="8423"/>
                    <a:pt x="8216" y="7970"/>
                    <a:pt x="7716" y="7815"/>
                  </a:cubicBezTo>
                  <a:lnTo>
                    <a:pt x="6311" y="7399"/>
                  </a:lnTo>
                  <a:lnTo>
                    <a:pt x="6061" y="6911"/>
                  </a:lnTo>
                  <a:cubicBezTo>
                    <a:pt x="6013" y="6839"/>
                    <a:pt x="5942" y="6756"/>
                    <a:pt x="5871" y="6744"/>
                  </a:cubicBezTo>
                  <a:cubicBezTo>
                    <a:pt x="5829" y="6738"/>
                    <a:pt x="5793" y="6735"/>
                    <a:pt x="5759" y="6735"/>
                  </a:cubicBezTo>
                  <a:cubicBezTo>
                    <a:pt x="5725" y="6735"/>
                    <a:pt x="5692" y="6738"/>
                    <a:pt x="5656" y="6744"/>
                  </a:cubicBezTo>
                  <a:lnTo>
                    <a:pt x="5656" y="6208"/>
                  </a:lnTo>
                  <a:cubicBezTo>
                    <a:pt x="6192" y="5839"/>
                    <a:pt x="6561" y="5256"/>
                    <a:pt x="6656" y="4589"/>
                  </a:cubicBezTo>
                  <a:lnTo>
                    <a:pt x="6740" y="4589"/>
                  </a:lnTo>
                  <a:cubicBezTo>
                    <a:pt x="7061" y="4589"/>
                    <a:pt x="7323" y="4351"/>
                    <a:pt x="7359" y="4065"/>
                  </a:cubicBezTo>
                  <a:cubicBezTo>
                    <a:pt x="7371" y="3898"/>
                    <a:pt x="7311" y="3743"/>
                    <a:pt x="7204" y="3601"/>
                  </a:cubicBezTo>
                  <a:cubicBezTo>
                    <a:pt x="7156" y="3541"/>
                    <a:pt x="7097" y="3505"/>
                    <a:pt x="7025" y="3470"/>
                  </a:cubicBezTo>
                  <a:lnTo>
                    <a:pt x="7216" y="2339"/>
                  </a:lnTo>
                  <a:cubicBezTo>
                    <a:pt x="7275" y="1969"/>
                    <a:pt x="7085" y="1600"/>
                    <a:pt x="6763" y="1446"/>
                  </a:cubicBezTo>
                  <a:cubicBezTo>
                    <a:pt x="6906" y="1065"/>
                    <a:pt x="6883" y="600"/>
                    <a:pt x="6656" y="88"/>
                  </a:cubicBezTo>
                  <a:cubicBezTo>
                    <a:pt x="6644" y="53"/>
                    <a:pt x="6597" y="5"/>
                    <a:pt x="6537" y="5"/>
                  </a:cubicBezTo>
                  <a:cubicBezTo>
                    <a:pt x="6523" y="2"/>
                    <a:pt x="6510" y="1"/>
                    <a:pt x="6497"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63"/>
            <p:cNvSpPr/>
            <p:nvPr/>
          </p:nvSpPr>
          <p:spPr>
            <a:xfrm>
              <a:off x="5090491" y="3141364"/>
              <a:ext cx="10581" cy="86391"/>
            </a:xfrm>
            <a:custGeom>
              <a:rect b="b" l="l" r="r" t="t"/>
              <a:pathLst>
                <a:path extrusionOk="0" h="2727" w="334">
                  <a:moveTo>
                    <a:pt x="167" y="0"/>
                  </a:moveTo>
                  <a:cubicBezTo>
                    <a:pt x="84" y="0"/>
                    <a:pt x="0" y="84"/>
                    <a:pt x="0" y="167"/>
                  </a:cubicBezTo>
                  <a:lnTo>
                    <a:pt x="0" y="2560"/>
                  </a:lnTo>
                  <a:cubicBezTo>
                    <a:pt x="0" y="2656"/>
                    <a:pt x="84" y="2727"/>
                    <a:pt x="167" y="2727"/>
                  </a:cubicBezTo>
                  <a:cubicBezTo>
                    <a:pt x="262" y="2727"/>
                    <a:pt x="334" y="2656"/>
                    <a:pt x="334" y="2560"/>
                  </a:cubicBezTo>
                  <a:lnTo>
                    <a:pt x="334" y="167"/>
                  </a:lnTo>
                  <a:cubicBezTo>
                    <a:pt x="334" y="84"/>
                    <a:pt x="262" y="0"/>
                    <a:pt x="16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63"/>
            <p:cNvSpPr/>
            <p:nvPr/>
          </p:nvSpPr>
          <p:spPr>
            <a:xfrm>
              <a:off x="5031281" y="3152294"/>
              <a:ext cx="10201" cy="10613"/>
            </a:xfrm>
            <a:custGeom>
              <a:rect b="b" l="l" r="r" t="t"/>
              <a:pathLst>
                <a:path extrusionOk="0" h="335" w="322">
                  <a:moveTo>
                    <a:pt x="155" y="1"/>
                  </a:moveTo>
                  <a:cubicBezTo>
                    <a:pt x="72" y="1"/>
                    <a:pt x="0" y="72"/>
                    <a:pt x="0" y="167"/>
                  </a:cubicBezTo>
                  <a:cubicBezTo>
                    <a:pt x="0" y="251"/>
                    <a:pt x="72" y="334"/>
                    <a:pt x="155" y="334"/>
                  </a:cubicBezTo>
                  <a:cubicBezTo>
                    <a:pt x="250" y="334"/>
                    <a:pt x="322" y="251"/>
                    <a:pt x="322" y="167"/>
                  </a:cubicBezTo>
                  <a:cubicBezTo>
                    <a:pt x="322" y="72"/>
                    <a:pt x="250" y="1"/>
                    <a:pt x="155"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63"/>
            <p:cNvSpPr/>
            <p:nvPr/>
          </p:nvSpPr>
          <p:spPr>
            <a:xfrm>
              <a:off x="5031281" y="3217555"/>
              <a:ext cx="10201" cy="10201"/>
            </a:xfrm>
            <a:custGeom>
              <a:rect b="b" l="l" r="r" t="t"/>
              <a:pathLst>
                <a:path extrusionOk="0" h="322" w="322">
                  <a:moveTo>
                    <a:pt x="155" y="1"/>
                  </a:moveTo>
                  <a:cubicBezTo>
                    <a:pt x="72" y="1"/>
                    <a:pt x="0" y="72"/>
                    <a:pt x="0" y="155"/>
                  </a:cubicBezTo>
                  <a:cubicBezTo>
                    <a:pt x="0" y="251"/>
                    <a:pt x="72" y="322"/>
                    <a:pt x="155" y="322"/>
                  </a:cubicBezTo>
                  <a:cubicBezTo>
                    <a:pt x="250" y="322"/>
                    <a:pt x="322" y="251"/>
                    <a:pt x="322" y="155"/>
                  </a:cubicBezTo>
                  <a:cubicBezTo>
                    <a:pt x="322" y="72"/>
                    <a:pt x="250" y="1"/>
                    <a:pt x="155"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63"/>
            <p:cNvSpPr/>
            <p:nvPr/>
          </p:nvSpPr>
          <p:spPr>
            <a:xfrm>
              <a:off x="5031281" y="3184734"/>
              <a:ext cx="10201" cy="10613"/>
            </a:xfrm>
            <a:custGeom>
              <a:rect b="b" l="l" r="r" t="t"/>
              <a:pathLst>
                <a:path extrusionOk="0" h="335" w="322">
                  <a:moveTo>
                    <a:pt x="155" y="1"/>
                  </a:moveTo>
                  <a:cubicBezTo>
                    <a:pt x="72" y="1"/>
                    <a:pt x="0" y="84"/>
                    <a:pt x="0" y="167"/>
                  </a:cubicBezTo>
                  <a:cubicBezTo>
                    <a:pt x="0" y="263"/>
                    <a:pt x="72" y="334"/>
                    <a:pt x="155" y="334"/>
                  </a:cubicBezTo>
                  <a:cubicBezTo>
                    <a:pt x="250" y="334"/>
                    <a:pt x="322" y="263"/>
                    <a:pt x="322" y="167"/>
                  </a:cubicBezTo>
                  <a:cubicBezTo>
                    <a:pt x="322" y="84"/>
                    <a:pt x="250" y="1"/>
                    <a:pt x="155"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63"/>
            <p:cNvSpPr/>
            <p:nvPr/>
          </p:nvSpPr>
          <p:spPr>
            <a:xfrm>
              <a:off x="4998841" y="2995763"/>
              <a:ext cx="10201" cy="15492"/>
            </a:xfrm>
            <a:custGeom>
              <a:rect b="b" l="l" r="r" t="t"/>
              <a:pathLst>
                <a:path extrusionOk="0" h="489" w="322">
                  <a:moveTo>
                    <a:pt x="155" y="1"/>
                  </a:moveTo>
                  <a:cubicBezTo>
                    <a:pt x="72" y="1"/>
                    <a:pt x="0" y="72"/>
                    <a:pt x="0" y="167"/>
                  </a:cubicBezTo>
                  <a:lnTo>
                    <a:pt x="0" y="334"/>
                  </a:lnTo>
                  <a:cubicBezTo>
                    <a:pt x="0" y="417"/>
                    <a:pt x="72" y="489"/>
                    <a:pt x="155" y="489"/>
                  </a:cubicBezTo>
                  <a:cubicBezTo>
                    <a:pt x="250" y="489"/>
                    <a:pt x="322" y="417"/>
                    <a:pt x="322" y="334"/>
                  </a:cubicBezTo>
                  <a:lnTo>
                    <a:pt x="322" y="167"/>
                  </a:lnTo>
                  <a:cubicBezTo>
                    <a:pt x="322" y="72"/>
                    <a:pt x="250" y="1"/>
                    <a:pt x="155"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63"/>
            <p:cNvSpPr/>
            <p:nvPr/>
          </p:nvSpPr>
          <p:spPr>
            <a:xfrm>
              <a:off x="5063721" y="2995763"/>
              <a:ext cx="10201" cy="15492"/>
            </a:xfrm>
            <a:custGeom>
              <a:rect b="b" l="l" r="r" t="t"/>
              <a:pathLst>
                <a:path extrusionOk="0" h="489" w="322">
                  <a:moveTo>
                    <a:pt x="167" y="1"/>
                  </a:moveTo>
                  <a:cubicBezTo>
                    <a:pt x="71" y="1"/>
                    <a:pt x="0" y="72"/>
                    <a:pt x="0" y="167"/>
                  </a:cubicBezTo>
                  <a:lnTo>
                    <a:pt x="0" y="334"/>
                  </a:lnTo>
                  <a:cubicBezTo>
                    <a:pt x="0" y="417"/>
                    <a:pt x="71" y="489"/>
                    <a:pt x="167" y="489"/>
                  </a:cubicBezTo>
                  <a:cubicBezTo>
                    <a:pt x="250" y="489"/>
                    <a:pt x="322" y="417"/>
                    <a:pt x="322" y="334"/>
                  </a:cubicBezTo>
                  <a:lnTo>
                    <a:pt x="322" y="167"/>
                  </a:lnTo>
                  <a:cubicBezTo>
                    <a:pt x="322" y="72"/>
                    <a:pt x="250" y="1"/>
                    <a:pt x="167"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63"/>
            <p:cNvSpPr/>
            <p:nvPr/>
          </p:nvSpPr>
          <p:spPr>
            <a:xfrm>
              <a:off x="4993550" y="2979163"/>
              <a:ext cx="21162" cy="10613"/>
            </a:xfrm>
            <a:custGeom>
              <a:rect b="b" l="l" r="r" t="t"/>
              <a:pathLst>
                <a:path extrusionOk="0" h="335" w="668">
                  <a:moveTo>
                    <a:pt x="167" y="1"/>
                  </a:moveTo>
                  <a:cubicBezTo>
                    <a:pt x="72" y="1"/>
                    <a:pt x="0" y="84"/>
                    <a:pt x="0" y="167"/>
                  </a:cubicBezTo>
                  <a:cubicBezTo>
                    <a:pt x="0" y="263"/>
                    <a:pt x="72" y="334"/>
                    <a:pt x="167" y="334"/>
                  </a:cubicBezTo>
                  <a:lnTo>
                    <a:pt x="501" y="334"/>
                  </a:lnTo>
                  <a:cubicBezTo>
                    <a:pt x="596" y="334"/>
                    <a:pt x="667" y="263"/>
                    <a:pt x="667" y="167"/>
                  </a:cubicBezTo>
                  <a:cubicBezTo>
                    <a:pt x="655" y="84"/>
                    <a:pt x="584" y="1"/>
                    <a:pt x="501"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63"/>
            <p:cNvSpPr/>
            <p:nvPr/>
          </p:nvSpPr>
          <p:spPr>
            <a:xfrm>
              <a:off x="5058051" y="2979163"/>
              <a:ext cx="21162" cy="10613"/>
            </a:xfrm>
            <a:custGeom>
              <a:rect b="b" l="l" r="r" t="t"/>
              <a:pathLst>
                <a:path extrusionOk="0" h="335" w="668">
                  <a:moveTo>
                    <a:pt x="167" y="1"/>
                  </a:moveTo>
                  <a:cubicBezTo>
                    <a:pt x="72" y="1"/>
                    <a:pt x="0" y="84"/>
                    <a:pt x="0" y="167"/>
                  </a:cubicBezTo>
                  <a:cubicBezTo>
                    <a:pt x="0" y="263"/>
                    <a:pt x="72" y="334"/>
                    <a:pt x="167" y="334"/>
                  </a:cubicBezTo>
                  <a:lnTo>
                    <a:pt x="501" y="334"/>
                  </a:lnTo>
                  <a:cubicBezTo>
                    <a:pt x="596" y="334"/>
                    <a:pt x="667" y="263"/>
                    <a:pt x="667" y="167"/>
                  </a:cubicBezTo>
                  <a:cubicBezTo>
                    <a:pt x="667" y="84"/>
                    <a:pt x="596" y="1"/>
                    <a:pt x="501"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63"/>
            <p:cNvSpPr/>
            <p:nvPr/>
          </p:nvSpPr>
          <p:spPr>
            <a:xfrm>
              <a:off x="5007141" y="3025574"/>
              <a:ext cx="58481" cy="32092"/>
            </a:xfrm>
            <a:custGeom>
              <a:rect b="b" l="l" r="r" t="t"/>
              <a:pathLst>
                <a:path extrusionOk="0" h="1013" w="1846">
                  <a:moveTo>
                    <a:pt x="1500" y="322"/>
                  </a:moveTo>
                  <a:cubicBezTo>
                    <a:pt x="1429" y="536"/>
                    <a:pt x="1191" y="679"/>
                    <a:pt x="917" y="679"/>
                  </a:cubicBezTo>
                  <a:cubicBezTo>
                    <a:pt x="655" y="679"/>
                    <a:pt x="417" y="536"/>
                    <a:pt x="345" y="322"/>
                  </a:cubicBezTo>
                  <a:close/>
                  <a:moveTo>
                    <a:pt x="167" y="0"/>
                  </a:moveTo>
                  <a:cubicBezTo>
                    <a:pt x="72" y="0"/>
                    <a:pt x="0" y="72"/>
                    <a:pt x="0" y="167"/>
                  </a:cubicBezTo>
                  <a:cubicBezTo>
                    <a:pt x="0" y="619"/>
                    <a:pt x="417" y="1012"/>
                    <a:pt x="929" y="1012"/>
                  </a:cubicBezTo>
                  <a:cubicBezTo>
                    <a:pt x="1429" y="1012"/>
                    <a:pt x="1846" y="643"/>
                    <a:pt x="1846" y="167"/>
                  </a:cubicBezTo>
                  <a:cubicBezTo>
                    <a:pt x="1846" y="72"/>
                    <a:pt x="1786" y="0"/>
                    <a:pt x="1703"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72" name="Google Shape;1772;p63"/>
          <p:cNvGrpSpPr/>
          <p:nvPr/>
        </p:nvGrpSpPr>
        <p:grpSpPr>
          <a:xfrm>
            <a:off x="2562025" y="6315338"/>
            <a:ext cx="259523" cy="346294"/>
            <a:chOff x="7162775" y="2881113"/>
            <a:chExt cx="259523" cy="346294"/>
          </a:xfrm>
        </p:grpSpPr>
        <p:sp>
          <p:nvSpPr>
            <p:cNvPr id="1773" name="Google Shape;1773;p63"/>
            <p:cNvSpPr/>
            <p:nvPr/>
          </p:nvSpPr>
          <p:spPr>
            <a:xfrm>
              <a:off x="7162775" y="2881113"/>
              <a:ext cx="259523" cy="346294"/>
            </a:xfrm>
            <a:custGeom>
              <a:rect b="b" l="l" r="r" t="t"/>
              <a:pathLst>
                <a:path extrusionOk="0" h="10931" w="8192">
                  <a:moveTo>
                    <a:pt x="4084" y="1536"/>
                  </a:moveTo>
                  <a:cubicBezTo>
                    <a:pt x="4382" y="1536"/>
                    <a:pt x="4703" y="1810"/>
                    <a:pt x="4989" y="2239"/>
                  </a:cubicBezTo>
                  <a:lnTo>
                    <a:pt x="3155" y="2239"/>
                  </a:lnTo>
                  <a:cubicBezTo>
                    <a:pt x="3453" y="1810"/>
                    <a:pt x="3787" y="1536"/>
                    <a:pt x="4084" y="1536"/>
                  </a:cubicBezTo>
                  <a:close/>
                  <a:moveTo>
                    <a:pt x="5191" y="2560"/>
                  </a:moveTo>
                  <a:cubicBezTo>
                    <a:pt x="5596" y="3310"/>
                    <a:pt x="5906" y="4334"/>
                    <a:pt x="5965" y="5322"/>
                  </a:cubicBezTo>
                  <a:cubicBezTo>
                    <a:pt x="5621" y="6068"/>
                    <a:pt x="4891" y="6515"/>
                    <a:pt x="4082" y="6515"/>
                  </a:cubicBezTo>
                  <a:cubicBezTo>
                    <a:pt x="4051" y="6515"/>
                    <a:pt x="4020" y="6514"/>
                    <a:pt x="3989" y="6513"/>
                  </a:cubicBezTo>
                  <a:cubicBezTo>
                    <a:pt x="3608" y="6489"/>
                    <a:pt x="3227" y="6358"/>
                    <a:pt x="2905" y="6120"/>
                  </a:cubicBezTo>
                  <a:cubicBezTo>
                    <a:pt x="2596" y="5894"/>
                    <a:pt x="2358" y="5596"/>
                    <a:pt x="2203" y="5239"/>
                  </a:cubicBezTo>
                  <a:cubicBezTo>
                    <a:pt x="2274" y="4286"/>
                    <a:pt x="2572" y="3274"/>
                    <a:pt x="2977" y="2560"/>
                  </a:cubicBezTo>
                  <a:close/>
                  <a:moveTo>
                    <a:pt x="2167" y="5870"/>
                  </a:moveTo>
                  <a:cubicBezTo>
                    <a:pt x="2322" y="6060"/>
                    <a:pt x="2501" y="6239"/>
                    <a:pt x="2691" y="6394"/>
                  </a:cubicBezTo>
                  <a:cubicBezTo>
                    <a:pt x="3060" y="6656"/>
                    <a:pt x="3501" y="6799"/>
                    <a:pt x="3953" y="6834"/>
                  </a:cubicBezTo>
                  <a:lnTo>
                    <a:pt x="4072" y="6834"/>
                  </a:lnTo>
                  <a:cubicBezTo>
                    <a:pt x="4525" y="6834"/>
                    <a:pt x="4965" y="6715"/>
                    <a:pt x="5346" y="6465"/>
                  </a:cubicBezTo>
                  <a:cubicBezTo>
                    <a:pt x="5584" y="6310"/>
                    <a:pt x="5787" y="6120"/>
                    <a:pt x="5953" y="5906"/>
                  </a:cubicBezTo>
                  <a:lnTo>
                    <a:pt x="5953" y="5906"/>
                  </a:lnTo>
                  <a:cubicBezTo>
                    <a:pt x="5918" y="6287"/>
                    <a:pt x="5739" y="6620"/>
                    <a:pt x="5430" y="6894"/>
                  </a:cubicBezTo>
                  <a:cubicBezTo>
                    <a:pt x="5358" y="6953"/>
                    <a:pt x="5358" y="7061"/>
                    <a:pt x="5418" y="7120"/>
                  </a:cubicBezTo>
                  <a:cubicBezTo>
                    <a:pt x="5441" y="7156"/>
                    <a:pt x="5489" y="7180"/>
                    <a:pt x="5537" y="7180"/>
                  </a:cubicBezTo>
                  <a:cubicBezTo>
                    <a:pt x="5561" y="7180"/>
                    <a:pt x="5608" y="7156"/>
                    <a:pt x="5644" y="7132"/>
                  </a:cubicBezTo>
                  <a:cubicBezTo>
                    <a:pt x="5763" y="7025"/>
                    <a:pt x="5858" y="6906"/>
                    <a:pt x="5953" y="6787"/>
                  </a:cubicBezTo>
                  <a:lnTo>
                    <a:pt x="5953" y="6787"/>
                  </a:lnTo>
                  <a:cubicBezTo>
                    <a:pt x="5894" y="7775"/>
                    <a:pt x="5072" y="8561"/>
                    <a:pt x="4060" y="8561"/>
                  </a:cubicBezTo>
                  <a:cubicBezTo>
                    <a:pt x="3084" y="8561"/>
                    <a:pt x="2263" y="7787"/>
                    <a:pt x="2191" y="6787"/>
                  </a:cubicBezTo>
                  <a:lnTo>
                    <a:pt x="2191" y="6787"/>
                  </a:lnTo>
                  <a:cubicBezTo>
                    <a:pt x="2572" y="7323"/>
                    <a:pt x="3275" y="7680"/>
                    <a:pt x="4084" y="7680"/>
                  </a:cubicBezTo>
                  <a:cubicBezTo>
                    <a:pt x="4394" y="7680"/>
                    <a:pt x="4703" y="7620"/>
                    <a:pt x="4989" y="7525"/>
                  </a:cubicBezTo>
                  <a:cubicBezTo>
                    <a:pt x="5072" y="7489"/>
                    <a:pt x="5108" y="7406"/>
                    <a:pt x="5072" y="7311"/>
                  </a:cubicBezTo>
                  <a:cubicBezTo>
                    <a:pt x="5055" y="7249"/>
                    <a:pt x="4998" y="7213"/>
                    <a:pt x="4936" y="7213"/>
                  </a:cubicBezTo>
                  <a:cubicBezTo>
                    <a:pt x="4914" y="7213"/>
                    <a:pt x="4892" y="7218"/>
                    <a:pt x="4870" y="7227"/>
                  </a:cubicBezTo>
                  <a:cubicBezTo>
                    <a:pt x="4608" y="7311"/>
                    <a:pt x="4346" y="7370"/>
                    <a:pt x="4060" y="7370"/>
                  </a:cubicBezTo>
                  <a:cubicBezTo>
                    <a:pt x="3036" y="7370"/>
                    <a:pt x="2203" y="6703"/>
                    <a:pt x="2167" y="5870"/>
                  </a:cubicBezTo>
                  <a:close/>
                  <a:moveTo>
                    <a:pt x="6787" y="7680"/>
                  </a:moveTo>
                  <a:cubicBezTo>
                    <a:pt x="6823" y="7739"/>
                    <a:pt x="6823" y="7823"/>
                    <a:pt x="6823" y="7894"/>
                  </a:cubicBezTo>
                  <a:cubicBezTo>
                    <a:pt x="6835" y="9013"/>
                    <a:pt x="5596" y="9930"/>
                    <a:pt x="4084" y="9930"/>
                  </a:cubicBezTo>
                  <a:cubicBezTo>
                    <a:pt x="3846" y="9930"/>
                    <a:pt x="3608" y="9906"/>
                    <a:pt x="3382" y="9870"/>
                  </a:cubicBezTo>
                  <a:cubicBezTo>
                    <a:pt x="4406" y="9811"/>
                    <a:pt x="5311" y="9442"/>
                    <a:pt x="5989" y="8799"/>
                  </a:cubicBezTo>
                  <a:cubicBezTo>
                    <a:pt x="6311" y="8489"/>
                    <a:pt x="6584" y="8096"/>
                    <a:pt x="6787" y="7680"/>
                  </a:cubicBezTo>
                  <a:close/>
                  <a:moveTo>
                    <a:pt x="4096" y="0"/>
                  </a:moveTo>
                  <a:cubicBezTo>
                    <a:pt x="2465" y="0"/>
                    <a:pt x="1120" y="1274"/>
                    <a:pt x="1024" y="2893"/>
                  </a:cubicBezTo>
                  <a:lnTo>
                    <a:pt x="881" y="5465"/>
                  </a:lnTo>
                  <a:cubicBezTo>
                    <a:pt x="834" y="6096"/>
                    <a:pt x="989" y="6703"/>
                    <a:pt x="1286" y="7239"/>
                  </a:cubicBezTo>
                  <a:cubicBezTo>
                    <a:pt x="1108" y="7418"/>
                    <a:pt x="1024" y="7620"/>
                    <a:pt x="1024" y="7870"/>
                  </a:cubicBezTo>
                  <a:lnTo>
                    <a:pt x="1024" y="7906"/>
                  </a:lnTo>
                  <a:lnTo>
                    <a:pt x="786" y="7989"/>
                  </a:lnTo>
                  <a:cubicBezTo>
                    <a:pt x="310" y="8156"/>
                    <a:pt x="0" y="8608"/>
                    <a:pt x="0" y="9108"/>
                  </a:cubicBezTo>
                  <a:lnTo>
                    <a:pt x="0" y="10763"/>
                  </a:lnTo>
                  <a:cubicBezTo>
                    <a:pt x="0" y="10859"/>
                    <a:pt x="72" y="10930"/>
                    <a:pt x="155" y="10930"/>
                  </a:cubicBezTo>
                  <a:cubicBezTo>
                    <a:pt x="238" y="10930"/>
                    <a:pt x="310" y="10859"/>
                    <a:pt x="310" y="10763"/>
                  </a:cubicBezTo>
                  <a:lnTo>
                    <a:pt x="310" y="9097"/>
                  </a:lnTo>
                  <a:cubicBezTo>
                    <a:pt x="310" y="8727"/>
                    <a:pt x="548" y="8394"/>
                    <a:pt x="893" y="8275"/>
                  </a:cubicBezTo>
                  <a:lnTo>
                    <a:pt x="1060" y="8215"/>
                  </a:lnTo>
                  <a:cubicBezTo>
                    <a:pt x="1108" y="8406"/>
                    <a:pt x="1167" y="8608"/>
                    <a:pt x="1262" y="8787"/>
                  </a:cubicBezTo>
                  <a:cubicBezTo>
                    <a:pt x="1298" y="8847"/>
                    <a:pt x="1358" y="8870"/>
                    <a:pt x="1405" y="8870"/>
                  </a:cubicBezTo>
                  <a:cubicBezTo>
                    <a:pt x="1429" y="8870"/>
                    <a:pt x="1465" y="8858"/>
                    <a:pt x="1489" y="8847"/>
                  </a:cubicBezTo>
                  <a:cubicBezTo>
                    <a:pt x="1548" y="8799"/>
                    <a:pt x="1560" y="8704"/>
                    <a:pt x="1536" y="8632"/>
                  </a:cubicBezTo>
                  <a:cubicBezTo>
                    <a:pt x="1405" y="8394"/>
                    <a:pt x="1346" y="8132"/>
                    <a:pt x="1346" y="7870"/>
                  </a:cubicBezTo>
                  <a:cubicBezTo>
                    <a:pt x="1346" y="7739"/>
                    <a:pt x="1381" y="7620"/>
                    <a:pt x="1465" y="7513"/>
                  </a:cubicBezTo>
                  <a:cubicBezTo>
                    <a:pt x="1548" y="7632"/>
                    <a:pt x="1643" y="7751"/>
                    <a:pt x="1739" y="7858"/>
                  </a:cubicBezTo>
                  <a:cubicBezTo>
                    <a:pt x="2360" y="8503"/>
                    <a:pt x="3177" y="8871"/>
                    <a:pt x="4066" y="8871"/>
                  </a:cubicBezTo>
                  <a:cubicBezTo>
                    <a:pt x="4080" y="8871"/>
                    <a:pt x="4094" y="8871"/>
                    <a:pt x="4108" y="8870"/>
                  </a:cubicBezTo>
                  <a:cubicBezTo>
                    <a:pt x="5311" y="8858"/>
                    <a:pt x="6299" y="7870"/>
                    <a:pt x="6299" y="6656"/>
                  </a:cubicBezTo>
                  <a:lnTo>
                    <a:pt x="6299" y="5632"/>
                  </a:lnTo>
                  <a:cubicBezTo>
                    <a:pt x="6299" y="4691"/>
                    <a:pt x="6061" y="3608"/>
                    <a:pt x="5644" y="2715"/>
                  </a:cubicBezTo>
                  <a:cubicBezTo>
                    <a:pt x="5430" y="2262"/>
                    <a:pt x="5191" y="1893"/>
                    <a:pt x="4953" y="1643"/>
                  </a:cubicBezTo>
                  <a:cubicBezTo>
                    <a:pt x="4679" y="1346"/>
                    <a:pt x="4382" y="1191"/>
                    <a:pt x="4096" y="1191"/>
                  </a:cubicBezTo>
                  <a:cubicBezTo>
                    <a:pt x="3810" y="1191"/>
                    <a:pt x="3513" y="1346"/>
                    <a:pt x="3227" y="1643"/>
                  </a:cubicBezTo>
                  <a:cubicBezTo>
                    <a:pt x="2989" y="1893"/>
                    <a:pt x="2751" y="2262"/>
                    <a:pt x="2548" y="2715"/>
                  </a:cubicBezTo>
                  <a:cubicBezTo>
                    <a:pt x="2132" y="3608"/>
                    <a:pt x="1893" y="4691"/>
                    <a:pt x="1893" y="5632"/>
                  </a:cubicBezTo>
                  <a:lnTo>
                    <a:pt x="1893" y="6656"/>
                  </a:lnTo>
                  <a:cubicBezTo>
                    <a:pt x="1893" y="7120"/>
                    <a:pt x="2036" y="7549"/>
                    <a:pt x="2274" y="7906"/>
                  </a:cubicBezTo>
                  <a:cubicBezTo>
                    <a:pt x="2179" y="7834"/>
                    <a:pt x="2084" y="7739"/>
                    <a:pt x="2001" y="7632"/>
                  </a:cubicBezTo>
                  <a:cubicBezTo>
                    <a:pt x="1441" y="7037"/>
                    <a:pt x="1167" y="6287"/>
                    <a:pt x="1203" y="5477"/>
                  </a:cubicBezTo>
                  <a:lnTo>
                    <a:pt x="1358" y="2905"/>
                  </a:lnTo>
                  <a:cubicBezTo>
                    <a:pt x="1441" y="1465"/>
                    <a:pt x="2655" y="310"/>
                    <a:pt x="4108" y="310"/>
                  </a:cubicBezTo>
                  <a:cubicBezTo>
                    <a:pt x="5549" y="310"/>
                    <a:pt x="6763" y="1441"/>
                    <a:pt x="6846" y="2893"/>
                  </a:cubicBezTo>
                  <a:lnTo>
                    <a:pt x="6954" y="4775"/>
                  </a:lnTo>
                  <a:cubicBezTo>
                    <a:pt x="7061" y="6406"/>
                    <a:pt x="6656" y="7692"/>
                    <a:pt x="5787" y="8537"/>
                  </a:cubicBezTo>
                  <a:cubicBezTo>
                    <a:pt x="5095" y="9187"/>
                    <a:pt x="4135" y="9532"/>
                    <a:pt x="3046" y="9532"/>
                  </a:cubicBezTo>
                  <a:cubicBezTo>
                    <a:pt x="2898" y="9532"/>
                    <a:pt x="2748" y="9526"/>
                    <a:pt x="2596" y="9513"/>
                  </a:cubicBezTo>
                  <a:cubicBezTo>
                    <a:pt x="2501" y="9501"/>
                    <a:pt x="2393" y="9466"/>
                    <a:pt x="2322" y="9430"/>
                  </a:cubicBezTo>
                  <a:cubicBezTo>
                    <a:pt x="2191" y="9335"/>
                    <a:pt x="2060" y="9228"/>
                    <a:pt x="1941" y="9132"/>
                  </a:cubicBezTo>
                  <a:cubicBezTo>
                    <a:pt x="1911" y="9102"/>
                    <a:pt x="1870" y="9088"/>
                    <a:pt x="1828" y="9088"/>
                  </a:cubicBezTo>
                  <a:cubicBezTo>
                    <a:pt x="1786" y="9088"/>
                    <a:pt x="1745" y="9102"/>
                    <a:pt x="1715" y="9132"/>
                  </a:cubicBezTo>
                  <a:cubicBezTo>
                    <a:pt x="1655" y="9180"/>
                    <a:pt x="1655" y="9287"/>
                    <a:pt x="1715" y="9347"/>
                  </a:cubicBezTo>
                  <a:cubicBezTo>
                    <a:pt x="2298" y="9906"/>
                    <a:pt x="3167" y="10228"/>
                    <a:pt x="4096" y="10228"/>
                  </a:cubicBezTo>
                  <a:cubicBezTo>
                    <a:pt x="4918" y="10228"/>
                    <a:pt x="5668" y="9990"/>
                    <a:pt x="6251" y="9537"/>
                  </a:cubicBezTo>
                  <a:cubicBezTo>
                    <a:pt x="6727" y="9180"/>
                    <a:pt x="7037" y="8704"/>
                    <a:pt x="7132" y="8204"/>
                  </a:cubicBezTo>
                  <a:lnTo>
                    <a:pt x="7299" y="8263"/>
                  </a:lnTo>
                  <a:cubicBezTo>
                    <a:pt x="7632" y="8382"/>
                    <a:pt x="7870" y="8704"/>
                    <a:pt x="7870" y="9085"/>
                  </a:cubicBezTo>
                  <a:lnTo>
                    <a:pt x="7870" y="10728"/>
                  </a:lnTo>
                  <a:cubicBezTo>
                    <a:pt x="7870" y="10823"/>
                    <a:pt x="7954" y="10894"/>
                    <a:pt x="8025" y="10894"/>
                  </a:cubicBezTo>
                  <a:cubicBezTo>
                    <a:pt x="8108" y="10894"/>
                    <a:pt x="8192" y="10823"/>
                    <a:pt x="8192" y="10728"/>
                  </a:cubicBezTo>
                  <a:lnTo>
                    <a:pt x="8192" y="9061"/>
                  </a:lnTo>
                  <a:cubicBezTo>
                    <a:pt x="8192" y="8620"/>
                    <a:pt x="7870" y="8156"/>
                    <a:pt x="7394" y="8001"/>
                  </a:cubicBezTo>
                  <a:lnTo>
                    <a:pt x="7156" y="7906"/>
                  </a:lnTo>
                  <a:lnTo>
                    <a:pt x="7156" y="7882"/>
                  </a:lnTo>
                  <a:cubicBezTo>
                    <a:pt x="7156" y="7656"/>
                    <a:pt x="7096" y="7477"/>
                    <a:pt x="6954" y="7311"/>
                  </a:cubicBezTo>
                  <a:cubicBezTo>
                    <a:pt x="7216" y="6584"/>
                    <a:pt x="7323" y="5739"/>
                    <a:pt x="7263" y="4786"/>
                  </a:cubicBezTo>
                  <a:lnTo>
                    <a:pt x="7156" y="2893"/>
                  </a:lnTo>
                  <a:cubicBezTo>
                    <a:pt x="7049" y="1274"/>
                    <a:pt x="5715" y="0"/>
                    <a:pt x="4096"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63"/>
            <p:cNvSpPr/>
            <p:nvPr/>
          </p:nvSpPr>
          <p:spPr>
            <a:xfrm>
              <a:off x="7270645" y="3044519"/>
              <a:ext cx="43402" cy="15396"/>
            </a:xfrm>
            <a:custGeom>
              <a:rect b="b" l="l" r="r" t="t"/>
              <a:pathLst>
                <a:path extrusionOk="0" h="486" w="1370">
                  <a:moveTo>
                    <a:pt x="173" y="1"/>
                  </a:moveTo>
                  <a:cubicBezTo>
                    <a:pt x="131" y="1"/>
                    <a:pt x="90" y="15"/>
                    <a:pt x="60" y="45"/>
                  </a:cubicBezTo>
                  <a:cubicBezTo>
                    <a:pt x="1" y="105"/>
                    <a:pt x="1" y="200"/>
                    <a:pt x="60" y="260"/>
                  </a:cubicBezTo>
                  <a:cubicBezTo>
                    <a:pt x="203" y="402"/>
                    <a:pt x="441" y="486"/>
                    <a:pt x="691" y="486"/>
                  </a:cubicBezTo>
                  <a:cubicBezTo>
                    <a:pt x="941" y="486"/>
                    <a:pt x="1179" y="414"/>
                    <a:pt x="1310" y="260"/>
                  </a:cubicBezTo>
                  <a:cubicBezTo>
                    <a:pt x="1370" y="200"/>
                    <a:pt x="1370" y="105"/>
                    <a:pt x="1310" y="45"/>
                  </a:cubicBezTo>
                  <a:cubicBezTo>
                    <a:pt x="1280" y="15"/>
                    <a:pt x="1242" y="1"/>
                    <a:pt x="1203" y="1"/>
                  </a:cubicBezTo>
                  <a:cubicBezTo>
                    <a:pt x="1164" y="1"/>
                    <a:pt x="1126" y="15"/>
                    <a:pt x="1096" y="45"/>
                  </a:cubicBezTo>
                  <a:cubicBezTo>
                    <a:pt x="1036" y="105"/>
                    <a:pt x="893" y="152"/>
                    <a:pt x="691" y="152"/>
                  </a:cubicBezTo>
                  <a:cubicBezTo>
                    <a:pt x="477" y="152"/>
                    <a:pt x="346" y="81"/>
                    <a:pt x="286" y="45"/>
                  </a:cubicBezTo>
                  <a:cubicBezTo>
                    <a:pt x="256" y="15"/>
                    <a:pt x="215" y="1"/>
                    <a:pt x="173"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63"/>
            <p:cNvSpPr/>
            <p:nvPr/>
          </p:nvSpPr>
          <p:spPr>
            <a:xfrm>
              <a:off x="7254805" y="3006344"/>
              <a:ext cx="10201" cy="15492"/>
            </a:xfrm>
            <a:custGeom>
              <a:rect b="b" l="l" r="r" t="t"/>
              <a:pathLst>
                <a:path extrusionOk="0" h="489" w="322">
                  <a:moveTo>
                    <a:pt x="167" y="0"/>
                  </a:moveTo>
                  <a:cubicBezTo>
                    <a:pt x="72" y="0"/>
                    <a:pt x="0" y="71"/>
                    <a:pt x="0" y="155"/>
                  </a:cubicBezTo>
                  <a:lnTo>
                    <a:pt x="0" y="322"/>
                  </a:lnTo>
                  <a:cubicBezTo>
                    <a:pt x="0" y="417"/>
                    <a:pt x="72" y="488"/>
                    <a:pt x="167" y="488"/>
                  </a:cubicBezTo>
                  <a:cubicBezTo>
                    <a:pt x="250" y="488"/>
                    <a:pt x="322" y="417"/>
                    <a:pt x="322" y="322"/>
                  </a:cubicBezTo>
                  <a:lnTo>
                    <a:pt x="322" y="155"/>
                  </a:lnTo>
                  <a:cubicBezTo>
                    <a:pt x="322" y="71"/>
                    <a:pt x="250" y="0"/>
                    <a:pt x="16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63"/>
            <p:cNvSpPr/>
            <p:nvPr/>
          </p:nvSpPr>
          <p:spPr>
            <a:xfrm>
              <a:off x="7319686" y="3006344"/>
              <a:ext cx="10581" cy="15492"/>
            </a:xfrm>
            <a:custGeom>
              <a:rect b="b" l="l" r="r" t="t"/>
              <a:pathLst>
                <a:path extrusionOk="0" h="489" w="334">
                  <a:moveTo>
                    <a:pt x="167" y="0"/>
                  </a:moveTo>
                  <a:cubicBezTo>
                    <a:pt x="84" y="0"/>
                    <a:pt x="0" y="71"/>
                    <a:pt x="0" y="155"/>
                  </a:cubicBezTo>
                  <a:lnTo>
                    <a:pt x="0" y="322"/>
                  </a:lnTo>
                  <a:cubicBezTo>
                    <a:pt x="0" y="417"/>
                    <a:pt x="84" y="488"/>
                    <a:pt x="167" y="488"/>
                  </a:cubicBezTo>
                  <a:cubicBezTo>
                    <a:pt x="262" y="488"/>
                    <a:pt x="334" y="417"/>
                    <a:pt x="334" y="322"/>
                  </a:cubicBezTo>
                  <a:lnTo>
                    <a:pt x="334" y="155"/>
                  </a:lnTo>
                  <a:cubicBezTo>
                    <a:pt x="334" y="71"/>
                    <a:pt x="262" y="0"/>
                    <a:pt x="16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p63"/>
            <p:cNvSpPr/>
            <p:nvPr/>
          </p:nvSpPr>
          <p:spPr>
            <a:xfrm>
              <a:off x="7249135" y="2990124"/>
              <a:ext cx="21162" cy="10581"/>
            </a:xfrm>
            <a:custGeom>
              <a:rect b="b" l="l" r="r" t="t"/>
              <a:pathLst>
                <a:path extrusionOk="0" h="334" w="668">
                  <a:moveTo>
                    <a:pt x="168" y="0"/>
                  </a:moveTo>
                  <a:cubicBezTo>
                    <a:pt x="72" y="0"/>
                    <a:pt x="1" y="72"/>
                    <a:pt x="1" y="167"/>
                  </a:cubicBezTo>
                  <a:cubicBezTo>
                    <a:pt x="1" y="250"/>
                    <a:pt x="72" y="333"/>
                    <a:pt x="168" y="333"/>
                  </a:cubicBezTo>
                  <a:lnTo>
                    <a:pt x="501" y="333"/>
                  </a:lnTo>
                  <a:cubicBezTo>
                    <a:pt x="596" y="333"/>
                    <a:pt x="668" y="250"/>
                    <a:pt x="668" y="167"/>
                  </a:cubicBezTo>
                  <a:cubicBezTo>
                    <a:pt x="668" y="60"/>
                    <a:pt x="596" y="0"/>
                    <a:pt x="501"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63"/>
            <p:cNvSpPr/>
            <p:nvPr/>
          </p:nvSpPr>
          <p:spPr>
            <a:xfrm>
              <a:off x="7314015" y="2990124"/>
              <a:ext cx="21542" cy="10581"/>
            </a:xfrm>
            <a:custGeom>
              <a:rect b="b" l="l" r="r" t="t"/>
              <a:pathLst>
                <a:path extrusionOk="0" h="334" w="680">
                  <a:moveTo>
                    <a:pt x="167" y="0"/>
                  </a:moveTo>
                  <a:cubicBezTo>
                    <a:pt x="84" y="0"/>
                    <a:pt x="1" y="72"/>
                    <a:pt x="1" y="167"/>
                  </a:cubicBezTo>
                  <a:cubicBezTo>
                    <a:pt x="1" y="250"/>
                    <a:pt x="84" y="333"/>
                    <a:pt x="167" y="333"/>
                  </a:cubicBezTo>
                  <a:lnTo>
                    <a:pt x="513" y="333"/>
                  </a:lnTo>
                  <a:cubicBezTo>
                    <a:pt x="596" y="333"/>
                    <a:pt x="667" y="250"/>
                    <a:pt x="667" y="167"/>
                  </a:cubicBezTo>
                  <a:cubicBezTo>
                    <a:pt x="679" y="60"/>
                    <a:pt x="596" y="0"/>
                    <a:pt x="513"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79" name="Google Shape;1779;p63"/>
          <p:cNvGrpSpPr/>
          <p:nvPr/>
        </p:nvGrpSpPr>
        <p:grpSpPr>
          <a:xfrm>
            <a:off x="2109001" y="6316067"/>
            <a:ext cx="261075" cy="347815"/>
            <a:chOff x="6709751" y="2881842"/>
            <a:chExt cx="261075" cy="347815"/>
          </a:xfrm>
        </p:grpSpPr>
        <p:sp>
          <p:nvSpPr>
            <p:cNvPr id="1780" name="Google Shape;1780;p63"/>
            <p:cNvSpPr/>
            <p:nvPr/>
          </p:nvSpPr>
          <p:spPr>
            <a:xfrm>
              <a:off x="6709751" y="2881842"/>
              <a:ext cx="261075" cy="347815"/>
            </a:xfrm>
            <a:custGeom>
              <a:rect b="b" l="l" r="r" t="t"/>
              <a:pathLst>
                <a:path extrusionOk="0" h="10979" w="8241">
                  <a:moveTo>
                    <a:pt x="1394" y="4680"/>
                  </a:moveTo>
                  <a:cubicBezTo>
                    <a:pt x="1477" y="4728"/>
                    <a:pt x="1573" y="4740"/>
                    <a:pt x="1668" y="4740"/>
                  </a:cubicBezTo>
                  <a:lnTo>
                    <a:pt x="1787" y="4740"/>
                  </a:lnTo>
                  <a:cubicBezTo>
                    <a:pt x="1858" y="5323"/>
                    <a:pt x="2156" y="5823"/>
                    <a:pt x="2561" y="6180"/>
                  </a:cubicBezTo>
                  <a:cubicBezTo>
                    <a:pt x="2468" y="6204"/>
                    <a:pt x="2384" y="6215"/>
                    <a:pt x="2308" y="6215"/>
                  </a:cubicBezTo>
                  <a:cubicBezTo>
                    <a:pt x="1897" y="6215"/>
                    <a:pt x="1727" y="5915"/>
                    <a:pt x="1727" y="5895"/>
                  </a:cubicBezTo>
                  <a:cubicBezTo>
                    <a:pt x="1692" y="5835"/>
                    <a:pt x="1632" y="5799"/>
                    <a:pt x="1573" y="5799"/>
                  </a:cubicBezTo>
                  <a:cubicBezTo>
                    <a:pt x="1546" y="5802"/>
                    <a:pt x="1520" y="5803"/>
                    <a:pt x="1495" y="5803"/>
                  </a:cubicBezTo>
                  <a:cubicBezTo>
                    <a:pt x="1123" y="5803"/>
                    <a:pt x="974" y="5562"/>
                    <a:pt x="918" y="5395"/>
                  </a:cubicBezTo>
                  <a:cubicBezTo>
                    <a:pt x="1144" y="5323"/>
                    <a:pt x="1394" y="5133"/>
                    <a:pt x="1394" y="4716"/>
                  </a:cubicBezTo>
                  <a:lnTo>
                    <a:pt x="1394" y="4680"/>
                  </a:lnTo>
                  <a:close/>
                  <a:moveTo>
                    <a:pt x="6871" y="4716"/>
                  </a:moveTo>
                  <a:lnTo>
                    <a:pt x="6871" y="4740"/>
                  </a:lnTo>
                  <a:cubicBezTo>
                    <a:pt x="6895" y="5144"/>
                    <a:pt x="7145" y="5335"/>
                    <a:pt x="7371" y="5418"/>
                  </a:cubicBezTo>
                  <a:cubicBezTo>
                    <a:pt x="7314" y="5566"/>
                    <a:pt x="7159" y="5813"/>
                    <a:pt x="6770" y="5813"/>
                  </a:cubicBezTo>
                  <a:cubicBezTo>
                    <a:pt x="6752" y="5813"/>
                    <a:pt x="6734" y="5812"/>
                    <a:pt x="6716" y="5811"/>
                  </a:cubicBezTo>
                  <a:cubicBezTo>
                    <a:pt x="6645" y="5811"/>
                    <a:pt x="6597" y="5847"/>
                    <a:pt x="6561" y="5906"/>
                  </a:cubicBezTo>
                  <a:cubicBezTo>
                    <a:pt x="6551" y="5917"/>
                    <a:pt x="6367" y="6237"/>
                    <a:pt x="5922" y="6237"/>
                  </a:cubicBezTo>
                  <a:cubicBezTo>
                    <a:pt x="5859" y="6237"/>
                    <a:pt x="5790" y="6231"/>
                    <a:pt x="5716" y="6216"/>
                  </a:cubicBezTo>
                  <a:cubicBezTo>
                    <a:pt x="6133" y="5847"/>
                    <a:pt x="6418" y="5335"/>
                    <a:pt x="6490" y="4775"/>
                  </a:cubicBezTo>
                  <a:lnTo>
                    <a:pt x="6609" y="4775"/>
                  </a:lnTo>
                  <a:cubicBezTo>
                    <a:pt x="6692" y="4775"/>
                    <a:pt x="6799" y="4740"/>
                    <a:pt x="6871" y="4716"/>
                  </a:cubicBezTo>
                  <a:close/>
                  <a:moveTo>
                    <a:pt x="4132" y="275"/>
                  </a:moveTo>
                  <a:cubicBezTo>
                    <a:pt x="4656" y="275"/>
                    <a:pt x="5002" y="382"/>
                    <a:pt x="5133" y="596"/>
                  </a:cubicBezTo>
                  <a:cubicBezTo>
                    <a:pt x="5204" y="715"/>
                    <a:pt x="5359" y="787"/>
                    <a:pt x="5502" y="811"/>
                  </a:cubicBezTo>
                  <a:cubicBezTo>
                    <a:pt x="6299" y="906"/>
                    <a:pt x="6871" y="1561"/>
                    <a:pt x="6871" y="2347"/>
                  </a:cubicBezTo>
                  <a:lnTo>
                    <a:pt x="6871" y="3632"/>
                  </a:lnTo>
                  <a:cubicBezTo>
                    <a:pt x="6799" y="3585"/>
                    <a:pt x="6692" y="3573"/>
                    <a:pt x="6609" y="3573"/>
                  </a:cubicBezTo>
                  <a:lnTo>
                    <a:pt x="6514" y="3573"/>
                  </a:lnTo>
                  <a:lnTo>
                    <a:pt x="6514" y="3394"/>
                  </a:lnTo>
                  <a:cubicBezTo>
                    <a:pt x="6514" y="2858"/>
                    <a:pt x="6240" y="2632"/>
                    <a:pt x="5942" y="2394"/>
                  </a:cubicBezTo>
                  <a:cubicBezTo>
                    <a:pt x="5823" y="2299"/>
                    <a:pt x="5704" y="2204"/>
                    <a:pt x="5585" y="2085"/>
                  </a:cubicBezTo>
                  <a:cubicBezTo>
                    <a:pt x="5555" y="2055"/>
                    <a:pt x="5514" y="2040"/>
                    <a:pt x="5472" y="2040"/>
                  </a:cubicBezTo>
                  <a:cubicBezTo>
                    <a:pt x="5430" y="2040"/>
                    <a:pt x="5388" y="2055"/>
                    <a:pt x="5359" y="2085"/>
                  </a:cubicBezTo>
                  <a:cubicBezTo>
                    <a:pt x="5299" y="2144"/>
                    <a:pt x="5299" y="2239"/>
                    <a:pt x="5359" y="2299"/>
                  </a:cubicBezTo>
                  <a:cubicBezTo>
                    <a:pt x="5490" y="2442"/>
                    <a:pt x="5621" y="2537"/>
                    <a:pt x="5740" y="2644"/>
                  </a:cubicBezTo>
                  <a:cubicBezTo>
                    <a:pt x="6025" y="2870"/>
                    <a:pt x="6204" y="3013"/>
                    <a:pt x="6204" y="3394"/>
                  </a:cubicBezTo>
                  <a:lnTo>
                    <a:pt x="6204" y="3728"/>
                  </a:lnTo>
                  <a:cubicBezTo>
                    <a:pt x="6204" y="3787"/>
                    <a:pt x="6240" y="3835"/>
                    <a:pt x="6276" y="3871"/>
                  </a:cubicBezTo>
                  <a:cubicBezTo>
                    <a:pt x="6323" y="3894"/>
                    <a:pt x="6323" y="3894"/>
                    <a:pt x="6490" y="3894"/>
                  </a:cubicBezTo>
                  <a:lnTo>
                    <a:pt x="6621" y="3894"/>
                  </a:lnTo>
                  <a:cubicBezTo>
                    <a:pt x="6776" y="3894"/>
                    <a:pt x="6895" y="4013"/>
                    <a:pt x="6895" y="4168"/>
                  </a:cubicBezTo>
                  <a:cubicBezTo>
                    <a:pt x="6895" y="4311"/>
                    <a:pt x="6776" y="4430"/>
                    <a:pt x="6621" y="4430"/>
                  </a:cubicBezTo>
                  <a:lnTo>
                    <a:pt x="6537" y="4430"/>
                  </a:lnTo>
                  <a:lnTo>
                    <a:pt x="6537" y="4418"/>
                  </a:lnTo>
                  <a:cubicBezTo>
                    <a:pt x="6537" y="4323"/>
                    <a:pt x="6454" y="4252"/>
                    <a:pt x="6371" y="4252"/>
                  </a:cubicBezTo>
                  <a:cubicBezTo>
                    <a:pt x="6276" y="4252"/>
                    <a:pt x="6204" y="4323"/>
                    <a:pt x="6204" y="4418"/>
                  </a:cubicBezTo>
                  <a:cubicBezTo>
                    <a:pt x="6204" y="5549"/>
                    <a:pt x="5287" y="6478"/>
                    <a:pt x="4132" y="6478"/>
                  </a:cubicBezTo>
                  <a:cubicBezTo>
                    <a:pt x="4118" y="6478"/>
                    <a:pt x="4104" y="6478"/>
                    <a:pt x="4090" y="6478"/>
                  </a:cubicBezTo>
                  <a:cubicBezTo>
                    <a:pt x="2979" y="6478"/>
                    <a:pt x="2085" y="5547"/>
                    <a:pt x="2085" y="4430"/>
                  </a:cubicBezTo>
                  <a:cubicBezTo>
                    <a:pt x="2085" y="4347"/>
                    <a:pt x="2013" y="4263"/>
                    <a:pt x="1918" y="4263"/>
                  </a:cubicBezTo>
                  <a:cubicBezTo>
                    <a:pt x="1834" y="4263"/>
                    <a:pt x="1751" y="4347"/>
                    <a:pt x="1751" y="4430"/>
                  </a:cubicBezTo>
                  <a:lnTo>
                    <a:pt x="1751" y="4442"/>
                  </a:lnTo>
                  <a:lnTo>
                    <a:pt x="1668" y="4442"/>
                  </a:lnTo>
                  <a:cubicBezTo>
                    <a:pt x="1513" y="4442"/>
                    <a:pt x="1394" y="4323"/>
                    <a:pt x="1394" y="4180"/>
                  </a:cubicBezTo>
                  <a:cubicBezTo>
                    <a:pt x="1394" y="4025"/>
                    <a:pt x="1513" y="3906"/>
                    <a:pt x="1668" y="3906"/>
                  </a:cubicBezTo>
                  <a:lnTo>
                    <a:pt x="1751" y="3906"/>
                  </a:lnTo>
                  <a:cubicBezTo>
                    <a:pt x="2037" y="3906"/>
                    <a:pt x="2263" y="3692"/>
                    <a:pt x="2263" y="3406"/>
                  </a:cubicBezTo>
                  <a:cubicBezTo>
                    <a:pt x="2263" y="3228"/>
                    <a:pt x="2346" y="3073"/>
                    <a:pt x="2501" y="2942"/>
                  </a:cubicBezTo>
                  <a:lnTo>
                    <a:pt x="2513" y="2954"/>
                  </a:lnTo>
                  <a:cubicBezTo>
                    <a:pt x="2549" y="2989"/>
                    <a:pt x="2585" y="3001"/>
                    <a:pt x="2632" y="3001"/>
                  </a:cubicBezTo>
                  <a:cubicBezTo>
                    <a:pt x="2680" y="3001"/>
                    <a:pt x="2704" y="2989"/>
                    <a:pt x="2739" y="2954"/>
                  </a:cubicBezTo>
                  <a:cubicBezTo>
                    <a:pt x="2799" y="2894"/>
                    <a:pt x="2811" y="2823"/>
                    <a:pt x="2763" y="2751"/>
                  </a:cubicBezTo>
                  <a:cubicBezTo>
                    <a:pt x="3085" y="2573"/>
                    <a:pt x="3513" y="2442"/>
                    <a:pt x="3930" y="2299"/>
                  </a:cubicBezTo>
                  <a:cubicBezTo>
                    <a:pt x="4644" y="2061"/>
                    <a:pt x="5323" y="1846"/>
                    <a:pt x="5502" y="1394"/>
                  </a:cubicBezTo>
                  <a:cubicBezTo>
                    <a:pt x="5537" y="1311"/>
                    <a:pt x="5502" y="1215"/>
                    <a:pt x="5418" y="1192"/>
                  </a:cubicBezTo>
                  <a:cubicBezTo>
                    <a:pt x="5393" y="1182"/>
                    <a:pt x="5369" y="1178"/>
                    <a:pt x="5347" y="1178"/>
                  </a:cubicBezTo>
                  <a:cubicBezTo>
                    <a:pt x="5283" y="1178"/>
                    <a:pt x="5230" y="1213"/>
                    <a:pt x="5204" y="1275"/>
                  </a:cubicBezTo>
                  <a:cubicBezTo>
                    <a:pt x="5085" y="1585"/>
                    <a:pt x="4454" y="1799"/>
                    <a:pt x="3823" y="1989"/>
                  </a:cubicBezTo>
                  <a:cubicBezTo>
                    <a:pt x="3382" y="2144"/>
                    <a:pt x="2906" y="2287"/>
                    <a:pt x="2549" y="2513"/>
                  </a:cubicBezTo>
                  <a:lnTo>
                    <a:pt x="2085" y="2025"/>
                  </a:lnTo>
                  <a:cubicBezTo>
                    <a:pt x="2049" y="1990"/>
                    <a:pt x="1997" y="1967"/>
                    <a:pt x="1947" y="1967"/>
                  </a:cubicBezTo>
                  <a:cubicBezTo>
                    <a:pt x="1914" y="1967"/>
                    <a:pt x="1882" y="1977"/>
                    <a:pt x="1858" y="2001"/>
                  </a:cubicBezTo>
                  <a:cubicBezTo>
                    <a:pt x="1799" y="2061"/>
                    <a:pt x="1787" y="2168"/>
                    <a:pt x="1846" y="2227"/>
                  </a:cubicBezTo>
                  <a:lnTo>
                    <a:pt x="2275" y="2692"/>
                  </a:lnTo>
                  <a:cubicBezTo>
                    <a:pt x="2073" y="2870"/>
                    <a:pt x="1930" y="3097"/>
                    <a:pt x="1930" y="3394"/>
                  </a:cubicBezTo>
                  <a:cubicBezTo>
                    <a:pt x="1930" y="3490"/>
                    <a:pt x="1858" y="3573"/>
                    <a:pt x="1751" y="3573"/>
                  </a:cubicBezTo>
                  <a:lnTo>
                    <a:pt x="1668" y="3573"/>
                  </a:lnTo>
                  <a:cubicBezTo>
                    <a:pt x="1573" y="3573"/>
                    <a:pt x="1477" y="3597"/>
                    <a:pt x="1394" y="3632"/>
                  </a:cubicBezTo>
                  <a:lnTo>
                    <a:pt x="1394" y="2692"/>
                  </a:lnTo>
                  <a:cubicBezTo>
                    <a:pt x="1394" y="1787"/>
                    <a:pt x="1906" y="1204"/>
                    <a:pt x="2335" y="894"/>
                  </a:cubicBezTo>
                  <a:cubicBezTo>
                    <a:pt x="2858" y="501"/>
                    <a:pt x="3525" y="275"/>
                    <a:pt x="4132" y="275"/>
                  </a:cubicBezTo>
                  <a:close/>
                  <a:moveTo>
                    <a:pt x="5013" y="6680"/>
                  </a:moveTo>
                  <a:lnTo>
                    <a:pt x="5013" y="7526"/>
                  </a:lnTo>
                  <a:cubicBezTo>
                    <a:pt x="5013" y="7633"/>
                    <a:pt x="5002" y="7716"/>
                    <a:pt x="4966" y="7811"/>
                  </a:cubicBezTo>
                  <a:cubicBezTo>
                    <a:pt x="4942" y="7895"/>
                    <a:pt x="4990" y="7990"/>
                    <a:pt x="5073" y="8014"/>
                  </a:cubicBezTo>
                  <a:cubicBezTo>
                    <a:pt x="5085" y="8014"/>
                    <a:pt x="5109" y="8038"/>
                    <a:pt x="5133" y="8038"/>
                  </a:cubicBezTo>
                  <a:cubicBezTo>
                    <a:pt x="5192" y="8038"/>
                    <a:pt x="5263" y="7990"/>
                    <a:pt x="5287" y="7931"/>
                  </a:cubicBezTo>
                  <a:cubicBezTo>
                    <a:pt x="5323" y="7800"/>
                    <a:pt x="5359" y="7681"/>
                    <a:pt x="5359" y="7526"/>
                  </a:cubicBezTo>
                  <a:lnTo>
                    <a:pt x="5359" y="7240"/>
                  </a:lnTo>
                  <a:lnTo>
                    <a:pt x="5787" y="7395"/>
                  </a:lnTo>
                  <a:cubicBezTo>
                    <a:pt x="5859" y="7419"/>
                    <a:pt x="5906" y="7478"/>
                    <a:pt x="5906" y="7561"/>
                  </a:cubicBezTo>
                  <a:cubicBezTo>
                    <a:pt x="5918" y="8133"/>
                    <a:pt x="5787" y="8633"/>
                    <a:pt x="5656" y="8931"/>
                  </a:cubicBezTo>
                  <a:cubicBezTo>
                    <a:pt x="5567" y="9130"/>
                    <a:pt x="5376" y="9255"/>
                    <a:pt x="5170" y="9255"/>
                  </a:cubicBezTo>
                  <a:cubicBezTo>
                    <a:pt x="5130" y="9255"/>
                    <a:pt x="5090" y="9250"/>
                    <a:pt x="5049" y="9240"/>
                  </a:cubicBezTo>
                  <a:lnTo>
                    <a:pt x="4180" y="9026"/>
                  </a:lnTo>
                  <a:lnTo>
                    <a:pt x="4109" y="9026"/>
                  </a:lnTo>
                  <a:lnTo>
                    <a:pt x="3239" y="9240"/>
                  </a:lnTo>
                  <a:cubicBezTo>
                    <a:pt x="3197" y="9250"/>
                    <a:pt x="3154" y="9255"/>
                    <a:pt x="3112" y="9255"/>
                  </a:cubicBezTo>
                  <a:cubicBezTo>
                    <a:pt x="2908" y="9255"/>
                    <a:pt x="2721" y="9138"/>
                    <a:pt x="2632" y="8931"/>
                  </a:cubicBezTo>
                  <a:cubicBezTo>
                    <a:pt x="2513" y="8633"/>
                    <a:pt x="2370" y="8133"/>
                    <a:pt x="2406" y="7538"/>
                  </a:cubicBezTo>
                  <a:cubicBezTo>
                    <a:pt x="2406" y="7466"/>
                    <a:pt x="2466" y="7407"/>
                    <a:pt x="2525" y="7383"/>
                  </a:cubicBezTo>
                  <a:lnTo>
                    <a:pt x="2966" y="7228"/>
                  </a:lnTo>
                  <a:lnTo>
                    <a:pt x="2966" y="7514"/>
                  </a:lnTo>
                  <a:cubicBezTo>
                    <a:pt x="2966" y="8169"/>
                    <a:pt x="3501" y="8704"/>
                    <a:pt x="4156" y="8704"/>
                  </a:cubicBezTo>
                  <a:cubicBezTo>
                    <a:pt x="4394" y="8704"/>
                    <a:pt x="4609" y="8633"/>
                    <a:pt x="4811" y="8514"/>
                  </a:cubicBezTo>
                  <a:cubicBezTo>
                    <a:pt x="4882" y="8466"/>
                    <a:pt x="4894" y="8359"/>
                    <a:pt x="4847" y="8288"/>
                  </a:cubicBezTo>
                  <a:cubicBezTo>
                    <a:pt x="4824" y="8242"/>
                    <a:pt x="4771" y="8215"/>
                    <a:pt x="4717" y="8215"/>
                  </a:cubicBezTo>
                  <a:cubicBezTo>
                    <a:pt x="4688" y="8215"/>
                    <a:pt x="4658" y="8223"/>
                    <a:pt x="4632" y="8240"/>
                  </a:cubicBezTo>
                  <a:cubicBezTo>
                    <a:pt x="4478" y="8335"/>
                    <a:pt x="4311" y="8395"/>
                    <a:pt x="4156" y="8395"/>
                  </a:cubicBezTo>
                  <a:cubicBezTo>
                    <a:pt x="3680" y="8395"/>
                    <a:pt x="3287" y="8002"/>
                    <a:pt x="3287" y="7526"/>
                  </a:cubicBezTo>
                  <a:lnTo>
                    <a:pt x="3287" y="6680"/>
                  </a:lnTo>
                  <a:cubicBezTo>
                    <a:pt x="3561" y="6788"/>
                    <a:pt x="3859" y="6847"/>
                    <a:pt x="4156" y="6847"/>
                  </a:cubicBezTo>
                  <a:cubicBezTo>
                    <a:pt x="4454" y="6847"/>
                    <a:pt x="4752" y="6788"/>
                    <a:pt x="5013" y="6680"/>
                  </a:cubicBezTo>
                  <a:close/>
                  <a:moveTo>
                    <a:pt x="4109" y="1"/>
                  </a:moveTo>
                  <a:cubicBezTo>
                    <a:pt x="3418" y="1"/>
                    <a:pt x="2680" y="251"/>
                    <a:pt x="2108" y="668"/>
                  </a:cubicBezTo>
                  <a:cubicBezTo>
                    <a:pt x="1620" y="1025"/>
                    <a:pt x="1037" y="1680"/>
                    <a:pt x="1037" y="2716"/>
                  </a:cubicBezTo>
                  <a:lnTo>
                    <a:pt x="1037" y="4728"/>
                  </a:lnTo>
                  <a:cubicBezTo>
                    <a:pt x="1037" y="5097"/>
                    <a:pt x="739" y="5133"/>
                    <a:pt x="680" y="5133"/>
                  </a:cubicBezTo>
                  <a:cubicBezTo>
                    <a:pt x="644" y="5133"/>
                    <a:pt x="596" y="5144"/>
                    <a:pt x="561" y="5192"/>
                  </a:cubicBezTo>
                  <a:cubicBezTo>
                    <a:pt x="537" y="5216"/>
                    <a:pt x="525" y="5264"/>
                    <a:pt x="525" y="5311"/>
                  </a:cubicBezTo>
                  <a:cubicBezTo>
                    <a:pt x="525" y="5323"/>
                    <a:pt x="608" y="6133"/>
                    <a:pt x="1442" y="6145"/>
                  </a:cubicBezTo>
                  <a:cubicBezTo>
                    <a:pt x="1501" y="6216"/>
                    <a:pt x="1596" y="6323"/>
                    <a:pt x="1739" y="6407"/>
                  </a:cubicBezTo>
                  <a:cubicBezTo>
                    <a:pt x="1874" y="6489"/>
                    <a:pt x="2069" y="6571"/>
                    <a:pt x="2325" y="6571"/>
                  </a:cubicBezTo>
                  <a:cubicBezTo>
                    <a:pt x="2477" y="6571"/>
                    <a:pt x="2651" y="6542"/>
                    <a:pt x="2847" y="6466"/>
                  </a:cubicBezTo>
                  <a:cubicBezTo>
                    <a:pt x="2870" y="6478"/>
                    <a:pt x="2882" y="6502"/>
                    <a:pt x="2918" y="6514"/>
                  </a:cubicBezTo>
                  <a:lnTo>
                    <a:pt x="2918" y="6895"/>
                  </a:lnTo>
                  <a:lnTo>
                    <a:pt x="2382" y="7073"/>
                  </a:lnTo>
                  <a:cubicBezTo>
                    <a:pt x="2192" y="7157"/>
                    <a:pt x="2049" y="7323"/>
                    <a:pt x="2037" y="7526"/>
                  </a:cubicBezTo>
                  <a:lnTo>
                    <a:pt x="2037" y="7561"/>
                  </a:lnTo>
                  <a:lnTo>
                    <a:pt x="787" y="8002"/>
                  </a:lnTo>
                  <a:cubicBezTo>
                    <a:pt x="310" y="8169"/>
                    <a:pt x="1" y="8609"/>
                    <a:pt x="1" y="9121"/>
                  </a:cubicBezTo>
                  <a:lnTo>
                    <a:pt x="1" y="10788"/>
                  </a:lnTo>
                  <a:cubicBezTo>
                    <a:pt x="1" y="10871"/>
                    <a:pt x="72" y="10955"/>
                    <a:pt x="168" y="10955"/>
                  </a:cubicBezTo>
                  <a:cubicBezTo>
                    <a:pt x="251" y="10955"/>
                    <a:pt x="322" y="10871"/>
                    <a:pt x="322" y="10788"/>
                  </a:cubicBezTo>
                  <a:lnTo>
                    <a:pt x="322" y="9121"/>
                  </a:lnTo>
                  <a:cubicBezTo>
                    <a:pt x="322" y="9014"/>
                    <a:pt x="346" y="8895"/>
                    <a:pt x="382" y="8812"/>
                  </a:cubicBezTo>
                  <a:lnTo>
                    <a:pt x="1203" y="9502"/>
                  </a:lnTo>
                  <a:cubicBezTo>
                    <a:pt x="1323" y="9609"/>
                    <a:pt x="1382" y="9740"/>
                    <a:pt x="1382" y="9907"/>
                  </a:cubicBezTo>
                  <a:lnTo>
                    <a:pt x="1382" y="10788"/>
                  </a:lnTo>
                  <a:cubicBezTo>
                    <a:pt x="1382" y="10871"/>
                    <a:pt x="1453" y="10955"/>
                    <a:pt x="1549" y="10955"/>
                  </a:cubicBezTo>
                  <a:cubicBezTo>
                    <a:pt x="1632" y="10955"/>
                    <a:pt x="1715" y="10871"/>
                    <a:pt x="1715" y="10788"/>
                  </a:cubicBezTo>
                  <a:lnTo>
                    <a:pt x="1715" y="9907"/>
                  </a:lnTo>
                  <a:cubicBezTo>
                    <a:pt x="1715" y="9657"/>
                    <a:pt x="1608" y="9431"/>
                    <a:pt x="1418" y="9264"/>
                  </a:cubicBezTo>
                  <a:lnTo>
                    <a:pt x="561" y="8538"/>
                  </a:lnTo>
                  <a:cubicBezTo>
                    <a:pt x="656" y="8431"/>
                    <a:pt x="775" y="8359"/>
                    <a:pt x="906" y="8312"/>
                  </a:cubicBezTo>
                  <a:lnTo>
                    <a:pt x="2037" y="7919"/>
                  </a:lnTo>
                  <a:cubicBezTo>
                    <a:pt x="2049" y="8419"/>
                    <a:pt x="2180" y="8824"/>
                    <a:pt x="2287" y="9085"/>
                  </a:cubicBezTo>
                  <a:cubicBezTo>
                    <a:pt x="2426" y="9414"/>
                    <a:pt x="2740" y="9609"/>
                    <a:pt x="3075" y="9609"/>
                  </a:cubicBezTo>
                  <a:cubicBezTo>
                    <a:pt x="3141" y="9609"/>
                    <a:pt x="3208" y="9601"/>
                    <a:pt x="3275" y="9586"/>
                  </a:cubicBezTo>
                  <a:lnTo>
                    <a:pt x="4085" y="9371"/>
                  </a:lnTo>
                  <a:lnTo>
                    <a:pt x="4906" y="9586"/>
                  </a:lnTo>
                  <a:cubicBezTo>
                    <a:pt x="4978" y="9597"/>
                    <a:pt x="5049" y="9609"/>
                    <a:pt x="5121" y="9609"/>
                  </a:cubicBezTo>
                  <a:cubicBezTo>
                    <a:pt x="5442" y="9609"/>
                    <a:pt x="5752" y="9419"/>
                    <a:pt x="5895" y="9085"/>
                  </a:cubicBezTo>
                  <a:cubicBezTo>
                    <a:pt x="6002" y="8824"/>
                    <a:pt x="6133" y="8419"/>
                    <a:pt x="6145" y="7931"/>
                  </a:cubicBezTo>
                  <a:lnTo>
                    <a:pt x="7276" y="8335"/>
                  </a:lnTo>
                  <a:cubicBezTo>
                    <a:pt x="7407" y="8371"/>
                    <a:pt x="7526" y="8466"/>
                    <a:pt x="7621" y="8550"/>
                  </a:cubicBezTo>
                  <a:lnTo>
                    <a:pt x="6764" y="9288"/>
                  </a:lnTo>
                  <a:cubicBezTo>
                    <a:pt x="6573" y="9443"/>
                    <a:pt x="6466" y="9669"/>
                    <a:pt x="6466" y="9919"/>
                  </a:cubicBezTo>
                  <a:lnTo>
                    <a:pt x="6466" y="10800"/>
                  </a:lnTo>
                  <a:cubicBezTo>
                    <a:pt x="6466" y="10895"/>
                    <a:pt x="6549" y="10967"/>
                    <a:pt x="6633" y="10967"/>
                  </a:cubicBezTo>
                  <a:cubicBezTo>
                    <a:pt x="6728" y="10967"/>
                    <a:pt x="6799" y="10895"/>
                    <a:pt x="6799" y="10800"/>
                  </a:cubicBezTo>
                  <a:lnTo>
                    <a:pt x="6799" y="9919"/>
                  </a:lnTo>
                  <a:cubicBezTo>
                    <a:pt x="6799" y="9776"/>
                    <a:pt x="6859" y="9621"/>
                    <a:pt x="6978" y="9526"/>
                  </a:cubicBezTo>
                  <a:lnTo>
                    <a:pt x="7776" y="8835"/>
                  </a:lnTo>
                  <a:cubicBezTo>
                    <a:pt x="7823" y="8943"/>
                    <a:pt x="7835" y="9050"/>
                    <a:pt x="7835" y="9145"/>
                  </a:cubicBezTo>
                  <a:lnTo>
                    <a:pt x="7835" y="10812"/>
                  </a:lnTo>
                  <a:cubicBezTo>
                    <a:pt x="7835" y="10907"/>
                    <a:pt x="7919" y="10979"/>
                    <a:pt x="8002" y="10979"/>
                  </a:cubicBezTo>
                  <a:cubicBezTo>
                    <a:pt x="8097" y="10979"/>
                    <a:pt x="8169" y="10907"/>
                    <a:pt x="8169" y="10812"/>
                  </a:cubicBezTo>
                  <a:lnTo>
                    <a:pt x="8169" y="9145"/>
                  </a:lnTo>
                  <a:cubicBezTo>
                    <a:pt x="8240" y="8597"/>
                    <a:pt x="7919" y="8133"/>
                    <a:pt x="7442" y="7978"/>
                  </a:cubicBezTo>
                  <a:lnTo>
                    <a:pt x="6204" y="7538"/>
                  </a:lnTo>
                  <a:lnTo>
                    <a:pt x="6204" y="7514"/>
                  </a:lnTo>
                  <a:cubicBezTo>
                    <a:pt x="6192" y="7300"/>
                    <a:pt x="6061" y="7121"/>
                    <a:pt x="5859" y="7061"/>
                  </a:cubicBezTo>
                  <a:lnTo>
                    <a:pt x="5323" y="6883"/>
                  </a:lnTo>
                  <a:lnTo>
                    <a:pt x="5323" y="6502"/>
                  </a:lnTo>
                  <a:cubicBezTo>
                    <a:pt x="5359" y="6478"/>
                    <a:pt x="5371" y="6466"/>
                    <a:pt x="5406" y="6454"/>
                  </a:cubicBezTo>
                  <a:cubicBezTo>
                    <a:pt x="5597" y="6526"/>
                    <a:pt x="5775" y="6561"/>
                    <a:pt x="5918" y="6561"/>
                  </a:cubicBezTo>
                  <a:cubicBezTo>
                    <a:pt x="6180" y="6561"/>
                    <a:pt x="6371" y="6490"/>
                    <a:pt x="6490" y="6407"/>
                  </a:cubicBezTo>
                  <a:cubicBezTo>
                    <a:pt x="6633" y="6323"/>
                    <a:pt x="6728" y="6216"/>
                    <a:pt x="6787" y="6145"/>
                  </a:cubicBezTo>
                  <a:cubicBezTo>
                    <a:pt x="7621" y="6133"/>
                    <a:pt x="7704" y="5323"/>
                    <a:pt x="7704" y="5311"/>
                  </a:cubicBezTo>
                  <a:cubicBezTo>
                    <a:pt x="7704" y="5264"/>
                    <a:pt x="7692" y="5216"/>
                    <a:pt x="7669" y="5192"/>
                  </a:cubicBezTo>
                  <a:cubicBezTo>
                    <a:pt x="7633" y="5156"/>
                    <a:pt x="7585" y="5133"/>
                    <a:pt x="7549" y="5133"/>
                  </a:cubicBezTo>
                  <a:cubicBezTo>
                    <a:pt x="7549" y="5133"/>
                    <a:pt x="7454" y="5133"/>
                    <a:pt x="7371" y="5073"/>
                  </a:cubicBezTo>
                  <a:cubicBezTo>
                    <a:pt x="7252" y="5014"/>
                    <a:pt x="7192" y="4894"/>
                    <a:pt x="7192" y="4728"/>
                  </a:cubicBezTo>
                  <a:lnTo>
                    <a:pt x="7192" y="2382"/>
                  </a:lnTo>
                  <a:cubicBezTo>
                    <a:pt x="7192" y="1430"/>
                    <a:pt x="6478" y="620"/>
                    <a:pt x="5525" y="513"/>
                  </a:cubicBezTo>
                  <a:cubicBezTo>
                    <a:pt x="5466" y="513"/>
                    <a:pt x="5406" y="489"/>
                    <a:pt x="5371" y="442"/>
                  </a:cubicBezTo>
                  <a:cubicBezTo>
                    <a:pt x="5180" y="144"/>
                    <a:pt x="4752" y="1"/>
                    <a:pt x="4109"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1" name="Google Shape;1781;p63"/>
            <p:cNvSpPr/>
            <p:nvPr/>
          </p:nvSpPr>
          <p:spPr>
            <a:xfrm>
              <a:off x="6819522" y="3044519"/>
              <a:ext cx="43402" cy="15396"/>
            </a:xfrm>
            <a:custGeom>
              <a:rect b="b" l="l" r="r" t="t"/>
              <a:pathLst>
                <a:path extrusionOk="0" h="486" w="1370">
                  <a:moveTo>
                    <a:pt x="173" y="1"/>
                  </a:moveTo>
                  <a:cubicBezTo>
                    <a:pt x="132" y="1"/>
                    <a:pt x="90" y="15"/>
                    <a:pt x="60" y="45"/>
                  </a:cubicBezTo>
                  <a:cubicBezTo>
                    <a:pt x="1" y="105"/>
                    <a:pt x="1" y="200"/>
                    <a:pt x="60" y="260"/>
                  </a:cubicBezTo>
                  <a:cubicBezTo>
                    <a:pt x="191" y="402"/>
                    <a:pt x="429" y="486"/>
                    <a:pt x="691" y="486"/>
                  </a:cubicBezTo>
                  <a:cubicBezTo>
                    <a:pt x="941" y="486"/>
                    <a:pt x="1179" y="414"/>
                    <a:pt x="1310" y="260"/>
                  </a:cubicBezTo>
                  <a:cubicBezTo>
                    <a:pt x="1370" y="200"/>
                    <a:pt x="1370" y="105"/>
                    <a:pt x="1310" y="45"/>
                  </a:cubicBezTo>
                  <a:cubicBezTo>
                    <a:pt x="1281" y="15"/>
                    <a:pt x="1239" y="1"/>
                    <a:pt x="1197" y="1"/>
                  </a:cubicBezTo>
                  <a:cubicBezTo>
                    <a:pt x="1156" y="1"/>
                    <a:pt x="1114" y="15"/>
                    <a:pt x="1084" y="45"/>
                  </a:cubicBezTo>
                  <a:cubicBezTo>
                    <a:pt x="1025" y="105"/>
                    <a:pt x="894" y="152"/>
                    <a:pt x="691" y="152"/>
                  </a:cubicBezTo>
                  <a:cubicBezTo>
                    <a:pt x="477" y="152"/>
                    <a:pt x="346" y="81"/>
                    <a:pt x="286" y="45"/>
                  </a:cubicBezTo>
                  <a:cubicBezTo>
                    <a:pt x="257" y="15"/>
                    <a:pt x="215" y="1"/>
                    <a:pt x="173"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2" name="Google Shape;1782;p63"/>
            <p:cNvSpPr/>
            <p:nvPr/>
          </p:nvSpPr>
          <p:spPr>
            <a:xfrm>
              <a:off x="6803682" y="3006344"/>
              <a:ext cx="10233" cy="15492"/>
            </a:xfrm>
            <a:custGeom>
              <a:rect b="b" l="l" r="r" t="t"/>
              <a:pathLst>
                <a:path extrusionOk="0" h="489" w="323">
                  <a:moveTo>
                    <a:pt x="155" y="0"/>
                  </a:moveTo>
                  <a:cubicBezTo>
                    <a:pt x="72" y="0"/>
                    <a:pt x="1" y="71"/>
                    <a:pt x="1" y="155"/>
                  </a:cubicBezTo>
                  <a:lnTo>
                    <a:pt x="1" y="322"/>
                  </a:lnTo>
                  <a:cubicBezTo>
                    <a:pt x="1" y="417"/>
                    <a:pt x="72" y="488"/>
                    <a:pt x="155" y="488"/>
                  </a:cubicBezTo>
                  <a:cubicBezTo>
                    <a:pt x="251" y="488"/>
                    <a:pt x="322" y="417"/>
                    <a:pt x="322" y="322"/>
                  </a:cubicBezTo>
                  <a:lnTo>
                    <a:pt x="322" y="155"/>
                  </a:lnTo>
                  <a:cubicBezTo>
                    <a:pt x="310" y="71"/>
                    <a:pt x="251" y="0"/>
                    <a:pt x="155"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63"/>
            <p:cNvSpPr/>
            <p:nvPr/>
          </p:nvSpPr>
          <p:spPr>
            <a:xfrm>
              <a:off x="6868183" y="3006344"/>
              <a:ext cx="10201" cy="15492"/>
            </a:xfrm>
            <a:custGeom>
              <a:rect b="b" l="l" r="r" t="t"/>
              <a:pathLst>
                <a:path extrusionOk="0" h="489" w="322">
                  <a:moveTo>
                    <a:pt x="167" y="0"/>
                  </a:moveTo>
                  <a:cubicBezTo>
                    <a:pt x="72" y="0"/>
                    <a:pt x="1" y="71"/>
                    <a:pt x="1" y="155"/>
                  </a:cubicBezTo>
                  <a:lnTo>
                    <a:pt x="1" y="322"/>
                  </a:lnTo>
                  <a:cubicBezTo>
                    <a:pt x="1" y="417"/>
                    <a:pt x="72" y="488"/>
                    <a:pt x="167" y="488"/>
                  </a:cubicBezTo>
                  <a:cubicBezTo>
                    <a:pt x="251" y="488"/>
                    <a:pt x="322" y="417"/>
                    <a:pt x="322" y="322"/>
                  </a:cubicBezTo>
                  <a:lnTo>
                    <a:pt x="322" y="155"/>
                  </a:lnTo>
                  <a:cubicBezTo>
                    <a:pt x="322" y="71"/>
                    <a:pt x="251" y="0"/>
                    <a:pt x="16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63"/>
            <p:cNvSpPr/>
            <p:nvPr/>
          </p:nvSpPr>
          <p:spPr>
            <a:xfrm>
              <a:off x="6798011" y="2990124"/>
              <a:ext cx="21162" cy="10581"/>
            </a:xfrm>
            <a:custGeom>
              <a:rect b="b" l="l" r="r" t="t"/>
              <a:pathLst>
                <a:path extrusionOk="0" h="334" w="668">
                  <a:moveTo>
                    <a:pt x="156" y="0"/>
                  </a:moveTo>
                  <a:cubicBezTo>
                    <a:pt x="72" y="0"/>
                    <a:pt x="1" y="72"/>
                    <a:pt x="1" y="167"/>
                  </a:cubicBezTo>
                  <a:cubicBezTo>
                    <a:pt x="1" y="250"/>
                    <a:pt x="72" y="333"/>
                    <a:pt x="156" y="333"/>
                  </a:cubicBezTo>
                  <a:lnTo>
                    <a:pt x="501" y="333"/>
                  </a:lnTo>
                  <a:cubicBezTo>
                    <a:pt x="584" y="333"/>
                    <a:pt x="668" y="250"/>
                    <a:pt x="668" y="167"/>
                  </a:cubicBezTo>
                  <a:cubicBezTo>
                    <a:pt x="668" y="60"/>
                    <a:pt x="596" y="0"/>
                    <a:pt x="501"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63"/>
            <p:cNvSpPr/>
            <p:nvPr/>
          </p:nvSpPr>
          <p:spPr>
            <a:xfrm>
              <a:off x="6862892" y="2990124"/>
              <a:ext cx="21162" cy="10581"/>
            </a:xfrm>
            <a:custGeom>
              <a:rect b="b" l="l" r="r" t="t"/>
              <a:pathLst>
                <a:path extrusionOk="0" h="334" w="668">
                  <a:moveTo>
                    <a:pt x="168" y="0"/>
                  </a:moveTo>
                  <a:cubicBezTo>
                    <a:pt x="72" y="0"/>
                    <a:pt x="1" y="72"/>
                    <a:pt x="1" y="167"/>
                  </a:cubicBezTo>
                  <a:cubicBezTo>
                    <a:pt x="1" y="250"/>
                    <a:pt x="72" y="333"/>
                    <a:pt x="168" y="333"/>
                  </a:cubicBezTo>
                  <a:lnTo>
                    <a:pt x="513" y="333"/>
                  </a:lnTo>
                  <a:cubicBezTo>
                    <a:pt x="596" y="333"/>
                    <a:pt x="668" y="250"/>
                    <a:pt x="668" y="167"/>
                  </a:cubicBezTo>
                  <a:cubicBezTo>
                    <a:pt x="668" y="60"/>
                    <a:pt x="596" y="0"/>
                    <a:pt x="513"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86" name="Google Shape;1786;p63"/>
          <p:cNvGrpSpPr/>
          <p:nvPr/>
        </p:nvGrpSpPr>
        <p:grpSpPr>
          <a:xfrm>
            <a:off x="1206406" y="6315338"/>
            <a:ext cx="261043" cy="348163"/>
            <a:chOff x="5807156" y="2881113"/>
            <a:chExt cx="261043" cy="348163"/>
          </a:xfrm>
        </p:grpSpPr>
        <p:sp>
          <p:nvSpPr>
            <p:cNvPr id="1787" name="Google Shape;1787;p63"/>
            <p:cNvSpPr/>
            <p:nvPr/>
          </p:nvSpPr>
          <p:spPr>
            <a:xfrm>
              <a:off x="5807156" y="2881113"/>
              <a:ext cx="261043" cy="348163"/>
            </a:xfrm>
            <a:custGeom>
              <a:rect b="b" l="l" r="r" t="t"/>
              <a:pathLst>
                <a:path extrusionOk="0" h="10990" w="8240">
                  <a:moveTo>
                    <a:pt x="4477" y="334"/>
                  </a:moveTo>
                  <a:cubicBezTo>
                    <a:pt x="4763" y="334"/>
                    <a:pt x="5001" y="572"/>
                    <a:pt x="5001" y="857"/>
                  </a:cubicBezTo>
                  <a:cubicBezTo>
                    <a:pt x="5001" y="917"/>
                    <a:pt x="4989" y="976"/>
                    <a:pt x="4977" y="1036"/>
                  </a:cubicBezTo>
                  <a:lnTo>
                    <a:pt x="3310" y="1036"/>
                  </a:lnTo>
                  <a:cubicBezTo>
                    <a:pt x="3274" y="976"/>
                    <a:pt x="3274" y="917"/>
                    <a:pt x="3274" y="857"/>
                  </a:cubicBezTo>
                  <a:cubicBezTo>
                    <a:pt x="3274" y="572"/>
                    <a:pt x="3501" y="334"/>
                    <a:pt x="3798" y="334"/>
                  </a:cubicBezTo>
                  <a:close/>
                  <a:moveTo>
                    <a:pt x="5168" y="1369"/>
                  </a:moveTo>
                  <a:cubicBezTo>
                    <a:pt x="6215" y="1369"/>
                    <a:pt x="7061" y="2215"/>
                    <a:pt x="7061" y="3262"/>
                  </a:cubicBezTo>
                  <a:cubicBezTo>
                    <a:pt x="7061" y="3524"/>
                    <a:pt x="7001" y="3786"/>
                    <a:pt x="6894" y="4024"/>
                  </a:cubicBezTo>
                  <a:cubicBezTo>
                    <a:pt x="6811" y="3977"/>
                    <a:pt x="6715" y="3953"/>
                    <a:pt x="6608" y="3953"/>
                  </a:cubicBezTo>
                  <a:lnTo>
                    <a:pt x="6346" y="3953"/>
                  </a:lnTo>
                  <a:lnTo>
                    <a:pt x="6346" y="3596"/>
                  </a:lnTo>
                  <a:cubicBezTo>
                    <a:pt x="6346" y="2941"/>
                    <a:pt x="5811" y="2405"/>
                    <a:pt x="5156" y="2405"/>
                  </a:cubicBezTo>
                  <a:cubicBezTo>
                    <a:pt x="5060" y="2405"/>
                    <a:pt x="4989" y="2477"/>
                    <a:pt x="4989" y="2560"/>
                  </a:cubicBezTo>
                  <a:cubicBezTo>
                    <a:pt x="4989" y="2655"/>
                    <a:pt x="5060" y="2727"/>
                    <a:pt x="5156" y="2727"/>
                  </a:cubicBezTo>
                  <a:cubicBezTo>
                    <a:pt x="5632" y="2727"/>
                    <a:pt x="6013" y="3120"/>
                    <a:pt x="6013" y="3596"/>
                  </a:cubicBezTo>
                  <a:lnTo>
                    <a:pt x="6013" y="3953"/>
                  </a:lnTo>
                  <a:lnTo>
                    <a:pt x="5822" y="3953"/>
                  </a:lnTo>
                  <a:cubicBezTo>
                    <a:pt x="5680" y="3739"/>
                    <a:pt x="5418" y="3608"/>
                    <a:pt x="5144" y="3608"/>
                  </a:cubicBezTo>
                  <a:cubicBezTo>
                    <a:pt x="4798" y="3608"/>
                    <a:pt x="4501" y="3810"/>
                    <a:pt x="4370" y="4108"/>
                  </a:cubicBezTo>
                  <a:lnTo>
                    <a:pt x="3858" y="4108"/>
                  </a:lnTo>
                  <a:cubicBezTo>
                    <a:pt x="3727" y="3810"/>
                    <a:pt x="3429" y="3608"/>
                    <a:pt x="3084" y="3608"/>
                  </a:cubicBezTo>
                  <a:cubicBezTo>
                    <a:pt x="2798" y="3608"/>
                    <a:pt x="2560" y="3739"/>
                    <a:pt x="2405" y="3953"/>
                  </a:cubicBezTo>
                  <a:lnTo>
                    <a:pt x="2203" y="3953"/>
                  </a:lnTo>
                  <a:lnTo>
                    <a:pt x="2203" y="3596"/>
                  </a:lnTo>
                  <a:cubicBezTo>
                    <a:pt x="2203" y="3108"/>
                    <a:pt x="2596" y="2727"/>
                    <a:pt x="3072" y="2727"/>
                  </a:cubicBezTo>
                  <a:lnTo>
                    <a:pt x="4441" y="2727"/>
                  </a:lnTo>
                  <a:cubicBezTo>
                    <a:pt x="4525" y="2727"/>
                    <a:pt x="4608" y="2655"/>
                    <a:pt x="4608" y="2560"/>
                  </a:cubicBezTo>
                  <a:cubicBezTo>
                    <a:pt x="4608" y="2477"/>
                    <a:pt x="4525" y="2405"/>
                    <a:pt x="4441" y="2405"/>
                  </a:cubicBezTo>
                  <a:lnTo>
                    <a:pt x="3072" y="2405"/>
                  </a:lnTo>
                  <a:cubicBezTo>
                    <a:pt x="2417" y="2405"/>
                    <a:pt x="1881" y="2941"/>
                    <a:pt x="1881" y="3596"/>
                  </a:cubicBezTo>
                  <a:lnTo>
                    <a:pt x="1881" y="3953"/>
                  </a:lnTo>
                  <a:lnTo>
                    <a:pt x="1608" y="3953"/>
                  </a:lnTo>
                  <a:cubicBezTo>
                    <a:pt x="1512" y="3953"/>
                    <a:pt x="1417" y="3977"/>
                    <a:pt x="1334" y="4024"/>
                  </a:cubicBezTo>
                  <a:cubicBezTo>
                    <a:pt x="1286" y="3786"/>
                    <a:pt x="1227" y="3513"/>
                    <a:pt x="1227" y="3262"/>
                  </a:cubicBezTo>
                  <a:cubicBezTo>
                    <a:pt x="1227" y="2215"/>
                    <a:pt x="2072" y="1369"/>
                    <a:pt x="3120" y="1369"/>
                  </a:cubicBezTo>
                  <a:close/>
                  <a:moveTo>
                    <a:pt x="3120" y="3929"/>
                  </a:moveTo>
                  <a:cubicBezTo>
                    <a:pt x="3394" y="3929"/>
                    <a:pt x="3632" y="4155"/>
                    <a:pt x="3632" y="4453"/>
                  </a:cubicBezTo>
                  <a:cubicBezTo>
                    <a:pt x="3632" y="4739"/>
                    <a:pt x="3394" y="4977"/>
                    <a:pt x="3120" y="4977"/>
                  </a:cubicBezTo>
                  <a:cubicBezTo>
                    <a:pt x="2834" y="4977"/>
                    <a:pt x="2596" y="4739"/>
                    <a:pt x="2596" y="4453"/>
                  </a:cubicBezTo>
                  <a:cubicBezTo>
                    <a:pt x="2596" y="4167"/>
                    <a:pt x="2834" y="3929"/>
                    <a:pt x="3120" y="3929"/>
                  </a:cubicBezTo>
                  <a:close/>
                  <a:moveTo>
                    <a:pt x="5168" y="3929"/>
                  </a:moveTo>
                  <a:cubicBezTo>
                    <a:pt x="5453" y="3929"/>
                    <a:pt x="5691" y="4155"/>
                    <a:pt x="5691" y="4453"/>
                  </a:cubicBezTo>
                  <a:cubicBezTo>
                    <a:pt x="5691" y="4739"/>
                    <a:pt x="5453" y="4977"/>
                    <a:pt x="5168" y="4977"/>
                  </a:cubicBezTo>
                  <a:cubicBezTo>
                    <a:pt x="4882" y="4977"/>
                    <a:pt x="4644" y="4739"/>
                    <a:pt x="4644" y="4453"/>
                  </a:cubicBezTo>
                  <a:cubicBezTo>
                    <a:pt x="4644" y="4167"/>
                    <a:pt x="4882" y="3929"/>
                    <a:pt x="5168" y="3929"/>
                  </a:cubicBezTo>
                  <a:close/>
                  <a:moveTo>
                    <a:pt x="6632" y="4275"/>
                  </a:moveTo>
                  <a:cubicBezTo>
                    <a:pt x="6775" y="4275"/>
                    <a:pt x="6894" y="4394"/>
                    <a:pt x="6894" y="4548"/>
                  </a:cubicBezTo>
                  <a:cubicBezTo>
                    <a:pt x="6894" y="4691"/>
                    <a:pt x="6775" y="4810"/>
                    <a:pt x="6632" y="4810"/>
                  </a:cubicBezTo>
                  <a:lnTo>
                    <a:pt x="6537" y="4810"/>
                  </a:lnTo>
                  <a:lnTo>
                    <a:pt x="6537" y="4798"/>
                  </a:lnTo>
                  <a:cubicBezTo>
                    <a:pt x="6537" y="4703"/>
                    <a:pt x="6465" y="4632"/>
                    <a:pt x="6370" y="4632"/>
                  </a:cubicBezTo>
                  <a:cubicBezTo>
                    <a:pt x="6287" y="4632"/>
                    <a:pt x="6215" y="4703"/>
                    <a:pt x="6215" y="4798"/>
                  </a:cubicBezTo>
                  <a:cubicBezTo>
                    <a:pt x="6215" y="5929"/>
                    <a:pt x="5287" y="6870"/>
                    <a:pt x="4144" y="6870"/>
                  </a:cubicBezTo>
                  <a:cubicBezTo>
                    <a:pt x="3001" y="6870"/>
                    <a:pt x="2072" y="5929"/>
                    <a:pt x="2072" y="4798"/>
                  </a:cubicBezTo>
                  <a:cubicBezTo>
                    <a:pt x="2072" y="4703"/>
                    <a:pt x="2001" y="4632"/>
                    <a:pt x="1905" y="4632"/>
                  </a:cubicBezTo>
                  <a:cubicBezTo>
                    <a:pt x="1822" y="4632"/>
                    <a:pt x="1750" y="4703"/>
                    <a:pt x="1750" y="4798"/>
                  </a:cubicBezTo>
                  <a:lnTo>
                    <a:pt x="1750" y="4810"/>
                  </a:lnTo>
                  <a:lnTo>
                    <a:pt x="1655" y="4810"/>
                  </a:lnTo>
                  <a:cubicBezTo>
                    <a:pt x="1512" y="4810"/>
                    <a:pt x="1393" y="4691"/>
                    <a:pt x="1393" y="4548"/>
                  </a:cubicBezTo>
                  <a:cubicBezTo>
                    <a:pt x="1393" y="4394"/>
                    <a:pt x="1512" y="4275"/>
                    <a:pt x="1655" y="4275"/>
                  </a:cubicBezTo>
                  <a:lnTo>
                    <a:pt x="2286" y="4275"/>
                  </a:lnTo>
                  <a:cubicBezTo>
                    <a:pt x="2262" y="4334"/>
                    <a:pt x="2262" y="4394"/>
                    <a:pt x="2262" y="4453"/>
                  </a:cubicBezTo>
                  <a:cubicBezTo>
                    <a:pt x="2262" y="4917"/>
                    <a:pt x="2643" y="5298"/>
                    <a:pt x="3120" y="5298"/>
                  </a:cubicBezTo>
                  <a:cubicBezTo>
                    <a:pt x="3572" y="5298"/>
                    <a:pt x="3965" y="4929"/>
                    <a:pt x="3965" y="4453"/>
                  </a:cubicBezTo>
                  <a:lnTo>
                    <a:pt x="3965" y="4441"/>
                  </a:lnTo>
                  <a:lnTo>
                    <a:pt x="4322" y="4441"/>
                  </a:lnTo>
                  <a:lnTo>
                    <a:pt x="4322" y="4453"/>
                  </a:lnTo>
                  <a:cubicBezTo>
                    <a:pt x="4322" y="4917"/>
                    <a:pt x="4691" y="5298"/>
                    <a:pt x="5168" y="5298"/>
                  </a:cubicBezTo>
                  <a:cubicBezTo>
                    <a:pt x="5632" y="5298"/>
                    <a:pt x="6013" y="4929"/>
                    <a:pt x="6013" y="4453"/>
                  </a:cubicBezTo>
                  <a:cubicBezTo>
                    <a:pt x="6013" y="4394"/>
                    <a:pt x="6013" y="4334"/>
                    <a:pt x="6001" y="4275"/>
                  </a:cubicBezTo>
                  <a:close/>
                  <a:moveTo>
                    <a:pt x="5025" y="7013"/>
                  </a:moveTo>
                  <a:lnTo>
                    <a:pt x="5025" y="7882"/>
                  </a:lnTo>
                  <a:cubicBezTo>
                    <a:pt x="5025" y="7977"/>
                    <a:pt x="5001" y="8073"/>
                    <a:pt x="4977" y="8156"/>
                  </a:cubicBezTo>
                  <a:cubicBezTo>
                    <a:pt x="4941" y="8251"/>
                    <a:pt x="4989" y="8335"/>
                    <a:pt x="5084" y="8370"/>
                  </a:cubicBezTo>
                  <a:cubicBezTo>
                    <a:pt x="5096" y="8370"/>
                    <a:pt x="5108" y="8382"/>
                    <a:pt x="5144" y="8382"/>
                  </a:cubicBezTo>
                  <a:cubicBezTo>
                    <a:pt x="5203" y="8382"/>
                    <a:pt x="5275" y="8335"/>
                    <a:pt x="5287" y="8275"/>
                  </a:cubicBezTo>
                  <a:cubicBezTo>
                    <a:pt x="5334" y="8144"/>
                    <a:pt x="5358" y="8025"/>
                    <a:pt x="5358" y="7870"/>
                  </a:cubicBezTo>
                  <a:lnTo>
                    <a:pt x="5358" y="7596"/>
                  </a:lnTo>
                  <a:lnTo>
                    <a:pt x="5799" y="7739"/>
                  </a:lnTo>
                  <a:cubicBezTo>
                    <a:pt x="5870" y="7775"/>
                    <a:pt x="5918" y="7834"/>
                    <a:pt x="5918" y="7906"/>
                  </a:cubicBezTo>
                  <a:cubicBezTo>
                    <a:pt x="5918" y="8513"/>
                    <a:pt x="5775" y="9013"/>
                    <a:pt x="5656" y="9311"/>
                  </a:cubicBezTo>
                  <a:cubicBezTo>
                    <a:pt x="5566" y="9510"/>
                    <a:pt x="5376" y="9635"/>
                    <a:pt x="5169" y="9635"/>
                  </a:cubicBezTo>
                  <a:cubicBezTo>
                    <a:pt x="5130" y="9635"/>
                    <a:pt x="5089" y="9630"/>
                    <a:pt x="5049" y="9620"/>
                  </a:cubicBezTo>
                  <a:lnTo>
                    <a:pt x="4191" y="9406"/>
                  </a:lnTo>
                  <a:lnTo>
                    <a:pt x="4108" y="9406"/>
                  </a:lnTo>
                  <a:lnTo>
                    <a:pt x="3251" y="9620"/>
                  </a:lnTo>
                  <a:cubicBezTo>
                    <a:pt x="3208" y="9631"/>
                    <a:pt x="3165" y="9636"/>
                    <a:pt x="3123" y="9636"/>
                  </a:cubicBezTo>
                  <a:cubicBezTo>
                    <a:pt x="2916" y="9636"/>
                    <a:pt x="2722" y="9518"/>
                    <a:pt x="2643" y="9311"/>
                  </a:cubicBezTo>
                  <a:cubicBezTo>
                    <a:pt x="2524" y="9013"/>
                    <a:pt x="2370" y="8513"/>
                    <a:pt x="2417" y="7918"/>
                  </a:cubicBezTo>
                  <a:cubicBezTo>
                    <a:pt x="2417" y="7846"/>
                    <a:pt x="2477" y="7787"/>
                    <a:pt x="2536" y="7763"/>
                  </a:cubicBezTo>
                  <a:lnTo>
                    <a:pt x="2965" y="7608"/>
                  </a:lnTo>
                  <a:lnTo>
                    <a:pt x="2965" y="7894"/>
                  </a:lnTo>
                  <a:cubicBezTo>
                    <a:pt x="2965" y="8549"/>
                    <a:pt x="3501" y="9085"/>
                    <a:pt x="4156" y="9085"/>
                  </a:cubicBezTo>
                  <a:cubicBezTo>
                    <a:pt x="4394" y="9085"/>
                    <a:pt x="4620" y="9013"/>
                    <a:pt x="4810" y="8894"/>
                  </a:cubicBezTo>
                  <a:cubicBezTo>
                    <a:pt x="4882" y="8847"/>
                    <a:pt x="4906" y="8739"/>
                    <a:pt x="4858" y="8668"/>
                  </a:cubicBezTo>
                  <a:cubicBezTo>
                    <a:pt x="4827" y="8622"/>
                    <a:pt x="4772" y="8596"/>
                    <a:pt x="4717" y="8596"/>
                  </a:cubicBezTo>
                  <a:cubicBezTo>
                    <a:pt x="4687" y="8596"/>
                    <a:pt x="4657" y="8603"/>
                    <a:pt x="4632" y="8620"/>
                  </a:cubicBezTo>
                  <a:cubicBezTo>
                    <a:pt x="4489" y="8716"/>
                    <a:pt x="4322" y="8775"/>
                    <a:pt x="4156" y="8775"/>
                  </a:cubicBezTo>
                  <a:cubicBezTo>
                    <a:pt x="3679" y="8775"/>
                    <a:pt x="3298" y="8382"/>
                    <a:pt x="3298" y="7906"/>
                  </a:cubicBezTo>
                  <a:lnTo>
                    <a:pt x="3298" y="7013"/>
                  </a:lnTo>
                  <a:cubicBezTo>
                    <a:pt x="3560" y="7120"/>
                    <a:pt x="3858" y="7180"/>
                    <a:pt x="4156" y="7180"/>
                  </a:cubicBezTo>
                  <a:cubicBezTo>
                    <a:pt x="4465" y="7180"/>
                    <a:pt x="4751" y="7120"/>
                    <a:pt x="5025" y="7013"/>
                  </a:cubicBezTo>
                  <a:close/>
                  <a:moveTo>
                    <a:pt x="3786" y="0"/>
                  </a:moveTo>
                  <a:cubicBezTo>
                    <a:pt x="3322" y="0"/>
                    <a:pt x="2941" y="381"/>
                    <a:pt x="2941" y="857"/>
                  </a:cubicBezTo>
                  <a:cubicBezTo>
                    <a:pt x="2941" y="917"/>
                    <a:pt x="2953" y="976"/>
                    <a:pt x="2953" y="1048"/>
                  </a:cubicBezTo>
                  <a:cubicBezTo>
                    <a:pt x="1786" y="1119"/>
                    <a:pt x="881" y="2072"/>
                    <a:pt x="881" y="3251"/>
                  </a:cubicBezTo>
                  <a:cubicBezTo>
                    <a:pt x="881" y="3596"/>
                    <a:pt x="965" y="3953"/>
                    <a:pt x="1119" y="4263"/>
                  </a:cubicBezTo>
                  <a:cubicBezTo>
                    <a:pt x="1072" y="4346"/>
                    <a:pt x="1048" y="4441"/>
                    <a:pt x="1048" y="4548"/>
                  </a:cubicBezTo>
                  <a:cubicBezTo>
                    <a:pt x="1048" y="4870"/>
                    <a:pt x="1310" y="5120"/>
                    <a:pt x="1620" y="5120"/>
                  </a:cubicBezTo>
                  <a:lnTo>
                    <a:pt x="1739" y="5120"/>
                  </a:lnTo>
                  <a:cubicBezTo>
                    <a:pt x="1846" y="5870"/>
                    <a:pt x="2298" y="6489"/>
                    <a:pt x="2917" y="6870"/>
                  </a:cubicBezTo>
                  <a:lnTo>
                    <a:pt x="2917" y="7263"/>
                  </a:lnTo>
                  <a:lnTo>
                    <a:pt x="2382" y="7442"/>
                  </a:lnTo>
                  <a:cubicBezTo>
                    <a:pt x="2191" y="7525"/>
                    <a:pt x="2060" y="7680"/>
                    <a:pt x="2048" y="7894"/>
                  </a:cubicBezTo>
                  <a:lnTo>
                    <a:pt x="2048" y="7918"/>
                  </a:lnTo>
                  <a:lnTo>
                    <a:pt x="786" y="8370"/>
                  </a:lnTo>
                  <a:cubicBezTo>
                    <a:pt x="310" y="8537"/>
                    <a:pt x="0" y="8977"/>
                    <a:pt x="0" y="9489"/>
                  </a:cubicBezTo>
                  <a:lnTo>
                    <a:pt x="0" y="10799"/>
                  </a:lnTo>
                  <a:cubicBezTo>
                    <a:pt x="0" y="10882"/>
                    <a:pt x="72" y="10954"/>
                    <a:pt x="167" y="10954"/>
                  </a:cubicBezTo>
                  <a:cubicBezTo>
                    <a:pt x="250" y="10954"/>
                    <a:pt x="334" y="10882"/>
                    <a:pt x="334" y="10799"/>
                  </a:cubicBezTo>
                  <a:lnTo>
                    <a:pt x="334" y="9489"/>
                  </a:lnTo>
                  <a:cubicBezTo>
                    <a:pt x="334" y="9382"/>
                    <a:pt x="346" y="9263"/>
                    <a:pt x="393" y="9168"/>
                  </a:cubicBezTo>
                  <a:lnTo>
                    <a:pt x="1203" y="9870"/>
                  </a:lnTo>
                  <a:cubicBezTo>
                    <a:pt x="1322" y="9978"/>
                    <a:pt x="1381" y="10109"/>
                    <a:pt x="1381" y="10275"/>
                  </a:cubicBezTo>
                  <a:lnTo>
                    <a:pt x="1381" y="10799"/>
                  </a:lnTo>
                  <a:cubicBezTo>
                    <a:pt x="1381" y="10882"/>
                    <a:pt x="1465" y="10954"/>
                    <a:pt x="1548" y="10954"/>
                  </a:cubicBezTo>
                  <a:cubicBezTo>
                    <a:pt x="1643" y="10954"/>
                    <a:pt x="1715" y="10882"/>
                    <a:pt x="1715" y="10799"/>
                  </a:cubicBezTo>
                  <a:lnTo>
                    <a:pt x="1715" y="10275"/>
                  </a:lnTo>
                  <a:cubicBezTo>
                    <a:pt x="1715" y="10025"/>
                    <a:pt x="1608" y="9799"/>
                    <a:pt x="1417" y="9632"/>
                  </a:cubicBezTo>
                  <a:lnTo>
                    <a:pt x="572" y="8906"/>
                  </a:lnTo>
                  <a:cubicBezTo>
                    <a:pt x="655" y="8799"/>
                    <a:pt x="774" y="8727"/>
                    <a:pt x="905" y="8680"/>
                  </a:cubicBezTo>
                  <a:lnTo>
                    <a:pt x="2036" y="8275"/>
                  </a:lnTo>
                  <a:cubicBezTo>
                    <a:pt x="2060" y="8787"/>
                    <a:pt x="2191" y="9192"/>
                    <a:pt x="2298" y="9454"/>
                  </a:cubicBezTo>
                  <a:cubicBezTo>
                    <a:pt x="2425" y="9776"/>
                    <a:pt x="2729" y="9970"/>
                    <a:pt x="3057" y="9970"/>
                  </a:cubicBezTo>
                  <a:cubicBezTo>
                    <a:pt x="3129" y="9970"/>
                    <a:pt x="3202" y="9961"/>
                    <a:pt x="3274" y="9942"/>
                  </a:cubicBezTo>
                  <a:lnTo>
                    <a:pt x="4096" y="9739"/>
                  </a:lnTo>
                  <a:lnTo>
                    <a:pt x="4918" y="9942"/>
                  </a:lnTo>
                  <a:cubicBezTo>
                    <a:pt x="4989" y="9966"/>
                    <a:pt x="5049" y="9978"/>
                    <a:pt x="5120" y="9978"/>
                  </a:cubicBezTo>
                  <a:cubicBezTo>
                    <a:pt x="5453" y="9978"/>
                    <a:pt x="5763" y="9787"/>
                    <a:pt x="5894" y="9454"/>
                  </a:cubicBezTo>
                  <a:cubicBezTo>
                    <a:pt x="6001" y="9192"/>
                    <a:pt x="6132" y="8787"/>
                    <a:pt x="6144" y="8299"/>
                  </a:cubicBezTo>
                  <a:lnTo>
                    <a:pt x="7275" y="8692"/>
                  </a:lnTo>
                  <a:cubicBezTo>
                    <a:pt x="7418" y="8739"/>
                    <a:pt x="7537" y="8835"/>
                    <a:pt x="7620" y="8918"/>
                  </a:cubicBezTo>
                  <a:lnTo>
                    <a:pt x="6775" y="9644"/>
                  </a:lnTo>
                  <a:cubicBezTo>
                    <a:pt x="6584" y="9811"/>
                    <a:pt x="6477" y="10037"/>
                    <a:pt x="6477" y="10287"/>
                  </a:cubicBezTo>
                  <a:lnTo>
                    <a:pt x="6477" y="10811"/>
                  </a:lnTo>
                  <a:cubicBezTo>
                    <a:pt x="6477" y="10894"/>
                    <a:pt x="6549" y="10978"/>
                    <a:pt x="6644" y="10978"/>
                  </a:cubicBezTo>
                  <a:cubicBezTo>
                    <a:pt x="6727" y="10978"/>
                    <a:pt x="6799" y="10894"/>
                    <a:pt x="6799" y="10811"/>
                  </a:cubicBezTo>
                  <a:lnTo>
                    <a:pt x="6799" y="10287"/>
                  </a:lnTo>
                  <a:cubicBezTo>
                    <a:pt x="6799" y="10144"/>
                    <a:pt x="6858" y="9990"/>
                    <a:pt x="6977" y="9882"/>
                  </a:cubicBezTo>
                  <a:lnTo>
                    <a:pt x="7787" y="9204"/>
                  </a:lnTo>
                  <a:cubicBezTo>
                    <a:pt x="7835" y="9311"/>
                    <a:pt x="7846" y="9406"/>
                    <a:pt x="7846" y="9513"/>
                  </a:cubicBezTo>
                  <a:lnTo>
                    <a:pt x="7846" y="10823"/>
                  </a:lnTo>
                  <a:cubicBezTo>
                    <a:pt x="7846" y="10918"/>
                    <a:pt x="7918" y="10990"/>
                    <a:pt x="8013" y="10990"/>
                  </a:cubicBezTo>
                  <a:cubicBezTo>
                    <a:pt x="8097" y="10990"/>
                    <a:pt x="8168" y="10918"/>
                    <a:pt x="8168" y="10823"/>
                  </a:cubicBezTo>
                  <a:lnTo>
                    <a:pt x="8168" y="9513"/>
                  </a:lnTo>
                  <a:cubicBezTo>
                    <a:pt x="8239" y="8977"/>
                    <a:pt x="7918" y="8513"/>
                    <a:pt x="7442" y="8358"/>
                  </a:cubicBezTo>
                  <a:lnTo>
                    <a:pt x="6215" y="7918"/>
                  </a:lnTo>
                  <a:lnTo>
                    <a:pt x="6215" y="7894"/>
                  </a:lnTo>
                  <a:cubicBezTo>
                    <a:pt x="6192" y="7680"/>
                    <a:pt x="6061" y="7501"/>
                    <a:pt x="5870" y="7442"/>
                  </a:cubicBezTo>
                  <a:lnTo>
                    <a:pt x="5334" y="7263"/>
                  </a:lnTo>
                  <a:lnTo>
                    <a:pt x="5334" y="6870"/>
                  </a:lnTo>
                  <a:cubicBezTo>
                    <a:pt x="5953" y="6513"/>
                    <a:pt x="6406" y="5870"/>
                    <a:pt x="6513" y="5120"/>
                  </a:cubicBezTo>
                  <a:lnTo>
                    <a:pt x="6632" y="5120"/>
                  </a:lnTo>
                  <a:cubicBezTo>
                    <a:pt x="6954" y="5120"/>
                    <a:pt x="7204" y="4858"/>
                    <a:pt x="7204" y="4548"/>
                  </a:cubicBezTo>
                  <a:cubicBezTo>
                    <a:pt x="7204" y="4441"/>
                    <a:pt x="7180" y="4346"/>
                    <a:pt x="7132" y="4263"/>
                  </a:cubicBezTo>
                  <a:cubicBezTo>
                    <a:pt x="7299" y="3953"/>
                    <a:pt x="7370" y="3608"/>
                    <a:pt x="7370" y="3251"/>
                  </a:cubicBezTo>
                  <a:cubicBezTo>
                    <a:pt x="7370" y="2072"/>
                    <a:pt x="6453" y="1107"/>
                    <a:pt x="5299" y="1048"/>
                  </a:cubicBezTo>
                  <a:cubicBezTo>
                    <a:pt x="5322" y="988"/>
                    <a:pt x="5322" y="929"/>
                    <a:pt x="5322" y="857"/>
                  </a:cubicBezTo>
                  <a:cubicBezTo>
                    <a:pt x="5322" y="393"/>
                    <a:pt x="4941" y="0"/>
                    <a:pt x="4465"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63"/>
            <p:cNvSpPr/>
            <p:nvPr/>
          </p:nvSpPr>
          <p:spPr>
            <a:xfrm>
              <a:off x="5916547" y="3055828"/>
              <a:ext cx="43402" cy="15396"/>
            </a:xfrm>
            <a:custGeom>
              <a:rect b="b" l="l" r="r" t="t"/>
              <a:pathLst>
                <a:path extrusionOk="0" h="486" w="1370">
                  <a:moveTo>
                    <a:pt x="173" y="1"/>
                  </a:moveTo>
                  <a:cubicBezTo>
                    <a:pt x="131" y="1"/>
                    <a:pt x="89" y="16"/>
                    <a:pt x="60" y="45"/>
                  </a:cubicBezTo>
                  <a:cubicBezTo>
                    <a:pt x="0" y="105"/>
                    <a:pt x="0" y="200"/>
                    <a:pt x="60" y="260"/>
                  </a:cubicBezTo>
                  <a:cubicBezTo>
                    <a:pt x="191" y="403"/>
                    <a:pt x="429" y="486"/>
                    <a:pt x="691" y="486"/>
                  </a:cubicBezTo>
                  <a:cubicBezTo>
                    <a:pt x="941" y="486"/>
                    <a:pt x="1179" y="414"/>
                    <a:pt x="1310" y="260"/>
                  </a:cubicBezTo>
                  <a:cubicBezTo>
                    <a:pt x="1369" y="200"/>
                    <a:pt x="1369" y="105"/>
                    <a:pt x="1310" y="45"/>
                  </a:cubicBezTo>
                  <a:cubicBezTo>
                    <a:pt x="1280" y="16"/>
                    <a:pt x="1241" y="1"/>
                    <a:pt x="1201" y="1"/>
                  </a:cubicBezTo>
                  <a:cubicBezTo>
                    <a:pt x="1161" y="1"/>
                    <a:pt x="1119" y="16"/>
                    <a:pt x="1084" y="45"/>
                  </a:cubicBezTo>
                  <a:cubicBezTo>
                    <a:pt x="1024" y="105"/>
                    <a:pt x="893" y="164"/>
                    <a:pt x="691" y="164"/>
                  </a:cubicBezTo>
                  <a:cubicBezTo>
                    <a:pt x="476" y="164"/>
                    <a:pt x="345" y="81"/>
                    <a:pt x="286" y="45"/>
                  </a:cubicBezTo>
                  <a:cubicBezTo>
                    <a:pt x="256" y="16"/>
                    <a:pt x="214" y="1"/>
                    <a:pt x="173"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63"/>
            <p:cNvSpPr/>
            <p:nvPr/>
          </p:nvSpPr>
          <p:spPr>
            <a:xfrm>
              <a:off x="5900707" y="3012363"/>
              <a:ext cx="10201" cy="15492"/>
            </a:xfrm>
            <a:custGeom>
              <a:rect b="b" l="l" r="r" t="t"/>
              <a:pathLst>
                <a:path extrusionOk="0" h="489" w="322">
                  <a:moveTo>
                    <a:pt x="167" y="1"/>
                  </a:moveTo>
                  <a:cubicBezTo>
                    <a:pt x="71" y="1"/>
                    <a:pt x="0" y="72"/>
                    <a:pt x="0" y="167"/>
                  </a:cubicBezTo>
                  <a:lnTo>
                    <a:pt x="0" y="322"/>
                  </a:lnTo>
                  <a:cubicBezTo>
                    <a:pt x="0" y="417"/>
                    <a:pt x="71" y="489"/>
                    <a:pt x="167" y="489"/>
                  </a:cubicBezTo>
                  <a:cubicBezTo>
                    <a:pt x="250" y="489"/>
                    <a:pt x="321" y="417"/>
                    <a:pt x="321" y="322"/>
                  </a:cubicBezTo>
                  <a:lnTo>
                    <a:pt x="321" y="167"/>
                  </a:lnTo>
                  <a:cubicBezTo>
                    <a:pt x="321" y="60"/>
                    <a:pt x="250" y="1"/>
                    <a:pt x="167"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63"/>
            <p:cNvSpPr/>
            <p:nvPr/>
          </p:nvSpPr>
          <p:spPr>
            <a:xfrm>
              <a:off x="5965556" y="3012363"/>
              <a:ext cx="10613" cy="15492"/>
            </a:xfrm>
            <a:custGeom>
              <a:rect b="b" l="l" r="r" t="t"/>
              <a:pathLst>
                <a:path extrusionOk="0" h="489" w="335">
                  <a:moveTo>
                    <a:pt x="168" y="1"/>
                  </a:moveTo>
                  <a:cubicBezTo>
                    <a:pt x="84" y="1"/>
                    <a:pt x="1" y="72"/>
                    <a:pt x="1" y="167"/>
                  </a:cubicBezTo>
                  <a:lnTo>
                    <a:pt x="1" y="322"/>
                  </a:lnTo>
                  <a:cubicBezTo>
                    <a:pt x="1" y="417"/>
                    <a:pt x="84" y="489"/>
                    <a:pt x="168" y="489"/>
                  </a:cubicBezTo>
                  <a:cubicBezTo>
                    <a:pt x="251" y="489"/>
                    <a:pt x="334" y="417"/>
                    <a:pt x="334" y="322"/>
                  </a:cubicBezTo>
                  <a:lnTo>
                    <a:pt x="334" y="167"/>
                  </a:lnTo>
                  <a:cubicBezTo>
                    <a:pt x="334" y="60"/>
                    <a:pt x="263" y="1"/>
                    <a:pt x="168"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63"/>
            <p:cNvSpPr/>
            <p:nvPr/>
          </p:nvSpPr>
          <p:spPr>
            <a:xfrm>
              <a:off x="5933116" y="3206625"/>
              <a:ext cx="10613" cy="10201"/>
            </a:xfrm>
            <a:custGeom>
              <a:rect b="b" l="l" r="r" t="t"/>
              <a:pathLst>
                <a:path extrusionOk="0" h="322" w="335">
                  <a:moveTo>
                    <a:pt x="168" y="0"/>
                  </a:moveTo>
                  <a:cubicBezTo>
                    <a:pt x="72" y="0"/>
                    <a:pt x="1" y="72"/>
                    <a:pt x="1" y="167"/>
                  </a:cubicBezTo>
                  <a:cubicBezTo>
                    <a:pt x="1" y="250"/>
                    <a:pt x="72" y="322"/>
                    <a:pt x="168" y="322"/>
                  </a:cubicBezTo>
                  <a:cubicBezTo>
                    <a:pt x="251" y="322"/>
                    <a:pt x="334" y="250"/>
                    <a:pt x="334" y="167"/>
                  </a:cubicBezTo>
                  <a:cubicBezTo>
                    <a:pt x="334" y="72"/>
                    <a:pt x="251" y="0"/>
                    <a:pt x="168"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92" name="Google Shape;1792;p63"/>
          <p:cNvGrpSpPr/>
          <p:nvPr/>
        </p:nvGrpSpPr>
        <p:grpSpPr>
          <a:xfrm>
            <a:off x="754903" y="6315718"/>
            <a:ext cx="262184" cy="346643"/>
            <a:chOff x="5355653" y="2881493"/>
            <a:chExt cx="262184" cy="346643"/>
          </a:xfrm>
        </p:grpSpPr>
        <p:sp>
          <p:nvSpPr>
            <p:cNvPr id="1793" name="Google Shape;1793;p63"/>
            <p:cNvSpPr/>
            <p:nvPr/>
          </p:nvSpPr>
          <p:spPr>
            <a:xfrm>
              <a:off x="5465044" y="3060359"/>
              <a:ext cx="43402" cy="15777"/>
            </a:xfrm>
            <a:custGeom>
              <a:rect b="b" l="l" r="r" t="t"/>
              <a:pathLst>
                <a:path extrusionOk="0" h="498" w="1370">
                  <a:moveTo>
                    <a:pt x="167" y="1"/>
                  </a:moveTo>
                  <a:cubicBezTo>
                    <a:pt x="128" y="1"/>
                    <a:pt x="90" y="15"/>
                    <a:pt x="60" y="45"/>
                  </a:cubicBezTo>
                  <a:cubicBezTo>
                    <a:pt x="0" y="105"/>
                    <a:pt x="0" y="212"/>
                    <a:pt x="60" y="271"/>
                  </a:cubicBezTo>
                  <a:cubicBezTo>
                    <a:pt x="191" y="402"/>
                    <a:pt x="429" y="498"/>
                    <a:pt x="679" y="498"/>
                  </a:cubicBezTo>
                  <a:cubicBezTo>
                    <a:pt x="941" y="498"/>
                    <a:pt x="1167" y="414"/>
                    <a:pt x="1310" y="271"/>
                  </a:cubicBezTo>
                  <a:cubicBezTo>
                    <a:pt x="1370" y="212"/>
                    <a:pt x="1370" y="117"/>
                    <a:pt x="1310" y="45"/>
                  </a:cubicBezTo>
                  <a:cubicBezTo>
                    <a:pt x="1280" y="15"/>
                    <a:pt x="1239" y="1"/>
                    <a:pt x="1197" y="1"/>
                  </a:cubicBezTo>
                  <a:cubicBezTo>
                    <a:pt x="1155" y="1"/>
                    <a:pt x="1114" y="15"/>
                    <a:pt x="1084" y="45"/>
                  </a:cubicBezTo>
                  <a:cubicBezTo>
                    <a:pt x="1024" y="105"/>
                    <a:pt x="893" y="164"/>
                    <a:pt x="679" y="164"/>
                  </a:cubicBezTo>
                  <a:cubicBezTo>
                    <a:pt x="477" y="164"/>
                    <a:pt x="346" y="93"/>
                    <a:pt x="274" y="45"/>
                  </a:cubicBezTo>
                  <a:cubicBezTo>
                    <a:pt x="244" y="15"/>
                    <a:pt x="206" y="1"/>
                    <a:pt x="167"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63"/>
            <p:cNvSpPr/>
            <p:nvPr/>
          </p:nvSpPr>
          <p:spPr>
            <a:xfrm>
              <a:off x="5448823" y="3022564"/>
              <a:ext cx="10581" cy="15872"/>
            </a:xfrm>
            <a:custGeom>
              <a:rect b="b" l="l" r="r" t="t"/>
              <a:pathLst>
                <a:path extrusionOk="0" h="501" w="334">
                  <a:moveTo>
                    <a:pt x="167" y="0"/>
                  </a:moveTo>
                  <a:cubicBezTo>
                    <a:pt x="84" y="0"/>
                    <a:pt x="0" y="83"/>
                    <a:pt x="0" y="167"/>
                  </a:cubicBezTo>
                  <a:lnTo>
                    <a:pt x="0" y="333"/>
                  </a:lnTo>
                  <a:cubicBezTo>
                    <a:pt x="0" y="417"/>
                    <a:pt x="84" y="500"/>
                    <a:pt x="167" y="500"/>
                  </a:cubicBezTo>
                  <a:cubicBezTo>
                    <a:pt x="262" y="500"/>
                    <a:pt x="334" y="417"/>
                    <a:pt x="334" y="333"/>
                  </a:cubicBezTo>
                  <a:lnTo>
                    <a:pt x="334" y="167"/>
                  </a:lnTo>
                  <a:cubicBezTo>
                    <a:pt x="334" y="60"/>
                    <a:pt x="262" y="0"/>
                    <a:pt x="16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63"/>
            <p:cNvSpPr/>
            <p:nvPr/>
          </p:nvSpPr>
          <p:spPr>
            <a:xfrm>
              <a:off x="5514084" y="3022564"/>
              <a:ext cx="10201" cy="15872"/>
            </a:xfrm>
            <a:custGeom>
              <a:rect b="b" l="l" r="r" t="t"/>
              <a:pathLst>
                <a:path extrusionOk="0" h="501" w="322">
                  <a:moveTo>
                    <a:pt x="167" y="0"/>
                  </a:moveTo>
                  <a:cubicBezTo>
                    <a:pt x="72" y="0"/>
                    <a:pt x="0" y="83"/>
                    <a:pt x="0" y="167"/>
                  </a:cubicBezTo>
                  <a:lnTo>
                    <a:pt x="0" y="333"/>
                  </a:lnTo>
                  <a:cubicBezTo>
                    <a:pt x="0" y="417"/>
                    <a:pt x="72" y="500"/>
                    <a:pt x="167" y="500"/>
                  </a:cubicBezTo>
                  <a:cubicBezTo>
                    <a:pt x="250" y="500"/>
                    <a:pt x="322" y="417"/>
                    <a:pt x="322" y="333"/>
                  </a:cubicBezTo>
                  <a:lnTo>
                    <a:pt x="322" y="167"/>
                  </a:lnTo>
                  <a:cubicBezTo>
                    <a:pt x="322" y="60"/>
                    <a:pt x="250" y="0"/>
                    <a:pt x="16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6" name="Google Shape;1796;p63"/>
            <p:cNvSpPr/>
            <p:nvPr/>
          </p:nvSpPr>
          <p:spPr>
            <a:xfrm>
              <a:off x="5355653" y="2881493"/>
              <a:ext cx="262184" cy="346643"/>
            </a:xfrm>
            <a:custGeom>
              <a:rect b="b" l="l" r="r" t="t"/>
              <a:pathLst>
                <a:path extrusionOk="0" h="10942" w="8276">
                  <a:moveTo>
                    <a:pt x="4656" y="322"/>
                  </a:moveTo>
                  <a:cubicBezTo>
                    <a:pt x="4942" y="322"/>
                    <a:pt x="5180" y="560"/>
                    <a:pt x="5180" y="845"/>
                  </a:cubicBezTo>
                  <a:cubicBezTo>
                    <a:pt x="5180" y="988"/>
                    <a:pt x="5120" y="1119"/>
                    <a:pt x="5013" y="1215"/>
                  </a:cubicBezTo>
                  <a:cubicBezTo>
                    <a:pt x="4894" y="1203"/>
                    <a:pt x="4775" y="1179"/>
                    <a:pt x="4656" y="1179"/>
                  </a:cubicBezTo>
                  <a:lnTo>
                    <a:pt x="3632" y="1179"/>
                  </a:lnTo>
                  <a:cubicBezTo>
                    <a:pt x="3513" y="1179"/>
                    <a:pt x="3394" y="1203"/>
                    <a:pt x="3275" y="1215"/>
                  </a:cubicBezTo>
                  <a:cubicBezTo>
                    <a:pt x="3168" y="1107"/>
                    <a:pt x="3108" y="976"/>
                    <a:pt x="3108" y="845"/>
                  </a:cubicBezTo>
                  <a:cubicBezTo>
                    <a:pt x="3096" y="560"/>
                    <a:pt x="3334" y="322"/>
                    <a:pt x="3632" y="322"/>
                  </a:cubicBezTo>
                  <a:close/>
                  <a:moveTo>
                    <a:pt x="4632" y="1512"/>
                  </a:moveTo>
                  <a:cubicBezTo>
                    <a:pt x="5858" y="1512"/>
                    <a:pt x="6858" y="2512"/>
                    <a:pt x="6858" y="3739"/>
                  </a:cubicBezTo>
                  <a:lnTo>
                    <a:pt x="6858" y="4155"/>
                  </a:lnTo>
                  <a:cubicBezTo>
                    <a:pt x="6787" y="4120"/>
                    <a:pt x="6680" y="4096"/>
                    <a:pt x="6597" y="4096"/>
                  </a:cubicBezTo>
                  <a:lnTo>
                    <a:pt x="6489" y="4096"/>
                  </a:lnTo>
                  <a:lnTo>
                    <a:pt x="6489" y="4084"/>
                  </a:lnTo>
                  <a:lnTo>
                    <a:pt x="6489" y="3917"/>
                  </a:lnTo>
                  <a:cubicBezTo>
                    <a:pt x="6489" y="3834"/>
                    <a:pt x="6418" y="3762"/>
                    <a:pt x="6323" y="3762"/>
                  </a:cubicBezTo>
                  <a:lnTo>
                    <a:pt x="5418" y="3762"/>
                  </a:lnTo>
                  <a:lnTo>
                    <a:pt x="5287" y="3191"/>
                  </a:lnTo>
                  <a:cubicBezTo>
                    <a:pt x="5263" y="3131"/>
                    <a:pt x="5227" y="3084"/>
                    <a:pt x="5168" y="3072"/>
                  </a:cubicBezTo>
                  <a:cubicBezTo>
                    <a:pt x="5154" y="3069"/>
                    <a:pt x="5140" y="3068"/>
                    <a:pt x="5126" y="3068"/>
                  </a:cubicBezTo>
                  <a:cubicBezTo>
                    <a:pt x="5081" y="3068"/>
                    <a:pt x="5040" y="3083"/>
                    <a:pt x="5013" y="3120"/>
                  </a:cubicBezTo>
                  <a:lnTo>
                    <a:pt x="4370" y="3762"/>
                  </a:lnTo>
                  <a:lnTo>
                    <a:pt x="2906" y="3762"/>
                  </a:lnTo>
                  <a:cubicBezTo>
                    <a:pt x="2810" y="3762"/>
                    <a:pt x="2739" y="3834"/>
                    <a:pt x="2739" y="3917"/>
                  </a:cubicBezTo>
                  <a:cubicBezTo>
                    <a:pt x="2739" y="4012"/>
                    <a:pt x="2810" y="4084"/>
                    <a:pt x="2906" y="4084"/>
                  </a:cubicBezTo>
                  <a:lnTo>
                    <a:pt x="4430" y="4084"/>
                  </a:lnTo>
                  <a:cubicBezTo>
                    <a:pt x="4477" y="4084"/>
                    <a:pt x="4525" y="4072"/>
                    <a:pt x="4549" y="4036"/>
                  </a:cubicBezTo>
                  <a:lnTo>
                    <a:pt x="5049" y="3548"/>
                  </a:lnTo>
                  <a:lnTo>
                    <a:pt x="5144" y="3965"/>
                  </a:lnTo>
                  <a:cubicBezTo>
                    <a:pt x="5168" y="4036"/>
                    <a:pt x="5227" y="4084"/>
                    <a:pt x="5299" y="4084"/>
                  </a:cubicBezTo>
                  <a:lnTo>
                    <a:pt x="6156" y="4084"/>
                  </a:lnTo>
                  <a:lnTo>
                    <a:pt x="6156" y="4096"/>
                  </a:lnTo>
                  <a:cubicBezTo>
                    <a:pt x="6156" y="4191"/>
                    <a:pt x="6192" y="4274"/>
                    <a:pt x="6263" y="4334"/>
                  </a:cubicBezTo>
                  <a:cubicBezTo>
                    <a:pt x="6323" y="4393"/>
                    <a:pt x="6418" y="4441"/>
                    <a:pt x="6501" y="4441"/>
                  </a:cubicBezTo>
                  <a:lnTo>
                    <a:pt x="6597" y="4441"/>
                  </a:lnTo>
                  <a:cubicBezTo>
                    <a:pt x="6739" y="4441"/>
                    <a:pt x="6858" y="4560"/>
                    <a:pt x="6858" y="4715"/>
                  </a:cubicBezTo>
                  <a:cubicBezTo>
                    <a:pt x="6858" y="4858"/>
                    <a:pt x="6739" y="4977"/>
                    <a:pt x="6597" y="4977"/>
                  </a:cubicBezTo>
                  <a:lnTo>
                    <a:pt x="6501" y="4977"/>
                  </a:lnTo>
                  <a:lnTo>
                    <a:pt x="6501" y="4965"/>
                  </a:lnTo>
                  <a:cubicBezTo>
                    <a:pt x="6501" y="4870"/>
                    <a:pt x="6430" y="4798"/>
                    <a:pt x="6335" y="4798"/>
                  </a:cubicBezTo>
                  <a:cubicBezTo>
                    <a:pt x="6251" y="4798"/>
                    <a:pt x="6180" y="4870"/>
                    <a:pt x="6180" y="4965"/>
                  </a:cubicBezTo>
                  <a:cubicBezTo>
                    <a:pt x="6180" y="6096"/>
                    <a:pt x="5251" y="7037"/>
                    <a:pt x="4108" y="7037"/>
                  </a:cubicBezTo>
                  <a:cubicBezTo>
                    <a:pt x="2965" y="7037"/>
                    <a:pt x="2072" y="6096"/>
                    <a:pt x="2072" y="4953"/>
                  </a:cubicBezTo>
                  <a:cubicBezTo>
                    <a:pt x="2072" y="4858"/>
                    <a:pt x="1989" y="4786"/>
                    <a:pt x="1905" y="4786"/>
                  </a:cubicBezTo>
                  <a:cubicBezTo>
                    <a:pt x="1810" y="4786"/>
                    <a:pt x="1739" y="4858"/>
                    <a:pt x="1739" y="4953"/>
                  </a:cubicBezTo>
                  <a:lnTo>
                    <a:pt x="1739" y="4965"/>
                  </a:lnTo>
                  <a:lnTo>
                    <a:pt x="1655" y="4965"/>
                  </a:lnTo>
                  <a:cubicBezTo>
                    <a:pt x="1501" y="4965"/>
                    <a:pt x="1382" y="4846"/>
                    <a:pt x="1382" y="4691"/>
                  </a:cubicBezTo>
                  <a:cubicBezTo>
                    <a:pt x="1382" y="4548"/>
                    <a:pt x="1501" y="4429"/>
                    <a:pt x="1655" y="4429"/>
                  </a:cubicBezTo>
                  <a:lnTo>
                    <a:pt x="1739" y="4429"/>
                  </a:lnTo>
                  <a:cubicBezTo>
                    <a:pt x="1917" y="4429"/>
                    <a:pt x="2072" y="4274"/>
                    <a:pt x="2072" y="4096"/>
                  </a:cubicBezTo>
                  <a:lnTo>
                    <a:pt x="2072" y="4084"/>
                  </a:lnTo>
                  <a:lnTo>
                    <a:pt x="2251" y="4084"/>
                  </a:lnTo>
                  <a:cubicBezTo>
                    <a:pt x="2334" y="4084"/>
                    <a:pt x="2406" y="4012"/>
                    <a:pt x="2406" y="3917"/>
                  </a:cubicBezTo>
                  <a:cubicBezTo>
                    <a:pt x="2406" y="3834"/>
                    <a:pt x="2334" y="3762"/>
                    <a:pt x="2251" y="3762"/>
                  </a:cubicBezTo>
                  <a:lnTo>
                    <a:pt x="1905" y="3762"/>
                  </a:lnTo>
                  <a:cubicBezTo>
                    <a:pt x="1810" y="3762"/>
                    <a:pt x="1739" y="3834"/>
                    <a:pt x="1739" y="3917"/>
                  </a:cubicBezTo>
                  <a:lnTo>
                    <a:pt x="1739" y="4084"/>
                  </a:lnTo>
                  <a:cubicBezTo>
                    <a:pt x="1739" y="4084"/>
                    <a:pt x="1739" y="4096"/>
                    <a:pt x="1727" y="4096"/>
                  </a:cubicBezTo>
                  <a:lnTo>
                    <a:pt x="1632" y="4096"/>
                  </a:lnTo>
                  <a:cubicBezTo>
                    <a:pt x="1548" y="4096"/>
                    <a:pt x="1441" y="4132"/>
                    <a:pt x="1370" y="4155"/>
                  </a:cubicBezTo>
                  <a:lnTo>
                    <a:pt x="1370" y="3739"/>
                  </a:lnTo>
                  <a:cubicBezTo>
                    <a:pt x="1370" y="2512"/>
                    <a:pt x="2370" y="1512"/>
                    <a:pt x="3596" y="1512"/>
                  </a:cubicBezTo>
                  <a:close/>
                  <a:moveTo>
                    <a:pt x="2965" y="7513"/>
                  </a:moveTo>
                  <a:cubicBezTo>
                    <a:pt x="2941" y="7656"/>
                    <a:pt x="2858" y="7775"/>
                    <a:pt x="2715" y="7834"/>
                  </a:cubicBezTo>
                  <a:lnTo>
                    <a:pt x="2679" y="7846"/>
                  </a:lnTo>
                  <a:cubicBezTo>
                    <a:pt x="2667" y="7834"/>
                    <a:pt x="2644" y="7834"/>
                    <a:pt x="2632" y="7822"/>
                  </a:cubicBezTo>
                  <a:cubicBezTo>
                    <a:pt x="2581" y="7786"/>
                    <a:pt x="2521" y="7772"/>
                    <a:pt x="2460" y="7772"/>
                  </a:cubicBezTo>
                  <a:cubicBezTo>
                    <a:pt x="2422" y="7772"/>
                    <a:pt x="2383" y="7778"/>
                    <a:pt x="2346" y="7787"/>
                  </a:cubicBezTo>
                  <a:lnTo>
                    <a:pt x="1858" y="7977"/>
                  </a:lnTo>
                  <a:cubicBezTo>
                    <a:pt x="1751" y="8025"/>
                    <a:pt x="1667" y="8120"/>
                    <a:pt x="1620" y="8227"/>
                  </a:cubicBezTo>
                  <a:lnTo>
                    <a:pt x="1394" y="8299"/>
                  </a:lnTo>
                  <a:lnTo>
                    <a:pt x="1394" y="8025"/>
                  </a:lnTo>
                  <a:cubicBezTo>
                    <a:pt x="1394" y="7751"/>
                    <a:pt x="1632" y="7513"/>
                    <a:pt x="1917" y="7513"/>
                  </a:cubicBezTo>
                  <a:close/>
                  <a:moveTo>
                    <a:pt x="6370" y="7513"/>
                  </a:moveTo>
                  <a:cubicBezTo>
                    <a:pt x="6656" y="7513"/>
                    <a:pt x="6894" y="7751"/>
                    <a:pt x="6894" y="8025"/>
                  </a:cubicBezTo>
                  <a:lnTo>
                    <a:pt x="6894" y="8299"/>
                  </a:lnTo>
                  <a:lnTo>
                    <a:pt x="6882" y="8299"/>
                  </a:lnTo>
                  <a:lnTo>
                    <a:pt x="6668" y="8227"/>
                  </a:lnTo>
                  <a:cubicBezTo>
                    <a:pt x="6620" y="8120"/>
                    <a:pt x="6525" y="8025"/>
                    <a:pt x="6430" y="7989"/>
                  </a:cubicBezTo>
                  <a:lnTo>
                    <a:pt x="5942" y="7787"/>
                  </a:lnTo>
                  <a:cubicBezTo>
                    <a:pt x="5905" y="7778"/>
                    <a:pt x="5866" y="7772"/>
                    <a:pt x="5828" y="7772"/>
                  </a:cubicBezTo>
                  <a:cubicBezTo>
                    <a:pt x="5767" y="7772"/>
                    <a:pt x="5707" y="7786"/>
                    <a:pt x="5656" y="7822"/>
                  </a:cubicBezTo>
                  <a:cubicBezTo>
                    <a:pt x="5644" y="7834"/>
                    <a:pt x="5620" y="7834"/>
                    <a:pt x="5608" y="7846"/>
                  </a:cubicBezTo>
                  <a:lnTo>
                    <a:pt x="5561" y="7834"/>
                  </a:lnTo>
                  <a:cubicBezTo>
                    <a:pt x="5430" y="7787"/>
                    <a:pt x="5323" y="7656"/>
                    <a:pt x="5323" y="7513"/>
                  </a:cubicBezTo>
                  <a:close/>
                  <a:moveTo>
                    <a:pt x="2441" y="8084"/>
                  </a:moveTo>
                  <a:lnTo>
                    <a:pt x="2441" y="9073"/>
                  </a:lnTo>
                  <a:lnTo>
                    <a:pt x="1905" y="9073"/>
                  </a:lnTo>
                  <a:lnTo>
                    <a:pt x="1905" y="8382"/>
                  </a:lnTo>
                  <a:cubicBezTo>
                    <a:pt x="1905" y="8346"/>
                    <a:pt x="1929" y="8299"/>
                    <a:pt x="1977" y="8275"/>
                  </a:cubicBezTo>
                  <a:lnTo>
                    <a:pt x="2441" y="8084"/>
                  </a:lnTo>
                  <a:close/>
                  <a:moveTo>
                    <a:pt x="5835" y="8108"/>
                  </a:moveTo>
                  <a:lnTo>
                    <a:pt x="6287" y="8299"/>
                  </a:lnTo>
                  <a:cubicBezTo>
                    <a:pt x="6335" y="8311"/>
                    <a:pt x="6370" y="8358"/>
                    <a:pt x="6370" y="8406"/>
                  </a:cubicBezTo>
                  <a:lnTo>
                    <a:pt x="6370" y="9073"/>
                  </a:lnTo>
                  <a:lnTo>
                    <a:pt x="5835" y="9073"/>
                  </a:lnTo>
                  <a:lnTo>
                    <a:pt x="5835" y="8108"/>
                  </a:lnTo>
                  <a:close/>
                  <a:moveTo>
                    <a:pt x="4989" y="7168"/>
                  </a:moveTo>
                  <a:lnTo>
                    <a:pt x="4989" y="7489"/>
                  </a:lnTo>
                  <a:cubicBezTo>
                    <a:pt x="4989" y="7775"/>
                    <a:pt x="5168" y="8025"/>
                    <a:pt x="5430" y="8132"/>
                  </a:cubicBezTo>
                  <a:lnTo>
                    <a:pt x="5489" y="8168"/>
                  </a:lnTo>
                  <a:lnTo>
                    <a:pt x="5489" y="8406"/>
                  </a:lnTo>
                  <a:lnTo>
                    <a:pt x="5525" y="8406"/>
                  </a:lnTo>
                  <a:cubicBezTo>
                    <a:pt x="5251" y="8918"/>
                    <a:pt x="4727" y="9251"/>
                    <a:pt x="4132" y="9251"/>
                  </a:cubicBezTo>
                  <a:cubicBezTo>
                    <a:pt x="3560" y="9251"/>
                    <a:pt x="3025" y="8918"/>
                    <a:pt x="2751" y="8406"/>
                  </a:cubicBezTo>
                  <a:lnTo>
                    <a:pt x="2751" y="8168"/>
                  </a:lnTo>
                  <a:lnTo>
                    <a:pt x="2810" y="8132"/>
                  </a:lnTo>
                  <a:cubicBezTo>
                    <a:pt x="3084" y="8037"/>
                    <a:pt x="3263" y="7775"/>
                    <a:pt x="3263" y="7489"/>
                  </a:cubicBezTo>
                  <a:lnTo>
                    <a:pt x="3263" y="7168"/>
                  </a:lnTo>
                  <a:cubicBezTo>
                    <a:pt x="3525" y="7275"/>
                    <a:pt x="3822" y="7334"/>
                    <a:pt x="4120" y="7334"/>
                  </a:cubicBezTo>
                  <a:cubicBezTo>
                    <a:pt x="4418" y="7334"/>
                    <a:pt x="4715" y="7275"/>
                    <a:pt x="4989" y="7168"/>
                  </a:cubicBezTo>
                  <a:close/>
                  <a:moveTo>
                    <a:pt x="3596" y="0"/>
                  </a:moveTo>
                  <a:cubicBezTo>
                    <a:pt x="3144" y="0"/>
                    <a:pt x="2751" y="381"/>
                    <a:pt x="2751" y="857"/>
                  </a:cubicBezTo>
                  <a:cubicBezTo>
                    <a:pt x="2751" y="1012"/>
                    <a:pt x="2798" y="1167"/>
                    <a:pt x="2882" y="1298"/>
                  </a:cubicBezTo>
                  <a:cubicBezTo>
                    <a:pt x="1810" y="1607"/>
                    <a:pt x="1036" y="2596"/>
                    <a:pt x="1036" y="3751"/>
                  </a:cubicBezTo>
                  <a:lnTo>
                    <a:pt x="1036" y="4691"/>
                  </a:lnTo>
                  <a:cubicBezTo>
                    <a:pt x="1036" y="5025"/>
                    <a:pt x="1310" y="5275"/>
                    <a:pt x="1620" y="5275"/>
                  </a:cubicBezTo>
                  <a:lnTo>
                    <a:pt x="1739" y="5275"/>
                  </a:lnTo>
                  <a:cubicBezTo>
                    <a:pt x="1846" y="6013"/>
                    <a:pt x="2286" y="6644"/>
                    <a:pt x="2918" y="7013"/>
                  </a:cubicBezTo>
                  <a:lnTo>
                    <a:pt x="2918" y="7180"/>
                  </a:lnTo>
                  <a:lnTo>
                    <a:pt x="1870" y="7180"/>
                  </a:lnTo>
                  <a:cubicBezTo>
                    <a:pt x="1417" y="7180"/>
                    <a:pt x="1024" y="7549"/>
                    <a:pt x="1024" y="8025"/>
                  </a:cubicBezTo>
                  <a:lnTo>
                    <a:pt x="1024" y="8418"/>
                  </a:lnTo>
                  <a:lnTo>
                    <a:pt x="786" y="8501"/>
                  </a:lnTo>
                  <a:cubicBezTo>
                    <a:pt x="310" y="8668"/>
                    <a:pt x="0" y="9120"/>
                    <a:pt x="0" y="9620"/>
                  </a:cubicBezTo>
                  <a:lnTo>
                    <a:pt x="0" y="10763"/>
                  </a:lnTo>
                  <a:cubicBezTo>
                    <a:pt x="0" y="10859"/>
                    <a:pt x="72" y="10930"/>
                    <a:pt x="167" y="10930"/>
                  </a:cubicBezTo>
                  <a:cubicBezTo>
                    <a:pt x="251" y="10930"/>
                    <a:pt x="322" y="10859"/>
                    <a:pt x="322" y="10763"/>
                  </a:cubicBezTo>
                  <a:lnTo>
                    <a:pt x="322" y="9620"/>
                  </a:lnTo>
                  <a:cubicBezTo>
                    <a:pt x="322" y="9251"/>
                    <a:pt x="560" y="8918"/>
                    <a:pt x="905" y="8799"/>
                  </a:cubicBezTo>
                  <a:lnTo>
                    <a:pt x="1560" y="8584"/>
                  </a:lnTo>
                  <a:lnTo>
                    <a:pt x="1560" y="10787"/>
                  </a:lnTo>
                  <a:cubicBezTo>
                    <a:pt x="1560" y="10870"/>
                    <a:pt x="1632" y="10942"/>
                    <a:pt x="1727" y="10942"/>
                  </a:cubicBezTo>
                  <a:cubicBezTo>
                    <a:pt x="1810" y="10942"/>
                    <a:pt x="1894" y="10870"/>
                    <a:pt x="1894" y="10787"/>
                  </a:cubicBezTo>
                  <a:lnTo>
                    <a:pt x="1894" y="9382"/>
                  </a:lnTo>
                  <a:lnTo>
                    <a:pt x="2417" y="9382"/>
                  </a:lnTo>
                  <a:lnTo>
                    <a:pt x="2417" y="10763"/>
                  </a:lnTo>
                  <a:cubicBezTo>
                    <a:pt x="2417" y="10859"/>
                    <a:pt x="2501" y="10930"/>
                    <a:pt x="2584" y="10930"/>
                  </a:cubicBezTo>
                  <a:cubicBezTo>
                    <a:pt x="2679" y="10930"/>
                    <a:pt x="2751" y="10859"/>
                    <a:pt x="2751" y="10763"/>
                  </a:cubicBezTo>
                  <a:lnTo>
                    <a:pt x="2751" y="8954"/>
                  </a:lnTo>
                  <a:cubicBezTo>
                    <a:pt x="2858" y="9073"/>
                    <a:pt x="2989" y="9168"/>
                    <a:pt x="3120" y="9263"/>
                  </a:cubicBezTo>
                  <a:cubicBezTo>
                    <a:pt x="3418" y="9454"/>
                    <a:pt x="3775" y="9561"/>
                    <a:pt x="4132" y="9561"/>
                  </a:cubicBezTo>
                  <a:cubicBezTo>
                    <a:pt x="4489" y="9561"/>
                    <a:pt x="4834" y="9454"/>
                    <a:pt x="5144" y="9263"/>
                  </a:cubicBezTo>
                  <a:cubicBezTo>
                    <a:pt x="5275" y="9168"/>
                    <a:pt x="5418" y="9073"/>
                    <a:pt x="5513" y="8954"/>
                  </a:cubicBezTo>
                  <a:lnTo>
                    <a:pt x="5513" y="9573"/>
                  </a:lnTo>
                  <a:cubicBezTo>
                    <a:pt x="5513" y="9668"/>
                    <a:pt x="5596" y="9739"/>
                    <a:pt x="5680" y="9739"/>
                  </a:cubicBezTo>
                  <a:cubicBezTo>
                    <a:pt x="5775" y="9739"/>
                    <a:pt x="5846" y="9668"/>
                    <a:pt x="5846" y="9573"/>
                  </a:cubicBezTo>
                  <a:lnTo>
                    <a:pt x="5846" y="9382"/>
                  </a:lnTo>
                  <a:lnTo>
                    <a:pt x="6382" y="9382"/>
                  </a:lnTo>
                  <a:lnTo>
                    <a:pt x="6382" y="10763"/>
                  </a:lnTo>
                  <a:cubicBezTo>
                    <a:pt x="6382" y="10859"/>
                    <a:pt x="6454" y="10930"/>
                    <a:pt x="6549" y="10930"/>
                  </a:cubicBezTo>
                  <a:cubicBezTo>
                    <a:pt x="6632" y="10930"/>
                    <a:pt x="6704" y="10859"/>
                    <a:pt x="6704" y="10763"/>
                  </a:cubicBezTo>
                  <a:lnTo>
                    <a:pt x="6704" y="8561"/>
                  </a:lnTo>
                  <a:lnTo>
                    <a:pt x="7359" y="8787"/>
                  </a:lnTo>
                  <a:cubicBezTo>
                    <a:pt x="7704" y="8906"/>
                    <a:pt x="7942" y="9239"/>
                    <a:pt x="7942" y="9608"/>
                  </a:cubicBezTo>
                  <a:lnTo>
                    <a:pt x="7942" y="10751"/>
                  </a:lnTo>
                  <a:cubicBezTo>
                    <a:pt x="7942" y="10847"/>
                    <a:pt x="8013" y="10918"/>
                    <a:pt x="8109" y="10918"/>
                  </a:cubicBezTo>
                  <a:cubicBezTo>
                    <a:pt x="8192" y="10918"/>
                    <a:pt x="8275" y="10847"/>
                    <a:pt x="8275" y="10751"/>
                  </a:cubicBezTo>
                  <a:lnTo>
                    <a:pt x="8275" y="9608"/>
                  </a:lnTo>
                  <a:cubicBezTo>
                    <a:pt x="8240" y="9120"/>
                    <a:pt x="7918" y="8668"/>
                    <a:pt x="7442" y="8501"/>
                  </a:cubicBezTo>
                  <a:lnTo>
                    <a:pt x="7204" y="8418"/>
                  </a:lnTo>
                  <a:lnTo>
                    <a:pt x="7204" y="8025"/>
                  </a:lnTo>
                  <a:cubicBezTo>
                    <a:pt x="7204" y="7572"/>
                    <a:pt x="6835" y="7180"/>
                    <a:pt x="6358" y="7180"/>
                  </a:cubicBezTo>
                  <a:lnTo>
                    <a:pt x="5311" y="7180"/>
                  </a:lnTo>
                  <a:lnTo>
                    <a:pt x="5311" y="7013"/>
                  </a:lnTo>
                  <a:cubicBezTo>
                    <a:pt x="5942" y="6656"/>
                    <a:pt x="6382" y="6013"/>
                    <a:pt x="6489" y="5275"/>
                  </a:cubicBezTo>
                  <a:lnTo>
                    <a:pt x="6608" y="5275"/>
                  </a:lnTo>
                  <a:cubicBezTo>
                    <a:pt x="6930" y="5275"/>
                    <a:pt x="7192" y="5001"/>
                    <a:pt x="7192" y="4691"/>
                  </a:cubicBezTo>
                  <a:lnTo>
                    <a:pt x="7192" y="3751"/>
                  </a:lnTo>
                  <a:cubicBezTo>
                    <a:pt x="7192" y="2596"/>
                    <a:pt x="6418" y="1607"/>
                    <a:pt x="5346" y="1298"/>
                  </a:cubicBezTo>
                  <a:cubicBezTo>
                    <a:pt x="5430" y="1167"/>
                    <a:pt x="5477" y="1000"/>
                    <a:pt x="5477" y="857"/>
                  </a:cubicBezTo>
                  <a:cubicBezTo>
                    <a:pt x="5477" y="393"/>
                    <a:pt x="5108" y="0"/>
                    <a:pt x="4632"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63"/>
            <p:cNvSpPr/>
            <p:nvPr/>
          </p:nvSpPr>
          <p:spPr>
            <a:xfrm>
              <a:off x="5529924" y="3201335"/>
              <a:ext cx="10581" cy="26421"/>
            </a:xfrm>
            <a:custGeom>
              <a:rect b="b" l="l" r="r" t="t"/>
              <a:pathLst>
                <a:path extrusionOk="0" h="834" w="334">
                  <a:moveTo>
                    <a:pt x="167" y="1"/>
                  </a:moveTo>
                  <a:cubicBezTo>
                    <a:pt x="84" y="1"/>
                    <a:pt x="0" y="72"/>
                    <a:pt x="0" y="167"/>
                  </a:cubicBezTo>
                  <a:lnTo>
                    <a:pt x="0" y="667"/>
                  </a:lnTo>
                  <a:cubicBezTo>
                    <a:pt x="0" y="763"/>
                    <a:pt x="84" y="834"/>
                    <a:pt x="167" y="834"/>
                  </a:cubicBezTo>
                  <a:cubicBezTo>
                    <a:pt x="262" y="834"/>
                    <a:pt x="334" y="763"/>
                    <a:pt x="334" y="667"/>
                  </a:cubicBezTo>
                  <a:lnTo>
                    <a:pt x="334" y="167"/>
                  </a:lnTo>
                  <a:cubicBezTo>
                    <a:pt x="334" y="72"/>
                    <a:pt x="262" y="1"/>
                    <a:pt x="167"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98" name="Google Shape;1798;p63"/>
          <p:cNvGrpSpPr/>
          <p:nvPr/>
        </p:nvGrpSpPr>
        <p:grpSpPr>
          <a:xfrm>
            <a:off x="3455211" y="6316067"/>
            <a:ext cx="260283" cy="345914"/>
            <a:chOff x="8055961" y="2881842"/>
            <a:chExt cx="260283" cy="345914"/>
          </a:xfrm>
        </p:grpSpPr>
        <p:sp>
          <p:nvSpPr>
            <p:cNvPr id="1799" name="Google Shape;1799;p63"/>
            <p:cNvSpPr/>
            <p:nvPr/>
          </p:nvSpPr>
          <p:spPr>
            <a:xfrm>
              <a:off x="8055961" y="2881842"/>
              <a:ext cx="260283" cy="345914"/>
            </a:xfrm>
            <a:custGeom>
              <a:rect b="b" l="l" r="r" t="t"/>
              <a:pathLst>
                <a:path extrusionOk="0" h="10919" w="8216">
                  <a:moveTo>
                    <a:pt x="4918" y="2358"/>
                  </a:moveTo>
                  <a:cubicBezTo>
                    <a:pt x="5120" y="2656"/>
                    <a:pt x="5334" y="2882"/>
                    <a:pt x="5561" y="3073"/>
                  </a:cubicBezTo>
                  <a:lnTo>
                    <a:pt x="4477" y="3073"/>
                  </a:lnTo>
                  <a:cubicBezTo>
                    <a:pt x="4429" y="3073"/>
                    <a:pt x="4382" y="3085"/>
                    <a:pt x="4358" y="3132"/>
                  </a:cubicBezTo>
                  <a:cubicBezTo>
                    <a:pt x="4310" y="3168"/>
                    <a:pt x="4298" y="3216"/>
                    <a:pt x="4298" y="3251"/>
                  </a:cubicBezTo>
                  <a:lnTo>
                    <a:pt x="4322" y="3442"/>
                  </a:lnTo>
                  <a:cubicBezTo>
                    <a:pt x="4263" y="3418"/>
                    <a:pt x="4191" y="3418"/>
                    <a:pt x="4120" y="3418"/>
                  </a:cubicBezTo>
                  <a:cubicBezTo>
                    <a:pt x="4048" y="3418"/>
                    <a:pt x="3965" y="3430"/>
                    <a:pt x="3906" y="3442"/>
                  </a:cubicBezTo>
                  <a:lnTo>
                    <a:pt x="3941" y="3251"/>
                  </a:lnTo>
                  <a:lnTo>
                    <a:pt x="3941" y="3228"/>
                  </a:lnTo>
                  <a:cubicBezTo>
                    <a:pt x="4263" y="2966"/>
                    <a:pt x="4596" y="2692"/>
                    <a:pt x="4918" y="2358"/>
                  </a:cubicBezTo>
                  <a:close/>
                  <a:moveTo>
                    <a:pt x="3572" y="3478"/>
                  </a:moveTo>
                  <a:lnTo>
                    <a:pt x="3525" y="3823"/>
                  </a:lnTo>
                  <a:cubicBezTo>
                    <a:pt x="3525" y="3823"/>
                    <a:pt x="3513" y="3894"/>
                    <a:pt x="3513" y="3906"/>
                  </a:cubicBezTo>
                  <a:cubicBezTo>
                    <a:pt x="3429" y="4121"/>
                    <a:pt x="3239" y="4263"/>
                    <a:pt x="3013" y="4263"/>
                  </a:cubicBezTo>
                  <a:lnTo>
                    <a:pt x="2858" y="4263"/>
                  </a:lnTo>
                  <a:cubicBezTo>
                    <a:pt x="2739" y="4263"/>
                    <a:pt x="2632" y="4204"/>
                    <a:pt x="2572" y="4121"/>
                  </a:cubicBezTo>
                  <a:cubicBezTo>
                    <a:pt x="2596" y="4097"/>
                    <a:pt x="2620" y="4085"/>
                    <a:pt x="2644" y="4073"/>
                  </a:cubicBezTo>
                  <a:cubicBezTo>
                    <a:pt x="2739" y="4013"/>
                    <a:pt x="2834" y="3954"/>
                    <a:pt x="2941" y="3894"/>
                  </a:cubicBezTo>
                  <a:lnTo>
                    <a:pt x="2941" y="3906"/>
                  </a:lnTo>
                  <a:cubicBezTo>
                    <a:pt x="2929" y="4013"/>
                    <a:pt x="3001" y="4073"/>
                    <a:pt x="3096" y="4073"/>
                  </a:cubicBezTo>
                  <a:cubicBezTo>
                    <a:pt x="3179" y="4073"/>
                    <a:pt x="3239" y="4001"/>
                    <a:pt x="3239" y="3906"/>
                  </a:cubicBezTo>
                  <a:lnTo>
                    <a:pt x="3239" y="3704"/>
                  </a:lnTo>
                  <a:cubicBezTo>
                    <a:pt x="3346" y="3632"/>
                    <a:pt x="3453" y="3549"/>
                    <a:pt x="3572" y="3478"/>
                  </a:cubicBezTo>
                  <a:close/>
                  <a:moveTo>
                    <a:pt x="4965" y="3370"/>
                  </a:moveTo>
                  <a:lnTo>
                    <a:pt x="4965" y="3382"/>
                  </a:lnTo>
                  <a:lnTo>
                    <a:pt x="5811" y="3382"/>
                  </a:lnTo>
                  <a:lnTo>
                    <a:pt x="5727" y="3966"/>
                  </a:lnTo>
                  <a:cubicBezTo>
                    <a:pt x="5692" y="4144"/>
                    <a:pt x="5549" y="4263"/>
                    <a:pt x="5382" y="4263"/>
                  </a:cubicBezTo>
                  <a:lnTo>
                    <a:pt x="5215" y="4263"/>
                  </a:lnTo>
                  <a:cubicBezTo>
                    <a:pt x="4977" y="4263"/>
                    <a:pt x="4775" y="4097"/>
                    <a:pt x="4715" y="3882"/>
                  </a:cubicBezTo>
                  <a:cubicBezTo>
                    <a:pt x="4715" y="3847"/>
                    <a:pt x="4703" y="3823"/>
                    <a:pt x="4703" y="3787"/>
                  </a:cubicBezTo>
                  <a:cubicBezTo>
                    <a:pt x="4679" y="3668"/>
                    <a:pt x="4644" y="3370"/>
                    <a:pt x="4644" y="3370"/>
                  </a:cubicBezTo>
                  <a:close/>
                  <a:moveTo>
                    <a:pt x="4453" y="311"/>
                  </a:moveTo>
                  <a:cubicBezTo>
                    <a:pt x="4549" y="311"/>
                    <a:pt x="4632" y="322"/>
                    <a:pt x="4715" y="358"/>
                  </a:cubicBezTo>
                  <a:cubicBezTo>
                    <a:pt x="5072" y="453"/>
                    <a:pt x="5299" y="811"/>
                    <a:pt x="5275" y="1215"/>
                  </a:cubicBezTo>
                  <a:cubicBezTo>
                    <a:pt x="5275" y="1299"/>
                    <a:pt x="5334" y="1382"/>
                    <a:pt x="5430" y="1382"/>
                  </a:cubicBezTo>
                  <a:cubicBezTo>
                    <a:pt x="5513" y="1382"/>
                    <a:pt x="5584" y="1323"/>
                    <a:pt x="5584" y="1227"/>
                  </a:cubicBezTo>
                  <a:cubicBezTo>
                    <a:pt x="5608" y="1025"/>
                    <a:pt x="5572" y="823"/>
                    <a:pt x="5501" y="668"/>
                  </a:cubicBezTo>
                  <a:lnTo>
                    <a:pt x="5501" y="668"/>
                  </a:lnTo>
                  <a:cubicBezTo>
                    <a:pt x="6084" y="751"/>
                    <a:pt x="6525" y="1263"/>
                    <a:pt x="6525" y="1858"/>
                  </a:cubicBezTo>
                  <a:lnTo>
                    <a:pt x="6525" y="3299"/>
                  </a:lnTo>
                  <a:cubicBezTo>
                    <a:pt x="6215" y="3156"/>
                    <a:pt x="5596" y="2811"/>
                    <a:pt x="5144" y="2120"/>
                  </a:cubicBezTo>
                  <a:cubicBezTo>
                    <a:pt x="5191" y="2061"/>
                    <a:pt x="5251" y="2025"/>
                    <a:pt x="5299" y="1966"/>
                  </a:cubicBezTo>
                  <a:cubicBezTo>
                    <a:pt x="5358" y="1906"/>
                    <a:pt x="5358" y="1799"/>
                    <a:pt x="5275" y="1739"/>
                  </a:cubicBezTo>
                  <a:cubicBezTo>
                    <a:pt x="5246" y="1711"/>
                    <a:pt x="5210" y="1696"/>
                    <a:pt x="5173" y="1696"/>
                  </a:cubicBezTo>
                  <a:cubicBezTo>
                    <a:pt x="5132" y="1696"/>
                    <a:pt x="5092" y="1714"/>
                    <a:pt x="5060" y="1751"/>
                  </a:cubicBezTo>
                  <a:cubicBezTo>
                    <a:pt x="3727" y="3239"/>
                    <a:pt x="2060" y="4061"/>
                    <a:pt x="1429" y="4323"/>
                  </a:cubicBezTo>
                  <a:cubicBezTo>
                    <a:pt x="1465" y="4061"/>
                    <a:pt x="1512" y="3585"/>
                    <a:pt x="1512" y="2882"/>
                  </a:cubicBezTo>
                  <a:cubicBezTo>
                    <a:pt x="1512" y="2192"/>
                    <a:pt x="1798" y="1549"/>
                    <a:pt x="2322" y="1049"/>
                  </a:cubicBezTo>
                  <a:cubicBezTo>
                    <a:pt x="2822" y="572"/>
                    <a:pt x="3477" y="311"/>
                    <a:pt x="4120" y="311"/>
                  </a:cubicBezTo>
                  <a:close/>
                  <a:moveTo>
                    <a:pt x="6108" y="3466"/>
                  </a:moveTo>
                  <a:cubicBezTo>
                    <a:pt x="6144" y="3478"/>
                    <a:pt x="6156" y="3490"/>
                    <a:pt x="6192" y="3490"/>
                  </a:cubicBezTo>
                  <a:cubicBezTo>
                    <a:pt x="6227" y="3632"/>
                    <a:pt x="6346" y="3728"/>
                    <a:pt x="6501" y="3728"/>
                  </a:cubicBezTo>
                  <a:lnTo>
                    <a:pt x="6584" y="3728"/>
                  </a:lnTo>
                  <a:cubicBezTo>
                    <a:pt x="6739" y="3728"/>
                    <a:pt x="6858" y="3847"/>
                    <a:pt x="6858" y="4001"/>
                  </a:cubicBezTo>
                  <a:cubicBezTo>
                    <a:pt x="6858" y="4144"/>
                    <a:pt x="6739" y="4263"/>
                    <a:pt x="6584" y="4263"/>
                  </a:cubicBezTo>
                  <a:lnTo>
                    <a:pt x="6477" y="4263"/>
                  </a:lnTo>
                  <a:cubicBezTo>
                    <a:pt x="6477" y="4180"/>
                    <a:pt x="6418" y="4097"/>
                    <a:pt x="6334" y="4097"/>
                  </a:cubicBezTo>
                  <a:cubicBezTo>
                    <a:pt x="6239" y="4097"/>
                    <a:pt x="6168" y="4156"/>
                    <a:pt x="6156" y="4252"/>
                  </a:cubicBezTo>
                  <a:cubicBezTo>
                    <a:pt x="6108" y="4775"/>
                    <a:pt x="5882" y="5252"/>
                    <a:pt x="5501" y="5609"/>
                  </a:cubicBezTo>
                  <a:cubicBezTo>
                    <a:pt x="5108" y="5966"/>
                    <a:pt x="4620" y="6157"/>
                    <a:pt x="4096" y="6157"/>
                  </a:cubicBezTo>
                  <a:cubicBezTo>
                    <a:pt x="3596" y="6157"/>
                    <a:pt x="3108" y="5966"/>
                    <a:pt x="2715" y="5621"/>
                  </a:cubicBezTo>
                  <a:cubicBezTo>
                    <a:pt x="2358" y="5287"/>
                    <a:pt x="2143" y="4859"/>
                    <a:pt x="2060" y="4382"/>
                  </a:cubicBezTo>
                  <a:cubicBezTo>
                    <a:pt x="2120" y="4359"/>
                    <a:pt x="2203" y="4311"/>
                    <a:pt x="2274" y="4287"/>
                  </a:cubicBezTo>
                  <a:cubicBezTo>
                    <a:pt x="2393" y="4478"/>
                    <a:pt x="2596" y="4597"/>
                    <a:pt x="2834" y="4597"/>
                  </a:cubicBezTo>
                  <a:lnTo>
                    <a:pt x="3001" y="4597"/>
                  </a:lnTo>
                  <a:cubicBezTo>
                    <a:pt x="3382" y="4597"/>
                    <a:pt x="3727" y="4311"/>
                    <a:pt x="3822" y="3942"/>
                  </a:cubicBezTo>
                  <a:cubicBezTo>
                    <a:pt x="3858" y="3823"/>
                    <a:pt x="3965" y="3728"/>
                    <a:pt x="4108" y="3728"/>
                  </a:cubicBezTo>
                  <a:cubicBezTo>
                    <a:pt x="4239" y="3728"/>
                    <a:pt x="4358" y="3823"/>
                    <a:pt x="4382" y="3942"/>
                  </a:cubicBezTo>
                  <a:cubicBezTo>
                    <a:pt x="4477" y="4311"/>
                    <a:pt x="4822" y="4597"/>
                    <a:pt x="5203" y="4597"/>
                  </a:cubicBezTo>
                  <a:lnTo>
                    <a:pt x="5370" y="4597"/>
                  </a:lnTo>
                  <a:cubicBezTo>
                    <a:pt x="5692" y="4597"/>
                    <a:pt x="5989" y="4347"/>
                    <a:pt x="6037" y="4013"/>
                  </a:cubicBezTo>
                  <a:lnTo>
                    <a:pt x="6108" y="3466"/>
                  </a:lnTo>
                  <a:close/>
                  <a:moveTo>
                    <a:pt x="4977" y="6311"/>
                  </a:moveTo>
                  <a:lnTo>
                    <a:pt x="4977" y="6859"/>
                  </a:lnTo>
                  <a:cubicBezTo>
                    <a:pt x="4977" y="7216"/>
                    <a:pt x="5203" y="7526"/>
                    <a:pt x="5549" y="7645"/>
                  </a:cubicBezTo>
                  <a:lnTo>
                    <a:pt x="5799" y="7740"/>
                  </a:lnTo>
                  <a:lnTo>
                    <a:pt x="5656" y="8062"/>
                  </a:lnTo>
                  <a:cubicBezTo>
                    <a:pt x="5382" y="8669"/>
                    <a:pt x="4775" y="9062"/>
                    <a:pt x="4120" y="9062"/>
                  </a:cubicBezTo>
                  <a:cubicBezTo>
                    <a:pt x="3453" y="9062"/>
                    <a:pt x="2858" y="8669"/>
                    <a:pt x="2584" y="8062"/>
                  </a:cubicBezTo>
                  <a:lnTo>
                    <a:pt x="2441" y="7740"/>
                  </a:lnTo>
                  <a:lnTo>
                    <a:pt x="2691" y="7645"/>
                  </a:lnTo>
                  <a:cubicBezTo>
                    <a:pt x="3036" y="7526"/>
                    <a:pt x="3251" y="7216"/>
                    <a:pt x="3251" y="6859"/>
                  </a:cubicBezTo>
                  <a:lnTo>
                    <a:pt x="3251" y="6311"/>
                  </a:lnTo>
                  <a:cubicBezTo>
                    <a:pt x="3525" y="6407"/>
                    <a:pt x="3822" y="6466"/>
                    <a:pt x="4120" y="6466"/>
                  </a:cubicBezTo>
                  <a:cubicBezTo>
                    <a:pt x="4418" y="6466"/>
                    <a:pt x="4715" y="6407"/>
                    <a:pt x="4977" y="6311"/>
                  </a:cubicBezTo>
                  <a:close/>
                  <a:moveTo>
                    <a:pt x="4084" y="1"/>
                  </a:moveTo>
                  <a:cubicBezTo>
                    <a:pt x="3358" y="1"/>
                    <a:pt x="2620" y="299"/>
                    <a:pt x="2060" y="834"/>
                  </a:cubicBezTo>
                  <a:cubicBezTo>
                    <a:pt x="1489" y="1382"/>
                    <a:pt x="1155" y="2120"/>
                    <a:pt x="1155" y="2882"/>
                  </a:cubicBezTo>
                  <a:cubicBezTo>
                    <a:pt x="1155" y="4025"/>
                    <a:pt x="1024" y="4537"/>
                    <a:pt x="1024" y="4537"/>
                  </a:cubicBezTo>
                  <a:cubicBezTo>
                    <a:pt x="1012" y="4597"/>
                    <a:pt x="1024" y="4656"/>
                    <a:pt x="1072" y="4704"/>
                  </a:cubicBezTo>
                  <a:cubicBezTo>
                    <a:pt x="1096" y="4728"/>
                    <a:pt x="1143" y="4740"/>
                    <a:pt x="1167" y="4740"/>
                  </a:cubicBezTo>
                  <a:cubicBezTo>
                    <a:pt x="1191" y="4740"/>
                    <a:pt x="1203" y="4740"/>
                    <a:pt x="1227" y="4728"/>
                  </a:cubicBezTo>
                  <a:cubicBezTo>
                    <a:pt x="1250" y="4728"/>
                    <a:pt x="1441" y="4656"/>
                    <a:pt x="1739" y="4525"/>
                  </a:cubicBezTo>
                  <a:cubicBezTo>
                    <a:pt x="1822" y="5025"/>
                    <a:pt x="2096" y="5490"/>
                    <a:pt x="2477" y="5847"/>
                  </a:cubicBezTo>
                  <a:cubicBezTo>
                    <a:pt x="2620" y="5966"/>
                    <a:pt x="2751" y="6073"/>
                    <a:pt x="2894" y="6145"/>
                  </a:cubicBezTo>
                  <a:lnTo>
                    <a:pt x="2894" y="6847"/>
                  </a:lnTo>
                  <a:cubicBezTo>
                    <a:pt x="2894" y="7061"/>
                    <a:pt x="2763" y="7264"/>
                    <a:pt x="2560" y="7335"/>
                  </a:cubicBezTo>
                  <a:lnTo>
                    <a:pt x="786" y="7954"/>
                  </a:lnTo>
                  <a:cubicBezTo>
                    <a:pt x="310" y="8121"/>
                    <a:pt x="0" y="8573"/>
                    <a:pt x="0" y="9074"/>
                  </a:cubicBezTo>
                  <a:lnTo>
                    <a:pt x="0" y="10740"/>
                  </a:lnTo>
                  <a:cubicBezTo>
                    <a:pt x="0" y="10836"/>
                    <a:pt x="72" y="10907"/>
                    <a:pt x="155" y="10907"/>
                  </a:cubicBezTo>
                  <a:cubicBezTo>
                    <a:pt x="250" y="10907"/>
                    <a:pt x="322" y="10836"/>
                    <a:pt x="322" y="10740"/>
                  </a:cubicBezTo>
                  <a:lnTo>
                    <a:pt x="322" y="9074"/>
                  </a:lnTo>
                  <a:cubicBezTo>
                    <a:pt x="322" y="8931"/>
                    <a:pt x="358" y="8788"/>
                    <a:pt x="429" y="8669"/>
                  </a:cubicBezTo>
                  <a:lnTo>
                    <a:pt x="596" y="8824"/>
                  </a:lnTo>
                  <a:cubicBezTo>
                    <a:pt x="619" y="8847"/>
                    <a:pt x="667" y="8871"/>
                    <a:pt x="691" y="8871"/>
                  </a:cubicBezTo>
                  <a:cubicBezTo>
                    <a:pt x="739" y="8871"/>
                    <a:pt x="786" y="8847"/>
                    <a:pt x="810" y="8812"/>
                  </a:cubicBezTo>
                  <a:cubicBezTo>
                    <a:pt x="869" y="8728"/>
                    <a:pt x="858" y="8645"/>
                    <a:pt x="798" y="8585"/>
                  </a:cubicBezTo>
                  <a:lnTo>
                    <a:pt x="619" y="8431"/>
                  </a:lnTo>
                  <a:cubicBezTo>
                    <a:pt x="691" y="8359"/>
                    <a:pt x="798" y="8312"/>
                    <a:pt x="893" y="8276"/>
                  </a:cubicBezTo>
                  <a:lnTo>
                    <a:pt x="2096" y="7835"/>
                  </a:lnTo>
                  <a:lnTo>
                    <a:pt x="2239" y="8181"/>
                  </a:lnTo>
                  <a:cubicBezTo>
                    <a:pt x="2572" y="8907"/>
                    <a:pt x="3286" y="9371"/>
                    <a:pt x="4072" y="9371"/>
                  </a:cubicBezTo>
                  <a:cubicBezTo>
                    <a:pt x="4858" y="9371"/>
                    <a:pt x="5572" y="8907"/>
                    <a:pt x="5906" y="8181"/>
                  </a:cubicBezTo>
                  <a:lnTo>
                    <a:pt x="6049" y="7835"/>
                  </a:lnTo>
                  <a:lnTo>
                    <a:pt x="7263" y="8276"/>
                  </a:lnTo>
                  <a:cubicBezTo>
                    <a:pt x="7358" y="8300"/>
                    <a:pt x="7454" y="8359"/>
                    <a:pt x="7525" y="8431"/>
                  </a:cubicBezTo>
                  <a:lnTo>
                    <a:pt x="6751" y="9085"/>
                  </a:lnTo>
                  <a:cubicBezTo>
                    <a:pt x="6561" y="9252"/>
                    <a:pt x="6454" y="9478"/>
                    <a:pt x="6454" y="9728"/>
                  </a:cubicBezTo>
                  <a:lnTo>
                    <a:pt x="6454" y="10752"/>
                  </a:lnTo>
                  <a:cubicBezTo>
                    <a:pt x="6454" y="10848"/>
                    <a:pt x="6525" y="10919"/>
                    <a:pt x="6620" y="10919"/>
                  </a:cubicBezTo>
                  <a:cubicBezTo>
                    <a:pt x="6704" y="10919"/>
                    <a:pt x="6787" y="10848"/>
                    <a:pt x="6787" y="10752"/>
                  </a:cubicBezTo>
                  <a:lnTo>
                    <a:pt x="6787" y="9728"/>
                  </a:lnTo>
                  <a:cubicBezTo>
                    <a:pt x="6787" y="9586"/>
                    <a:pt x="6846" y="9431"/>
                    <a:pt x="6965" y="9324"/>
                  </a:cubicBezTo>
                  <a:lnTo>
                    <a:pt x="7716" y="8669"/>
                  </a:lnTo>
                  <a:cubicBezTo>
                    <a:pt x="7775" y="8788"/>
                    <a:pt x="7823" y="8943"/>
                    <a:pt x="7823" y="9074"/>
                  </a:cubicBezTo>
                  <a:lnTo>
                    <a:pt x="7823" y="10740"/>
                  </a:lnTo>
                  <a:cubicBezTo>
                    <a:pt x="7823" y="10836"/>
                    <a:pt x="7894" y="10907"/>
                    <a:pt x="7989" y="10907"/>
                  </a:cubicBezTo>
                  <a:cubicBezTo>
                    <a:pt x="8073" y="10907"/>
                    <a:pt x="8144" y="10836"/>
                    <a:pt x="8144" y="10740"/>
                  </a:cubicBezTo>
                  <a:lnTo>
                    <a:pt x="8144" y="9074"/>
                  </a:lnTo>
                  <a:cubicBezTo>
                    <a:pt x="8216" y="8585"/>
                    <a:pt x="7882" y="8133"/>
                    <a:pt x="7418" y="7978"/>
                  </a:cubicBezTo>
                  <a:lnTo>
                    <a:pt x="5656" y="7347"/>
                  </a:lnTo>
                  <a:cubicBezTo>
                    <a:pt x="5441" y="7276"/>
                    <a:pt x="5311" y="7085"/>
                    <a:pt x="5311" y="6859"/>
                  </a:cubicBezTo>
                  <a:lnTo>
                    <a:pt x="5311" y="6157"/>
                  </a:lnTo>
                  <a:cubicBezTo>
                    <a:pt x="5453" y="6073"/>
                    <a:pt x="5608" y="5966"/>
                    <a:pt x="5739" y="5835"/>
                  </a:cubicBezTo>
                  <a:cubicBezTo>
                    <a:pt x="6096" y="5490"/>
                    <a:pt x="6346" y="5049"/>
                    <a:pt x="6442" y="4597"/>
                  </a:cubicBezTo>
                  <a:lnTo>
                    <a:pt x="6584" y="4597"/>
                  </a:lnTo>
                  <a:cubicBezTo>
                    <a:pt x="6918" y="4597"/>
                    <a:pt x="7168" y="4323"/>
                    <a:pt x="7168" y="4013"/>
                  </a:cubicBezTo>
                  <a:cubicBezTo>
                    <a:pt x="7168" y="3775"/>
                    <a:pt x="7037" y="3573"/>
                    <a:pt x="6823" y="3478"/>
                  </a:cubicBezTo>
                  <a:lnTo>
                    <a:pt x="6823" y="1870"/>
                  </a:lnTo>
                  <a:cubicBezTo>
                    <a:pt x="6823" y="1025"/>
                    <a:pt x="6144" y="334"/>
                    <a:pt x="5299" y="334"/>
                  </a:cubicBezTo>
                  <a:lnTo>
                    <a:pt x="5251" y="334"/>
                  </a:lnTo>
                  <a:cubicBezTo>
                    <a:pt x="5132" y="203"/>
                    <a:pt x="4965" y="96"/>
                    <a:pt x="4787" y="61"/>
                  </a:cubicBezTo>
                  <a:cubicBezTo>
                    <a:pt x="4668" y="25"/>
                    <a:pt x="4549" y="1"/>
                    <a:pt x="4429"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63"/>
            <p:cNvSpPr/>
            <p:nvPr/>
          </p:nvSpPr>
          <p:spPr>
            <a:xfrm>
              <a:off x="8164591" y="3033589"/>
              <a:ext cx="43402" cy="15396"/>
            </a:xfrm>
            <a:custGeom>
              <a:rect b="b" l="l" r="r" t="t"/>
              <a:pathLst>
                <a:path extrusionOk="0" h="486" w="1370">
                  <a:moveTo>
                    <a:pt x="173" y="0"/>
                  </a:moveTo>
                  <a:cubicBezTo>
                    <a:pt x="131" y="0"/>
                    <a:pt x="90" y="15"/>
                    <a:pt x="60" y="45"/>
                  </a:cubicBezTo>
                  <a:cubicBezTo>
                    <a:pt x="0" y="104"/>
                    <a:pt x="0" y="212"/>
                    <a:pt x="60" y="271"/>
                  </a:cubicBezTo>
                  <a:cubicBezTo>
                    <a:pt x="203" y="402"/>
                    <a:pt x="441" y="485"/>
                    <a:pt x="691" y="485"/>
                  </a:cubicBezTo>
                  <a:cubicBezTo>
                    <a:pt x="941" y="485"/>
                    <a:pt x="1179" y="414"/>
                    <a:pt x="1310" y="271"/>
                  </a:cubicBezTo>
                  <a:cubicBezTo>
                    <a:pt x="1370" y="212"/>
                    <a:pt x="1370" y="104"/>
                    <a:pt x="1310" y="45"/>
                  </a:cubicBezTo>
                  <a:cubicBezTo>
                    <a:pt x="1280" y="15"/>
                    <a:pt x="1242" y="0"/>
                    <a:pt x="1203" y="0"/>
                  </a:cubicBezTo>
                  <a:cubicBezTo>
                    <a:pt x="1164" y="0"/>
                    <a:pt x="1125" y="15"/>
                    <a:pt x="1096" y="45"/>
                  </a:cubicBezTo>
                  <a:cubicBezTo>
                    <a:pt x="1036" y="104"/>
                    <a:pt x="893" y="164"/>
                    <a:pt x="691" y="164"/>
                  </a:cubicBezTo>
                  <a:cubicBezTo>
                    <a:pt x="477" y="164"/>
                    <a:pt x="346" y="93"/>
                    <a:pt x="286" y="45"/>
                  </a:cubicBezTo>
                  <a:cubicBezTo>
                    <a:pt x="256" y="15"/>
                    <a:pt x="215" y="0"/>
                    <a:pt x="173"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63"/>
            <p:cNvSpPr/>
            <p:nvPr/>
          </p:nvSpPr>
          <p:spPr>
            <a:xfrm>
              <a:off x="8213632" y="2995383"/>
              <a:ext cx="10581" cy="15492"/>
            </a:xfrm>
            <a:custGeom>
              <a:rect b="b" l="l" r="r" t="t"/>
              <a:pathLst>
                <a:path extrusionOk="0" h="489" w="334">
                  <a:moveTo>
                    <a:pt x="167" y="1"/>
                  </a:moveTo>
                  <a:cubicBezTo>
                    <a:pt x="83" y="1"/>
                    <a:pt x="0" y="72"/>
                    <a:pt x="0" y="167"/>
                  </a:cubicBezTo>
                  <a:lnTo>
                    <a:pt x="0" y="322"/>
                  </a:lnTo>
                  <a:cubicBezTo>
                    <a:pt x="0" y="417"/>
                    <a:pt x="83" y="489"/>
                    <a:pt x="167" y="489"/>
                  </a:cubicBezTo>
                  <a:cubicBezTo>
                    <a:pt x="250" y="489"/>
                    <a:pt x="334" y="417"/>
                    <a:pt x="334" y="322"/>
                  </a:cubicBezTo>
                  <a:lnTo>
                    <a:pt x="334" y="167"/>
                  </a:lnTo>
                  <a:cubicBezTo>
                    <a:pt x="322" y="72"/>
                    <a:pt x="262" y="1"/>
                    <a:pt x="167"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63"/>
            <p:cNvSpPr/>
            <p:nvPr/>
          </p:nvSpPr>
          <p:spPr>
            <a:xfrm>
              <a:off x="8088401" y="3165758"/>
              <a:ext cx="21511" cy="61998"/>
            </a:xfrm>
            <a:custGeom>
              <a:rect b="b" l="l" r="r" t="t"/>
              <a:pathLst>
                <a:path extrusionOk="0" h="1957" w="679">
                  <a:moveTo>
                    <a:pt x="176" y="1"/>
                  </a:moveTo>
                  <a:cubicBezTo>
                    <a:pt x="132" y="1"/>
                    <a:pt x="93" y="19"/>
                    <a:pt x="60" y="52"/>
                  </a:cubicBezTo>
                  <a:cubicBezTo>
                    <a:pt x="0" y="123"/>
                    <a:pt x="12" y="219"/>
                    <a:pt x="72" y="278"/>
                  </a:cubicBezTo>
                  <a:lnTo>
                    <a:pt x="179" y="362"/>
                  </a:lnTo>
                  <a:cubicBezTo>
                    <a:pt x="298" y="469"/>
                    <a:pt x="357" y="600"/>
                    <a:pt x="357" y="766"/>
                  </a:cubicBezTo>
                  <a:lnTo>
                    <a:pt x="357" y="1790"/>
                  </a:lnTo>
                  <a:cubicBezTo>
                    <a:pt x="357" y="1886"/>
                    <a:pt x="429" y="1957"/>
                    <a:pt x="524" y="1957"/>
                  </a:cubicBezTo>
                  <a:cubicBezTo>
                    <a:pt x="607" y="1957"/>
                    <a:pt x="679" y="1886"/>
                    <a:pt x="679" y="1790"/>
                  </a:cubicBezTo>
                  <a:lnTo>
                    <a:pt x="679" y="766"/>
                  </a:lnTo>
                  <a:cubicBezTo>
                    <a:pt x="679" y="528"/>
                    <a:pt x="584" y="290"/>
                    <a:pt x="381" y="123"/>
                  </a:cubicBezTo>
                  <a:lnTo>
                    <a:pt x="286" y="40"/>
                  </a:lnTo>
                  <a:cubicBezTo>
                    <a:pt x="248" y="13"/>
                    <a:pt x="211" y="1"/>
                    <a:pt x="176"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03" name="Google Shape;1803;p63"/>
          <p:cNvGrpSpPr/>
          <p:nvPr/>
        </p:nvGrpSpPr>
        <p:grpSpPr>
          <a:xfrm>
            <a:off x="3008618" y="6328137"/>
            <a:ext cx="264813" cy="353105"/>
            <a:chOff x="7609368" y="2893912"/>
            <a:chExt cx="264813" cy="353105"/>
          </a:xfrm>
        </p:grpSpPr>
        <p:sp>
          <p:nvSpPr>
            <p:cNvPr id="1804" name="Google Shape;1804;p63"/>
            <p:cNvSpPr/>
            <p:nvPr/>
          </p:nvSpPr>
          <p:spPr>
            <a:xfrm>
              <a:off x="7703267" y="3015753"/>
              <a:ext cx="10233" cy="15872"/>
            </a:xfrm>
            <a:custGeom>
              <a:rect b="b" l="l" r="r" t="t"/>
              <a:pathLst>
                <a:path extrusionOk="0" h="501" w="323">
                  <a:moveTo>
                    <a:pt x="156" y="1"/>
                  </a:moveTo>
                  <a:cubicBezTo>
                    <a:pt x="72" y="1"/>
                    <a:pt x="1" y="72"/>
                    <a:pt x="1" y="155"/>
                  </a:cubicBezTo>
                  <a:lnTo>
                    <a:pt x="1" y="334"/>
                  </a:lnTo>
                  <a:cubicBezTo>
                    <a:pt x="1" y="429"/>
                    <a:pt x="72" y="501"/>
                    <a:pt x="156" y="501"/>
                  </a:cubicBezTo>
                  <a:cubicBezTo>
                    <a:pt x="251" y="501"/>
                    <a:pt x="322" y="429"/>
                    <a:pt x="322" y="334"/>
                  </a:cubicBezTo>
                  <a:lnTo>
                    <a:pt x="322" y="155"/>
                  </a:lnTo>
                  <a:cubicBezTo>
                    <a:pt x="322" y="72"/>
                    <a:pt x="251" y="1"/>
                    <a:pt x="156"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63"/>
            <p:cNvSpPr/>
            <p:nvPr/>
          </p:nvSpPr>
          <p:spPr>
            <a:xfrm>
              <a:off x="7769288" y="3015753"/>
              <a:ext cx="10233" cy="15872"/>
            </a:xfrm>
            <a:custGeom>
              <a:rect b="b" l="l" r="r" t="t"/>
              <a:pathLst>
                <a:path extrusionOk="0" h="501" w="323">
                  <a:moveTo>
                    <a:pt x="155" y="1"/>
                  </a:moveTo>
                  <a:cubicBezTo>
                    <a:pt x="72" y="1"/>
                    <a:pt x="1" y="72"/>
                    <a:pt x="1" y="155"/>
                  </a:cubicBezTo>
                  <a:lnTo>
                    <a:pt x="1" y="334"/>
                  </a:lnTo>
                  <a:cubicBezTo>
                    <a:pt x="1" y="429"/>
                    <a:pt x="72" y="501"/>
                    <a:pt x="155" y="501"/>
                  </a:cubicBezTo>
                  <a:cubicBezTo>
                    <a:pt x="251" y="501"/>
                    <a:pt x="322" y="429"/>
                    <a:pt x="322" y="334"/>
                  </a:cubicBezTo>
                  <a:lnTo>
                    <a:pt x="322" y="155"/>
                  </a:lnTo>
                  <a:cubicBezTo>
                    <a:pt x="322" y="72"/>
                    <a:pt x="251" y="1"/>
                    <a:pt x="155"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63"/>
            <p:cNvSpPr/>
            <p:nvPr/>
          </p:nvSpPr>
          <p:spPr>
            <a:xfrm>
              <a:off x="7697628" y="2997664"/>
              <a:ext cx="21542" cy="11722"/>
            </a:xfrm>
            <a:custGeom>
              <a:rect b="b" l="l" r="r" t="t"/>
              <a:pathLst>
                <a:path extrusionOk="0" h="370" w="680">
                  <a:moveTo>
                    <a:pt x="489" y="0"/>
                  </a:moveTo>
                  <a:lnTo>
                    <a:pt x="143" y="48"/>
                  </a:lnTo>
                  <a:cubicBezTo>
                    <a:pt x="60" y="60"/>
                    <a:pt x="0" y="131"/>
                    <a:pt x="0" y="226"/>
                  </a:cubicBezTo>
                  <a:cubicBezTo>
                    <a:pt x="12" y="310"/>
                    <a:pt x="72" y="369"/>
                    <a:pt x="155" y="369"/>
                  </a:cubicBezTo>
                  <a:lnTo>
                    <a:pt x="167" y="369"/>
                  </a:lnTo>
                  <a:lnTo>
                    <a:pt x="512" y="334"/>
                  </a:lnTo>
                  <a:cubicBezTo>
                    <a:pt x="620" y="322"/>
                    <a:pt x="679" y="238"/>
                    <a:pt x="667" y="155"/>
                  </a:cubicBezTo>
                  <a:cubicBezTo>
                    <a:pt x="655" y="60"/>
                    <a:pt x="572" y="0"/>
                    <a:pt x="489"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63"/>
            <p:cNvSpPr/>
            <p:nvPr/>
          </p:nvSpPr>
          <p:spPr>
            <a:xfrm>
              <a:off x="7763618" y="2997600"/>
              <a:ext cx="21542" cy="11785"/>
            </a:xfrm>
            <a:custGeom>
              <a:rect b="b" l="l" r="r" t="t"/>
              <a:pathLst>
                <a:path extrusionOk="0" h="372" w="680">
                  <a:moveTo>
                    <a:pt x="171" y="1"/>
                  </a:moveTo>
                  <a:cubicBezTo>
                    <a:pt x="86" y="1"/>
                    <a:pt x="24" y="69"/>
                    <a:pt x="13" y="157"/>
                  </a:cubicBezTo>
                  <a:cubicBezTo>
                    <a:pt x="1" y="240"/>
                    <a:pt x="72" y="312"/>
                    <a:pt x="156" y="336"/>
                  </a:cubicBezTo>
                  <a:lnTo>
                    <a:pt x="501" y="371"/>
                  </a:lnTo>
                  <a:lnTo>
                    <a:pt x="513" y="371"/>
                  </a:lnTo>
                  <a:cubicBezTo>
                    <a:pt x="584" y="371"/>
                    <a:pt x="668" y="312"/>
                    <a:pt x="680" y="228"/>
                  </a:cubicBezTo>
                  <a:cubicBezTo>
                    <a:pt x="680" y="133"/>
                    <a:pt x="620" y="62"/>
                    <a:pt x="537" y="50"/>
                  </a:cubicBezTo>
                  <a:lnTo>
                    <a:pt x="191" y="2"/>
                  </a:lnTo>
                  <a:cubicBezTo>
                    <a:pt x="184" y="1"/>
                    <a:pt x="178" y="1"/>
                    <a:pt x="171"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63"/>
            <p:cNvSpPr/>
            <p:nvPr/>
          </p:nvSpPr>
          <p:spPr>
            <a:xfrm>
              <a:off x="7609368" y="2893912"/>
              <a:ext cx="264813" cy="353105"/>
            </a:xfrm>
            <a:custGeom>
              <a:rect b="b" l="l" r="r" t="t"/>
              <a:pathLst>
                <a:path extrusionOk="0" h="11146" w="8359">
                  <a:moveTo>
                    <a:pt x="4168" y="370"/>
                  </a:moveTo>
                  <a:cubicBezTo>
                    <a:pt x="5715" y="370"/>
                    <a:pt x="6965" y="1620"/>
                    <a:pt x="6965" y="3168"/>
                  </a:cubicBezTo>
                  <a:cubicBezTo>
                    <a:pt x="6965" y="3370"/>
                    <a:pt x="6954" y="3561"/>
                    <a:pt x="6906" y="3751"/>
                  </a:cubicBezTo>
                  <a:cubicBezTo>
                    <a:pt x="6846" y="3728"/>
                    <a:pt x="6775" y="3704"/>
                    <a:pt x="6692" y="3704"/>
                  </a:cubicBezTo>
                  <a:lnTo>
                    <a:pt x="6596" y="3704"/>
                  </a:lnTo>
                  <a:lnTo>
                    <a:pt x="6596" y="3323"/>
                  </a:lnTo>
                  <a:lnTo>
                    <a:pt x="6608" y="3323"/>
                  </a:lnTo>
                  <a:cubicBezTo>
                    <a:pt x="6692" y="3323"/>
                    <a:pt x="6763" y="3251"/>
                    <a:pt x="6763" y="3156"/>
                  </a:cubicBezTo>
                  <a:cubicBezTo>
                    <a:pt x="6763" y="3073"/>
                    <a:pt x="6692" y="2989"/>
                    <a:pt x="6608" y="2989"/>
                  </a:cubicBezTo>
                  <a:cubicBezTo>
                    <a:pt x="5239" y="2989"/>
                    <a:pt x="4251" y="2549"/>
                    <a:pt x="3667" y="2180"/>
                  </a:cubicBezTo>
                  <a:cubicBezTo>
                    <a:pt x="3036" y="1775"/>
                    <a:pt x="2715" y="1358"/>
                    <a:pt x="2703" y="1358"/>
                  </a:cubicBezTo>
                  <a:cubicBezTo>
                    <a:pt x="2667" y="1315"/>
                    <a:pt x="2617" y="1289"/>
                    <a:pt x="2568" y="1289"/>
                  </a:cubicBezTo>
                  <a:cubicBezTo>
                    <a:pt x="2536" y="1289"/>
                    <a:pt x="2505" y="1299"/>
                    <a:pt x="2477" y="1323"/>
                  </a:cubicBezTo>
                  <a:cubicBezTo>
                    <a:pt x="2405" y="1382"/>
                    <a:pt x="2393" y="1489"/>
                    <a:pt x="2453" y="1549"/>
                  </a:cubicBezTo>
                  <a:cubicBezTo>
                    <a:pt x="2465" y="1561"/>
                    <a:pt x="2798" y="2001"/>
                    <a:pt x="3477" y="2430"/>
                  </a:cubicBezTo>
                  <a:cubicBezTo>
                    <a:pt x="4060" y="2799"/>
                    <a:pt x="5001" y="3216"/>
                    <a:pt x="6263" y="3287"/>
                  </a:cubicBezTo>
                  <a:lnTo>
                    <a:pt x="6263" y="3847"/>
                  </a:lnTo>
                  <a:cubicBezTo>
                    <a:pt x="6263" y="3906"/>
                    <a:pt x="6299" y="3942"/>
                    <a:pt x="6334" y="3978"/>
                  </a:cubicBezTo>
                  <a:cubicBezTo>
                    <a:pt x="6382" y="4001"/>
                    <a:pt x="6382" y="4001"/>
                    <a:pt x="6549" y="4001"/>
                  </a:cubicBezTo>
                  <a:lnTo>
                    <a:pt x="6680" y="4001"/>
                  </a:lnTo>
                  <a:cubicBezTo>
                    <a:pt x="6835" y="4001"/>
                    <a:pt x="6954" y="4121"/>
                    <a:pt x="6954" y="4275"/>
                  </a:cubicBezTo>
                  <a:cubicBezTo>
                    <a:pt x="6954" y="4418"/>
                    <a:pt x="6835" y="4537"/>
                    <a:pt x="6680" y="4537"/>
                  </a:cubicBezTo>
                  <a:lnTo>
                    <a:pt x="6573" y="4537"/>
                  </a:lnTo>
                  <a:lnTo>
                    <a:pt x="6573" y="4525"/>
                  </a:lnTo>
                  <a:cubicBezTo>
                    <a:pt x="6573" y="4430"/>
                    <a:pt x="6501" y="4359"/>
                    <a:pt x="6418" y="4359"/>
                  </a:cubicBezTo>
                  <a:cubicBezTo>
                    <a:pt x="6323" y="4359"/>
                    <a:pt x="6251" y="4430"/>
                    <a:pt x="6251" y="4525"/>
                  </a:cubicBezTo>
                  <a:cubicBezTo>
                    <a:pt x="6263" y="5692"/>
                    <a:pt x="5322" y="6645"/>
                    <a:pt x="4168" y="6645"/>
                  </a:cubicBezTo>
                  <a:cubicBezTo>
                    <a:pt x="3001" y="6645"/>
                    <a:pt x="2072" y="5704"/>
                    <a:pt x="2072" y="4537"/>
                  </a:cubicBezTo>
                  <a:cubicBezTo>
                    <a:pt x="2072" y="4454"/>
                    <a:pt x="1989" y="4382"/>
                    <a:pt x="1905" y="4382"/>
                  </a:cubicBezTo>
                  <a:cubicBezTo>
                    <a:pt x="1810" y="4382"/>
                    <a:pt x="1739" y="4454"/>
                    <a:pt x="1739" y="4537"/>
                  </a:cubicBezTo>
                  <a:lnTo>
                    <a:pt x="1739" y="4561"/>
                  </a:lnTo>
                  <a:lnTo>
                    <a:pt x="1631" y="4561"/>
                  </a:lnTo>
                  <a:cubicBezTo>
                    <a:pt x="1489" y="4561"/>
                    <a:pt x="1370" y="4442"/>
                    <a:pt x="1370" y="4287"/>
                  </a:cubicBezTo>
                  <a:cubicBezTo>
                    <a:pt x="1370" y="4144"/>
                    <a:pt x="1489" y="4025"/>
                    <a:pt x="1631" y="4025"/>
                  </a:cubicBezTo>
                  <a:lnTo>
                    <a:pt x="1774" y="4025"/>
                  </a:lnTo>
                  <a:cubicBezTo>
                    <a:pt x="1953" y="4025"/>
                    <a:pt x="1953" y="4025"/>
                    <a:pt x="1977" y="4001"/>
                  </a:cubicBezTo>
                  <a:cubicBezTo>
                    <a:pt x="2036" y="3978"/>
                    <a:pt x="2072" y="3918"/>
                    <a:pt x="2072" y="3859"/>
                  </a:cubicBezTo>
                  <a:lnTo>
                    <a:pt x="2072" y="3680"/>
                  </a:lnTo>
                  <a:cubicBezTo>
                    <a:pt x="2072" y="3156"/>
                    <a:pt x="2227" y="2716"/>
                    <a:pt x="2548" y="2335"/>
                  </a:cubicBezTo>
                  <a:cubicBezTo>
                    <a:pt x="2608" y="2263"/>
                    <a:pt x="2584" y="2156"/>
                    <a:pt x="2524" y="2120"/>
                  </a:cubicBezTo>
                  <a:cubicBezTo>
                    <a:pt x="2492" y="2093"/>
                    <a:pt x="2453" y="2081"/>
                    <a:pt x="2416" y="2081"/>
                  </a:cubicBezTo>
                  <a:cubicBezTo>
                    <a:pt x="2371" y="2081"/>
                    <a:pt x="2330" y="2099"/>
                    <a:pt x="2310" y="2132"/>
                  </a:cubicBezTo>
                  <a:cubicBezTo>
                    <a:pt x="1929" y="2561"/>
                    <a:pt x="1739" y="3085"/>
                    <a:pt x="1739" y="3692"/>
                  </a:cubicBezTo>
                  <a:lnTo>
                    <a:pt x="1739" y="3704"/>
                  </a:lnTo>
                  <a:lnTo>
                    <a:pt x="1631" y="3704"/>
                  </a:lnTo>
                  <a:cubicBezTo>
                    <a:pt x="1560" y="3704"/>
                    <a:pt x="1489" y="3728"/>
                    <a:pt x="1429" y="3751"/>
                  </a:cubicBezTo>
                  <a:cubicBezTo>
                    <a:pt x="1381" y="3561"/>
                    <a:pt x="1370" y="3370"/>
                    <a:pt x="1370" y="3168"/>
                  </a:cubicBezTo>
                  <a:cubicBezTo>
                    <a:pt x="1370" y="1620"/>
                    <a:pt x="2620" y="370"/>
                    <a:pt x="4168" y="370"/>
                  </a:cubicBezTo>
                  <a:close/>
                  <a:moveTo>
                    <a:pt x="2132" y="5823"/>
                  </a:moveTo>
                  <a:lnTo>
                    <a:pt x="2132" y="5823"/>
                  </a:lnTo>
                  <a:cubicBezTo>
                    <a:pt x="2334" y="6157"/>
                    <a:pt x="2632" y="6442"/>
                    <a:pt x="2977" y="6645"/>
                  </a:cubicBezTo>
                  <a:lnTo>
                    <a:pt x="2977" y="6799"/>
                  </a:lnTo>
                  <a:lnTo>
                    <a:pt x="2370" y="6799"/>
                  </a:lnTo>
                  <a:cubicBezTo>
                    <a:pt x="2346" y="6680"/>
                    <a:pt x="2322" y="6561"/>
                    <a:pt x="2286" y="6442"/>
                  </a:cubicBezTo>
                  <a:lnTo>
                    <a:pt x="2132" y="5823"/>
                  </a:lnTo>
                  <a:close/>
                  <a:moveTo>
                    <a:pt x="6239" y="5823"/>
                  </a:moveTo>
                  <a:lnTo>
                    <a:pt x="6061" y="6442"/>
                  </a:lnTo>
                  <a:cubicBezTo>
                    <a:pt x="6025" y="6561"/>
                    <a:pt x="6001" y="6680"/>
                    <a:pt x="5977" y="6799"/>
                  </a:cubicBezTo>
                  <a:lnTo>
                    <a:pt x="5382" y="6799"/>
                  </a:lnTo>
                  <a:lnTo>
                    <a:pt x="5382" y="6645"/>
                  </a:lnTo>
                  <a:cubicBezTo>
                    <a:pt x="5727" y="6442"/>
                    <a:pt x="6025" y="6157"/>
                    <a:pt x="6239" y="5823"/>
                  </a:cubicBezTo>
                  <a:close/>
                  <a:moveTo>
                    <a:pt x="2965" y="7133"/>
                  </a:moveTo>
                  <a:lnTo>
                    <a:pt x="2965" y="7502"/>
                  </a:lnTo>
                  <a:lnTo>
                    <a:pt x="2405" y="7502"/>
                  </a:lnTo>
                  <a:lnTo>
                    <a:pt x="2405" y="7478"/>
                  </a:lnTo>
                  <a:cubicBezTo>
                    <a:pt x="2405" y="7359"/>
                    <a:pt x="2405" y="7252"/>
                    <a:pt x="2393" y="7133"/>
                  </a:cubicBezTo>
                  <a:close/>
                  <a:moveTo>
                    <a:pt x="5930" y="7133"/>
                  </a:moveTo>
                  <a:cubicBezTo>
                    <a:pt x="5918" y="7252"/>
                    <a:pt x="5918" y="7359"/>
                    <a:pt x="5918" y="7478"/>
                  </a:cubicBezTo>
                  <a:lnTo>
                    <a:pt x="5918" y="7502"/>
                  </a:lnTo>
                  <a:lnTo>
                    <a:pt x="5370" y="7502"/>
                  </a:lnTo>
                  <a:lnTo>
                    <a:pt x="5370" y="7133"/>
                  </a:lnTo>
                  <a:close/>
                  <a:moveTo>
                    <a:pt x="4168" y="1"/>
                  </a:moveTo>
                  <a:cubicBezTo>
                    <a:pt x="2441" y="1"/>
                    <a:pt x="1036" y="1406"/>
                    <a:pt x="1036" y="3132"/>
                  </a:cubicBezTo>
                  <a:cubicBezTo>
                    <a:pt x="1036" y="3394"/>
                    <a:pt x="1072" y="3668"/>
                    <a:pt x="1143" y="3930"/>
                  </a:cubicBezTo>
                  <a:cubicBezTo>
                    <a:pt x="1084" y="4025"/>
                    <a:pt x="1036" y="4144"/>
                    <a:pt x="1036" y="4275"/>
                  </a:cubicBezTo>
                  <a:cubicBezTo>
                    <a:pt x="1036" y="4561"/>
                    <a:pt x="1250" y="4799"/>
                    <a:pt x="1512" y="4859"/>
                  </a:cubicBezTo>
                  <a:lnTo>
                    <a:pt x="1965" y="6538"/>
                  </a:lnTo>
                  <a:cubicBezTo>
                    <a:pt x="2048" y="6847"/>
                    <a:pt x="2084" y="7157"/>
                    <a:pt x="2084" y="7478"/>
                  </a:cubicBezTo>
                  <a:cubicBezTo>
                    <a:pt x="2084" y="7597"/>
                    <a:pt x="2084" y="7728"/>
                    <a:pt x="2072" y="7847"/>
                  </a:cubicBezTo>
                  <a:lnTo>
                    <a:pt x="2048" y="8050"/>
                  </a:lnTo>
                  <a:lnTo>
                    <a:pt x="798" y="8490"/>
                  </a:lnTo>
                  <a:cubicBezTo>
                    <a:pt x="322" y="8645"/>
                    <a:pt x="0" y="9109"/>
                    <a:pt x="0" y="9633"/>
                  </a:cubicBezTo>
                  <a:lnTo>
                    <a:pt x="0" y="10990"/>
                  </a:lnTo>
                  <a:cubicBezTo>
                    <a:pt x="0" y="11074"/>
                    <a:pt x="72" y="11145"/>
                    <a:pt x="167" y="11145"/>
                  </a:cubicBezTo>
                  <a:cubicBezTo>
                    <a:pt x="250" y="11145"/>
                    <a:pt x="322" y="11074"/>
                    <a:pt x="322" y="10990"/>
                  </a:cubicBezTo>
                  <a:lnTo>
                    <a:pt x="322" y="9633"/>
                  </a:lnTo>
                  <a:cubicBezTo>
                    <a:pt x="322" y="9264"/>
                    <a:pt x="560" y="8919"/>
                    <a:pt x="917" y="8800"/>
                  </a:cubicBezTo>
                  <a:lnTo>
                    <a:pt x="2024" y="8407"/>
                  </a:lnTo>
                  <a:lnTo>
                    <a:pt x="1751" y="10967"/>
                  </a:lnTo>
                  <a:cubicBezTo>
                    <a:pt x="1739" y="11062"/>
                    <a:pt x="1810" y="11133"/>
                    <a:pt x="1905" y="11145"/>
                  </a:cubicBezTo>
                  <a:lnTo>
                    <a:pt x="1917" y="11145"/>
                  </a:lnTo>
                  <a:cubicBezTo>
                    <a:pt x="2012" y="11145"/>
                    <a:pt x="2072" y="11086"/>
                    <a:pt x="2084" y="11002"/>
                  </a:cubicBezTo>
                  <a:lnTo>
                    <a:pt x="2405" y="7895"/>
                  </a:lnTo>
                  <a:lnTo>
                    <a:pt x="2405" y="7847"/>
                  </a:lnTo>
                  <a:lnTo>
                    <a:pt x="2977" y="7847"/>
                  </a:lnTo>
                  <a:lnTo>
                    <a:pt x="2977" y="10990"/>
                  </a:lnTo>
                  <a:cubicBezTo>
                    <a:pt x="2977" y="11074"/>
                    <a:pt x="3048" y="11145"/>
                    <a:pt x="3144" y="11145"/>
                  </a:cubicBezTo>
                  <a:cubicBezTo>
                    <a:pt x="3227" y="11145"/>
                    <a:pt x="3298" y="11074"/>
                    <a:pt x="3298" y="10990"/>
                  </a:cubicBezTo>
                  <a:lnTo>
                    <a:pt x="3298" y="9514"/>
                  </a:lnTo>
                  <a:cubicBezTo>
                    <a:pt x="3572" y="9681"/>
                    <a:pt x="3870" y="9752"/>
                    <a:pt x="4179" y="9752"/>
                  </a:cubicBezTo>
                  <a:cubicBezTo>
                    <a:pt x="4489" y="9752"/>
                    <a:pt x="4787" y="9657"/>
                    <a:pt x="5060" y="9514"/>
                  </a:cubicBezTo>
                  <a:lnTo>
                    <a:pt x="5060" y="10990"/>
                  </a:lnTo>
                  <a:cubicBezTo>
                    <a:pt x="5060" y="11074"/>
                    <a:pt x="5132" y="11145"/>
                    <a:pt x="5227" y="11145"/>
                  </a:cubicBezTo>
                  <a:cubicBezTo>
                    <a:pt x="5311" y="11145"/>
                    <a:pt x="5382" y="11074"/>
                    <a:pt x="5382" y="10990"/>
                  </a:cubicBezTo>
                  <a:lnTo>
                    <a:pt x="5382" y="8728"/>
                  </a:lnTo>
                  <a:cubicBezTo>
                    <a:pt x="5382" y="8633"/>
                    <a:pt x="5311" y="8562"/>
                    <a:pt x="5227" y="8562"/>
                  </a:cubicBezTo>
                  <a:cubicBezTo>
                    <a:pt x="5132" y="8562"/>
                    <a:pt x="5060" y="8633"/>
                    <a:pt x="5060" y="8728"/>
                  </a:cubicBezTo>
                  <a:lnTo>
                    <a:pt x="5060" y="9109"/>
                  </a:lnTo>
                  <a:cubicBezTo>
                    <a:pt x="4810" y="9324"/>
                    <a:pt x="4489" y="9419"/>
                    <a:pt x="4179" y="9419"/>
                  </a:cubicBezTo>
                  <a:cubicBezTo>
                    <a:pt x="3846" y="9419"/>
                    <a:pt x="3548" y="9324"/>
                    <a:pt x="3298" y="9109"/>
                  </a:cubicBezTo>
                  <a:lnTo>
                    <a:pt x="3298" y="6799"/>
                  </a:lnTo>
                  <a:cubicBezTo>
                    <a:pt x="3572" y="6907"/>
                    <a:pt x="3870" y="6966"/>
                    <a:pt x="4179" y="6966"/>
                  </a:cubicBezTo>
                  <a:cubicBezTo>
                    <a:pt x="4489" y="6966"/>
                    <a:pt x="4787" y="6907"/>
                    <a:pt x="5060" y="6799"/>
                  </a:cubicBezTo>
                  <a:lnTo>
                    <a:pt x="5060" y="8026"/>
                  </a:lnTo>
                  <a:cubicBezTo>
                    <a:pt x="5060" y="8109"/>
                    <a:pt x="5132" y="8192"/>
                    <a:pt x="5227" y="8192"/>
                  </a:cubicBezTo>
                  <a:cubicBezTo>
                    <a:pt x="5311" y="8192"/>
                    <a:pt x="5382" y="8109"/>
                    <a:pt x="5382" y="8026"/>
                  </a:cubicBezTo>
                  <a:lnTo>
                    <a:pt x="5382" y="7847"/>
                  </a:lnTo>
                  <a:lnTo>
                    <a:pt x="5953" y="7847"/>
                  </a:lnTo>
                  <a:lnTo>
                    <a:pt x="5953" y="7895"/>
                  </a:lnTo>
                  <a:lnTo>
                    <a:pt x="6275" y="11002"/>
                  </a:lnTo>
                  <a:cubicBezTo>
                    <a:pt x="6287" y="11086"/>
                    <a:pt x="6346" y="11145"/>
                    <a:pt x="6442" y="11145"/>
                  </a:cubicBezTo>
                  <a:lnTo>
                    <a:pt x="6454" y="11145"/>
                  </a:lnTo>
                  <a:cubicBezTo>
                    <a:pt x="6549" y="11133"/>
                    <a:pt x="6608" y="11062"/>
                    <a:pt x="6608" y="10967"/>
                  </a:cubicBezTo>
                  <a:lnTo>
                    <a:pt x="6334" y="8407"/>
                  </a:lnTo>
                  <a:lnTo>
                    <a:pt x="7442" y="8800"/>
                  </a:lnTo>
                  <a:cubicBezTo>
                    <a:pt x="7799" y="8919"/>
                    <a:pt x="8037" y="9264"/>
                    <a:pt x="8037" y="9633"/>
                  </a:cubicBezTo>
                  <a:lnTo>
                    <a:pt x="8037" y="10990"/>
                  </a:lnTo>
                  <a:cubicBezTo>
                    <a:pt x="8037" y="11074"/>
                    <a:pt x="8108" y="11145"/>
                    <a:pt x="8192" y="11145"/>
                  </a:cubicBezTo>
                  <a:cubicBezTo>
                    <a:pt x="8287" y="11145"/>
                    <a:pt x="8359" y="11074"/>
                    <a:pt x="8359" y="10990"/>
                  </a:cubicBezTo>
                  <a:lnTo>
                    <a:pt x="8359" y="9633"/>
                  </a:lnTo>
                  <a:cubicBezTo>
                    <a:pt x="8335" y="9121"/>
                    <a:pt x="8001" y="8669"/>
                    <a:pt x="7525" y="8490"/>
                  </a:cubicBezTo>
                  <a:lnTo>
                    <a:pt x="6275" y="8050"/>
                  </a:lnTo>
                  <a:lnTo>
                    <a:pt x="6263" y="7847"/>
                  </a:lnTo>
                  <a:cubicBezTo>
                    <a:pt x="6251" y="7728"/>
                    <a:pt x="6251" y="7597"/>
                    <a:pt x="6251" y="7478"/>
                  </a:cubicBezTo>
                  <a:cubicBezTo>
                    <a:pt x="6251" y="7157"/>
                    <a:pt x="6299" y="6847"/>
                    <a:pt x="6370" y="6538"/>
                  </a:cubicBezTo>
                  <a:lnTo>
                    <a:pt x="6811" y="4859"/>
                  </a:lnTo>
                  <a:cubicBezTo>
                    <a:pt x="7085" y="4799"/>
                    <a:pt x="7287" y="4561"/>
                    <a:pt x="7287" y="4275"/>
                  </a:cubicBezTo>
                  <a:cubicBezTo>
                    <a:pt x="7287" y="4156"/>
                    <a:pt x="7251" y="4037"/>
                    <a:pt x="7192" y="3930"/>
                  </a:cubicBezTo>
                  <a:cubicBezTo>
                    <a:pt x="7263" y="3680"/>
                    <a:pt x="7287" y="3406"/>
                    <a:pt x="7287" y="3132"/>
                  </a:cubicBezTo>
                  <a:cubicBezTo>
                    <a:pt x="7287" y="1406"/>
                    <a:pt x="5894" y="1"/>
                    <a:pt x="4168"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63"/>
            <p:cNvSpPr/>
            <p:nvPr/>
          </p:nvSpPr>
          <p:spPr>
            <a:xfrm>
              <a:off x="7711219" y="3046324"/>
              <a:ext cx="60350" cy="32472"/>
            </a:xfrm>
            <a:custGeom>
              <a:rect b="b" l="l" r="r" t="t"/>
              <a:pathLst>
                <a:path extrusionOk="0" h="1025" w="1905">
                  <a:moveTo>
                    <a:pt x="1536" y="322"/>
                  </a:moveTo>
                  <a:cubicBezTo>
                    <a:pt x="1453" y="536"/>
                    <a:pt x="1238" y="703"/>
                    <a:pt x="953" y="703"/>
                  </a:cubicBezTo>
                  <a:cubicBezTo>
                    <a:pt x="667" y="703"/>
                    <a:pt x="441" y="548"/>
                    <a:pt x="357" y="322"/>
                  </a:cubicBezTo>
                  <a:close/>
                  <a:moveTo>
                    <a:pt x="167" y="0"/>
                  </a:moveTo>
                  <a:cubicBezTo>
                    <a:pt x="71" y="0"/>
                    <a:pt x="0" y="72"/>
                    <a:pt x="0" y="167"/>
                  </a:cubicBezTo>
                  <a:cubicBezTo>
                    <a:pt x="0" y="643"/>
                    <a:pt x="429" y="1024"/>
                    <a:pt x="953" y="1024"/>
                  </a:cubicBezTo>
                  <a:cubicBezTo>
                    <a:pt x="1476" y="1024"/>
                    <a:pt x="1905" y="643"/>
                    <a:pt x="1905" y="167"/>
                  </a:cubicBezTo>
                  <a:cubicBezTo>
                    <a:pt x="1905" y="72"/>
                    <a:pt x="1834" y="0"/>
                    <a:pt x="1738"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10" name="Google Shape;1810;p63"/>
          <p:cNvGrpSpPr/>
          <p:nvPr/>
        </p:nvGrpSpPr>
        <p:grpSpPr>
          <a:xfrm>
            <a:off x="1647708" y="6303997"/>
            <a:ext cx="270864" cy="360645"/>
            <a:chOff x="6248458" y="2869772"/>
            <a:chExt cx="270864" cy="360645"/>
          </a:xfrm>
        </p:grpSpPr>
        <p:sp>
          <p:nvSpPr>
            <p:cNvPr id="1811" name="Google Shape;1811;p63"/>
            <p:cNvSpPr/>
            <p:nvPr/>
          </p:nvSpPr>
          <p:spPr>
            <a:xfrm>
              <a:off x="6345399" y="2995003"/>
              <a:ext cx="10201" cy="15872"/>
            </a:xfrm>
            <a:custGeom>
              <a:rect b="b" l="l" r="r" t="t"/>
              <a:pathLst>
                <a:path extrusionOk="0" h="501" w="322">
                  <a:moveTo>
                    <a:pt x="155" y="1"/>
                  </a:moveTo>
                  <a:cubicBezTo>
                    <a:pt x="72" y="1"/>
                    <a:pt x="0" y="72"/>
                    <a:pt x="0" y="156"/>
                  </a:cubicBezTo>
                  <a:lnTo>
                    <a:pt x="0" y="334"/>
                  </a:lnTo>
                  <a:cubicBezTo>
                    <a:pt x="0" y="429"/>
                    <a:pt x="72" y="501"/>
                    <a:pt x="155" y="501"/>
                  </a:cubicBezTo>
                  <a:cubicBezTo>
                    <a:pt x="251" y="501"/>
                    <a:pt x="322" y="429"/>
                    <a:pt x="322" y="334"/>
                  </a:cubicBezTo>
                  <a:lnTo>
                    <a:pt x="322" y="156"/>
                  </a:lnTo>
                  <a:cubicBezTo>
                    <a:pt x="322" y="72"/>
                    <a:pt x="251" y="1"/>
                    <a:pt x="155"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63"/>
            <p:cNvSpPr/>
            <p:nvPr/>
          </p:nvSpPr>
          <p:spPr>
            <a:xfrm>
              <a:off x="6412529" y="2995003"/>
              <a:ext cx="10993" cy="15872"/>
            </a:xfrm>
            <a:custGeom>
              <a:rect b="b" l="l" r="r" t="t"/>
              <a:pathLst>
                <a:path extrusionOk="0" h="501" w="347">
                  <a:moveTo>
                    <a:pt x="167" y="1"/>
                  </a:moveTo>
                  <a:cubicBezTo>
                    <a:pt x="84" y="1"/>
                    <a:pt x="1" y="72"/>
                    <a:pt x="1" y="156"/>
                  </a:cubicBezTo>
                  <a:lnTo>
                    <a:pt x="1" y="334"/>
                  </a:lnTo>
                  <a:cubicBezTo>
                    <a:pt x="1" y="429"/>
                    <a:pt x="84" y="501"/>
                    <a:pt x="167" y="501"/>
                  </a:cubicBezTo>
                  <a:cubicBezTo>
                    <a:pt x="251" y="501"/>
                    <a:pt x="334" y="429"/>
                    <a:pt x="334" y="334"/>
                  </a:cubicBezTo>
                  <a:lnTo>
                    <a:pt x="334" y="156"/>
                  </a:lnTo>
                  <a:cubicBezTo>
                    <a:pt x="346" y="72"/>
                    <a:pt x="275" y="1"/>
                    <a:pt x="167"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63"/>
            <p:cNvSpPr/>
            <p:nvPr/>
          </p:nvSpPr>
          <p:spPr>
            <a:xfrm>
              <a:off x="6248458" y="2869772"/>
              <a:ext cx="270864" cy="360645"/>
            </a:xfrm>
            <a:custGeom>
              <a:rect b="b" l="l" r="r" t="t"/>
              <a:pathLst>
                <a:path extrusionOk="0" h="11384" w="8550">
                  <a:moveTo>
                    <a:pt x="4275" y="513"/>
                  </a:moveTo>
                  <a:cubicBezTo>
                    <a:pt x="5585" y="513"/>
                    <a:pt x="6668" y="1537"/>
                    <a:pt x="6775" y="2823"/>
                  </a:cubicBezTo>
                  <a:cubicBezTo>
                    <a:pt x="6073" y="2608"/>
                    <a:pt x="5204" y="2489"/>
                    <a:pt x="4275" y="2489"/>
                  </a:cubicBezTo>
                  <a:cubicBezTo>
                    <a:pt x="3358" y="2489"/>
                    <a:pt x="2477" y="2608"/>
                    <a:pt x="1775" y="2823"/>
                  </a:cubicBezTo>
                  <a:cubicBezTo>
                    <a:pt x="1882" y="1537"/>
                    <a:pt x="2965" y="513"/>
                    <a:pt x="4275" y="513"/>
                  </a:cubicBezTo>
                  <a:close/>
                  <a:moveTo>
                    <a:pt x="2156" y="3073"/>
                  </a:moveTo>
                  <a:lnTo>
                    <a:pt x="2156" y="3382"/>
                  </a:lnTo>
                  <a:cubicBezTo>
                    <a:pt x="2156" y="3490"/>
                    <a:pt x="2120" y="3573"/>
                    <a:pt x="2060" y="3632"/>
                  </a:cubicBezTo>
                  <a:cubicBezTo>
                    <a:pt x="1977" y="3716"/>
                    <a:pt x="1894" y="3740"/>
                    <a:pt x="1798" y="3740"/>
                  </a:cubicBezTo>
                  <a:lnTo>
                    <a:pt x="1787" y="3740"/>
                  </a:lnTo>
                  <a:lnTo>
                    <a:pt x="1787" y="3168"/>
                  </a:lnTo>
                  <a:lnTo>
                    <a:pt x="1775" y="3168"/>
                  </a:lnTo>
                  <a:cubicBezTo>
                    <a:pt x="1894" y="3132"/>
                    <a:pt x="2025" y="3097"/>
                    <a:pt x="2156" y="3073"/>
                  </a:cubicBezTo>
                  <a:close/>
                  <a:moveTo>
                    <a:pt x="4263" y="2835"/>
                  </a:moveTo>
                  <a:cubicBezTo>
                    <a:pt x="5204" y="2835"/>
                    <a:pt x="6073" y="2954"/>
                    <a:pt x="6763" y="3180"/>
                  </a:cubicBezTo>
                  <a:lnTo>
                    <a:pt x="6763" y="4430"/>
                  </a:lnTo>
                  <a:cubicBezTo>
                    <a:pt x="6692" y="4371"/>
                    <a:pt x="6597" y="4287"/>
                    <a:pt x="6489" y="4204"/>
                  </a:cubicBezTo>
                  <a:cubicBezTo>
                    <a:pt x="6459" y="4178"/>
                    <a:pt x="6421" y="4166"/>
                    <a:pt x="6384" y="4166"/>
                  </a:cubicBezTo>
                  <a:cubicBezTo>
                    <a:pt x="6334" y="4166"/>
                    <a:pt x="6285" y="4187"/>
                    <a:pt x="6251" y="4228"/>
                  </a:cubicBezTo>
                  <a:cubicBezTo>
                    <a:pt x="6192" y="4311"/>
                    <a:pt x="6216" y="4406"/>
                    <a:pt x="6287" y="4466"/>
                  </a:cubicBezTo>
                  <a:cubicBezTo>
                    <a:pt x="6335" y="4502"/>
                    <a:pt x="6370" y="4525"/>
                    <a:pt x="6406" y="4561"/>
                  </a:cubicBezTo>
                  <a:lnTo>
                    <a:pt x="6406" y="4621"/>
                  </a:lnTo>
                  <a:cubicBezTo>
                    <a:pt x="6406" y="5811"/>
                    <a:pt x="5442" y="6764"/>
                    <a:pt x="4251" y="6764"/>
                  </a:cubicBezTo>
                  <a:cubicBezTo>
                    <a:pt x="3060" y="6764"/>
                    <a:pt x="2084" y="5799"/>
                    <a:pt x="2084" y="4609"/>
                  </a:cubicBezTo>
                  <a:cubicBezTo>
                    <a:pt x="2084" y="4513"/>
                    <a:pt x="2013" y="4442"/>
                    <a:pt x="1929" y="4442"/>
                  </a:cubicBezTo>
                  <a:cubicBezTo>
                    <a:pt x="1834" y="4442"/>
                    <a:pt x="1763" y="4513"/>
                    <a:pt x="1763" y="4609"/>
                  </a:cubicBezTo>
                  <a:lnTo>
                    <a:pt x="1763" y="4621"/>
                  </a:lnTo>
                  <a:lnTo>
                    <a:pt x="1656" y="4621"/>
                  </a:lnTo>
                  <a:cubicBezTo>
                    <a:pt x="1584" y="4621"/>
                    <a:pt x="1513" y="4585"/>
                    <a:pt x="1453" y="4525"/>
                  </a:cubicBezTo>
                  <a:cubicBezTo>
                    <a:pt x="1429" y="4490"/>
                    <a:pt x="1417" y="4406"/>
                    <a:pt x="1417" y="4335"/>
                  </a:cubicBezTo>
                  <a:cubicBezTo>
                    <a:pt x="1429" y="4204"/>
                    <a:pt x="1572" y="4085"/>
                    <a:pt x="1715" y="4085"/>
                  </a:cubicBezTo>
                  <a:lnTo>
                    <a:pt x="1775" y="4085"/>
                  </a:lnTo>
                  <a:cubicBezTo>
                    <a:pt x="1965" y="4085"/>
                    <a:pt x="2132" y="4013"/>
                    <a:pt x="2263" y="3871"/>
                  </a:cubicBezTo>
                  <a:cubicBezTo>
                    <a:pt x="2406" y="3740"/>
                    <a:pt x="2477" y="3561"/>
                    <a:pt x="2477" y="3382"/>
                  </a:cubicBezTo>
                  <a:lnTo>
                    <a:pt x="2477" y="3001"/>
                  </a:lnTo>
                  <a:cubicBezTo>
                    <a:pt x="2787" y="2942"/>
                    <a:pt x="3120" y="2894"/>
                    <a:pt x="3453" y="2858"/>
                  </a:cubicBezTo>
                  <a:cubicBezTo>
                    <a:pt x="4251" y="3156"/>
                    <a:pt x="5001" y="3549"/>
                    <a:pt x="5739" y="4049"/>
                  </a:cubicBezTo>
                  <a:cubicBezTo>
                    <a:pt x="5763" y="4073"/>
                    <a:pt x="5799" y="4085"/>
                    <a:pt x="5823" y="4085"/>
                  </a:cubicBezTo>
                  <a:cubicBezTo>
                    <a:pt x="5882" y="4085"/>
                    <a:pt x="5930" y="4049"/>
                    <a:pt x="5954" y="4013"/>
                  </a:cubicBezTo>
                  <a:cubicBezTo>
                    <a:pt x="6013" y="3930"/>
                    <a:pt x="5989" y="3835"/>
                    <a:pt x="5918" y="3775"/>
                  </a:cubicBezTo>
                  <a:cubicBezTo>
                    <a:pt x="5382" y="3394"/>
                    <a:pt x="4823" y="3085"/>
                    <a:pt x="4251" y="2835"/>
                  </a:cubicBezTo>
                  <a:close/>
                  <a:moveTo>
                    <a:pt x="1822" y="4990"/>
                  </a:moveTo>
                  <a:cubicBezTo>
                    <a:pt x="1929" y="5764"/>
                    <a:pt x="2406" y="6418"/>
                    <a:pt x="3037" y="6811"/>
                  </a:cubicBezTo>
                  <a:lnTo>
                    <a:pt x="3037" y="7538"/>
                  </a:lnTo>
                  <a:cubicBezTo>
                    <a:pt x="3037" y="7776"/>
                    <a:pt x="2894" y="7966"/>
                    <a:pt x="2679" y="8062"/>
                  </a:cubicBezTo>
                  <a:lnTo>
                    <a:pt x="1656" y="8383"/>
                  </a:lnTo>
                  <a:lnTo>
                    <a:pt x="1310" y="8157"/>
                  </a:lnTo>
                  <a:lnTo>
                    <a:pt x="1906" y="7419"/>
                  </a:lnTo>
                  <a:cubicBezTo>
                    <a:pt x="1941" y="7371"/>
                    <a:pt x="1953" y="7323"/>
                    <a:pt x="1941" y="7288"/>
                  </a:cubicBezTo>
                  <a:cubicBezTo>
                    <a:pt x="1929" y="7240"/>
                    <a:pt x="1894" y="7192"/>
                    <a:pt x="1846" y="7169"/>
                  </a:cubicBezTo>
                  <a:lnTo>
                    <a:pt x="1286" y="6883"/>
                  </a:lnTo>
                  <a:cubicBezTo>
                    <a:pt x="1656" y="6073"/>
                    <a:pt x="1727" y="5323"/>
                    <a:pt x="1763" y="4990"/>
                  </a:cubicBezTo>
                  <a:close/>
                  <a:moveTo>
                    <a:pt x="6775" y="4847"/>
                  </a:moveTo>
                  <a:lnTo>
                    <a:pt x="6811" y="4871"/>
                  </a:lnTo>
                  <a:cubicBezTo>
                    <a:pt x="6823" y="5121"/>
                    <a:pt x="6882" y="5978"/>
                    <a:pt x="7287" y="6871"/>
                  </a:cubicBezTo>
                  <a:lnTo>
                    <a:pt x="6716" y="7145"/>
                  </a:lnTo>
                  <a:cubicBezTo>
                    <a:pt x="6668" y="7180"/>
                    <a:pt x="6644" y="7204"/>
                    <a:pt x="6632" y="7264"/>
                  </a:cubicBezTo>
                  <a:cubicBezTo>
                    <a:pt x="6609" y="7311"/>
                    <a:pt x="6632" y="7371"/>
                    <a:pt x="6656" y="7407"/>
                  </a:cubicBezTo>
                  <a:lnTo>
                    <a:pt x="7251" y="8145"/>
                  </a:lnTo>
                  <a:lnTo>
                    <a:pt x="6906" y="8383"/>
                  </a:lnTo>
                  <a:lnTo>
                    <a:pt x="5894" y="8026"/>
                  </a:lnTo>
                  <a:cubicBezTo>
                    <a:pt x="5680" y="7954"/>
                    <a:pt x="5537" y="7740"/>
                    <a:pt x="5537" y="7502"/>
                  </a:cubicBezTo>
                  <a:lnTo>
                    <a:pt x="5537" y="6776"/>
                  </a:lnTo>
                  <a:cubicBezTo>
                    <a:pt x="6228" y="6371"/>
                    <a:pt x="6704" y="5680"/>
                    <a:pt x="6775" y="4847"/>
                  </a:cubicBezTo>
                  <a:close/>
                  <a:moveTo>
                    <a:pt x="5192" y="6966"/>
                  </a:moveTo>
                  <a:lnTo>
                    <a:pt x="5192" y="7538"/>
                  </a:lnTo>
                  <a:cubicBezTo>
                    <a:pt x="5192" y="7859"/>
                    <a:pt x="5370" y="8157"/>
                    <a:pt x="5656" y="8312"/>
                  </a:cubicBezTo>
                  <a:cubicBezTo>
                    <a:pt x="5597" y="8478"/>
                    <a:pt x="5525" y="8621"/>
                    <a:pt x="5418" y="8752"/>
                  </a:cubicBezTo>
                  <a:cubicBezTo>
                    <a:pt x="5358" y="8835"/>
                    <a:pt x="5370" y="8931"/>
                    <a:pt x="5454" y="8990"/>
                  </a:cubicBezTo>
                  <a:cubicBezTo>
                    <a:pt x="5477" y="9026"/>
                    <a:pt x="5525" y="9026"/>
                    <a:pt x="5549" y="9026"/>
                  </a:cubicBezTo>
                  <a:cubicBezTo>
                    <a:pt x="5597" y="9026"/>
                    <a:pt x="5656" y="9014"/>
                    <a:pt x="5692" y="8966"/>
                  </a:cubicBezTo>
                  <a:cubicBezTo>
                    <a:pt x="5823" y="8800"/>
                    <a:pt x="5918" y="8621"/>
                    <a:pt x="5989" y="8431"/>
                  </a:cubicBezTo>
                  <a:lnTo>
                    <a:pt x="6347" y="8550"/>
                  </a:lnTo>
                  <a:cubicBezTo>
                    <a:pt x="6013" y="9395"/>
                    <a:pt x="5204" y="9990"/>
                    <a:pt x="4275" y="9990"/>
                  </a:cubicBezTo>
                  <a:cubicBezTo>
                    <a:pt x="3358" y="9990"/>
                    <a:pt x="2537" y="9395"/>
                    <a:pt x="2239" y="8538"/>
                  </a:cubicBezTo>
                  <a:lnTo>
                    <a:pt x="2596" y="8419"/>
                  </a:lnTo>
                  <a:cubicBezTo>
                    <a:pt x="2834" y="9133"/>
                    <a:pt x="3501" y="9621"/>
                    <a:pt x="4275" y="9621"/>
                  </a:cubicBezTo>
                  <a:cubicBezTo>
                    <a:pt x="4525" y="9621"/>
                    <a:pt x="4787" y="9562"/>
                    <a:pt x="5025" y="9455"/>
                  </a:cubicBezTo>
                  <a:cubicBezTo>
                    <a:pt x="5108" y="9407"/>
                    <a:pt x="5144" y="9324"/>
                    <a:pt x="5108" y="9228"/>
                  </a:cubicBezTo>
                  <a:cubicBezTo>
                    <a:pt x="5075" y="9170"/>
                    <a:pt x="5025" y="9136"/>
                    <a:pt x="4965" y="9136"/>
                  </a:cubicBezTo>
                  <a:cubicBezTo>
                    <a:pt x="4939" y="9136"/>
                    <a:pt x="4911" y="9142"/>
                    <a:pt x="4882" y="9157"/>
                  </a:cubicBezTo>
                  <a:cubicBezTo>
                    <a:pt x="4692" y="9252"/>
                    <a:pt x="4501" y="9288"/>
                    <a:pt x="4287" y="9288"/>
                  </a:cubicBezTo>
                  <a:cubicBezTo>
                    <a:pt x="3668" y="9288"/>
                    <a:pt x="3120" y="8895"/>
                    <a:pt x="2918" y="8312"/>
                  </a:cubicBezTo>
                  <a:cubicBezTo>
                    <a:pt x="3203" y="8157"/>
                    <a:pt x="3382" y="7859"/>
                    <a:pt x="3382" y="7538"/>
                  </a:cubicBezTo>
                  <a:lnTo>
                    <a:pt x="3382" y="6966"/>
                  </a:lnTo>
                  <a:cubicBezTo>
                    <a:pt x="3668" y="7073"/>
                    <a:pt x="3965" y="7133"/>
                    <a:pt x="4287" y="7133"/>
                  </a:cubicBezTo>
                  <a:cubicBezTo>
                    <a:pt x="4596" y="7133"/>
                    <a:pt x="4918" y="7073"/>
                    <a:pt x="5192" y="6966"/>
                  </a:cubicBezTo>
                  <a:close/>
                  <a:moveTo>
                    <a:pt x="4096" y="1"/>
                  </a:moveTo>
                  <a:cubicBezTo>
                    <a:pt x="4013" y="1"/>
                    <a:pt x="3930" y="84"/>
                    <a:pt x="3930" y="168"/>
                  </a:cubicBezTo>
                  <a:lnTo>
                    <a:pt x="3930" y="203"/>
                  </a:lnTo>
                  <a:cubicBezTo>
                    <a:pt x="2549" y="358"/>
                    <a:pt x="1477" y="1525"/>
                    <a:pt x="1429" y="2942"/>
                  </a:cubicBezTo>
                  <a:cubicBezTo>
                    <a:pt x="1346" y="2966"/>
                    <a:pt x="1251" y="3013"/>
                    <a:pt x="1167" y="3037"/>
                  </a:cubicBezTo>
                  <a:cubicBezTo>
                    <a:pt x="1072" y="3085"/>
                    <a:pt x="1048" y="3180"/>
                    <a:pt x="1072" y="3263"/>
                  </a:cubicBezTo>
                  <a:cubicBezTo>
                    <a:pt x="1109" y="3336"/>
                    <a:pt x="1173" y="3367"/>
                    <a:pt x="1238" y="3367"/>
                  </a:cubicBezTo>
                  <a:cubicBezTo>
                    <a:pt x="1258" y="3367"/>
                    <a:pt x="1279" y="3364"/>
                    <a:pt x="1298" y="3359"/>
                  </a:cubicBezTo>
                  <a:cubicBezTo>
                    <a:pt x="1346" y="3335"/>
                    <a:pt x="1370" y="3323"/>
                    <a:pt x="1417" y="3299"/>
                  </a:cubicBezTo>
                  <a:lnTo>
                    <a:pt x="1417" y="3799"/>
                  </a:lnTo>
                  <a:cubicBezTo>
                    <a:pt x="1227" y="3894"/>
                    <a:pt x="1096" y="4073"/>
                    <a:pt x="1060" y="4287"/>
                  </a:cubicBezTo>
                  <a:cubicBezTo>
                    <a:pt x="1048" y="4466"/>
                    <a:pt x="1108" y="4633"/>
                    <a:pt x="1215" y="4763"/>
                  </a:cubicBezTo>
                  <a:cubicBezTo>
                    <a:pt x="1275" y="4823"/>
                    <a:pt x="1334" y="4871"/>
                    <a:pt x="1406" y="4918"/>
                  </a:cubicBezTo>
                  <a:cubicBezTo>
                    <a:pt x="1394" y="5216"/>
                    <a:pt x="1298" y="6049"/>
                    <a:pt x="894" y="6871"/>
                  </a:cubicBezTo>
                  <a:cubicBezTo>
                    <a:pt x="858" y="6954"/>
                    <a:pt x="882" y="7049"/>
                    <a:pt x="965" y="7085"/>
                  </a:cubicBezTo>
                  <a:lnTo>
                    <a:pt x="1501" y="7359"/>
                  </a:lnTo>
                  <a:lnTo>
                    <a:pt x="929" y="8085"/>
                  </a:lnTo>
                  <a:cubicBezTo>
                    <a:pt x="894" y="8121"/>
                    <a:pt x="882" y="8181"/>
                    <a:pt x="894" y="8216"/>
                  </a:cubicBezTo>
                  <a:cubicBezTo>
                    <a:pt x="894" y="8264"/>
                    <a:pt x="929" y="8312"/>
                    <a:pt x="965" y="8335"/>
                  </a:cubicBezTo>
                  <a:lnTo>
                    <a:pt x="1251" y="8538"/>
                  </a:lnTo>
                  <a:lnTo>
                    <a:pt x="822" y="8681"/>
                  </a:lnTo>
                  <a:cubicBezTo>
                    <a:pt x="334" y="8859"/>
                    <a:pt x="1" y="9324"/>
                    <a:pt x="1" y="9836"/>
                  </a:cubicBezTo>
                  <a:lnTo>
                    <a:pt x="1" y="11229"/>
                  </a:lnTo>
                  <a:cubicBezTo>
                    <a:pt x="1" y="11312"/>
                    <a:pt x="72" y="11383"/>
                    <a:pt x="167" y="11383"/>
                  </a:cubicBezTo>
                  <a:cubicBezTo>
                    <a:pt x="251" y="11383"/>
                    <a:pt x="334" y="11312"/>
                    <a:pt x="334" y="11229"/>
                  </a:cubicBezTo>
                  <a:lnTo>
                    <a:pt x="334" y="9836"/>
                  </a:lnTo>
                  <a:cubicBezTo>
                    <a:pt x="334" y="9455"/>
                    <a:pt x="572" y="9109"/>
                    <a:pt x="929" y="8990"/>
                  </a:cubicBezTo>
                  <a:lnTo>
                    <a:pt x="1906" y="8645"/>
                  </a:lnTo>
                  <a:cubicBezTo>
                    <a:pt x="2251" y="9645"/>
                    <a:pt x="3191" y="10336"/>
                    <a:pt x="4263" y="10336"/>
                  </a:cubicBezTo>
                  <a:cubicBezTo>
                    <a:pt x="5335" y="10336"/>
                    <a:pt x="6263" y="9645"/>
                    <a:pt x="6609" y="8645"/>
                  </a:cubicBezTo>
                  <a:lnTo>
                    <a:pt x="7597" y="8990"/>
                  </a:lnTo>
                  <a:cubicBezTo>
                    <a:pt x="7954" y="9121"/>
                    <a:pt x="8192" y="9466"/>
                    <a:pt x="8192" y="9836"/>
                  </a:cubicBezTo>
                  <a:lnTo>
                    <a:pt x="8192" y="11229"/>
                  </a:lnTo>
                  <a:cubicBezTo>
                    <a:pt x="8192" y="11312"/>
                    <a:pt x="8264" y="11383"/>
                    <a:pt x="8347" y="11383"/>
                  </a:cubicBezTo>
                  <a:cubicBezTo>
                    <a:pt x="8442" y="11383"/>
                    <a:pt x="8514" y="11312"/>
                    <a:pt x="8514" y="11229"/>
                  </a:cubicBezTo>
                  <a:lnTo>
                    <a:pt x="8514" y="9836"/>
                  </a:lnTo>
                  <a:cubicBezTo>
                    <a:pt x="8549" y="9324"/>
                    <a:pt x="8216" y="8847"/>
                    <a:pt x="7728" y="8681"/>
                  </a:cubicBezTo>
                  <a:lnTo>
                    <a:pt x="7299" y="8538"/>
                  </a:lnTo>
                  <a:lnTo>
                    <a:pt x="7585" y="8335"/>
                  </a:lnTo>
                  <a:cubicBezTo>
                    <a:pt x="7621" y="8312"/>
                    <a:pt x="7644" y="8264"/>
                    <a:pt x="7656" y="8216"/>
                  </a:cubicBezTo>
                  <a:cubicBezTo>
                    <a:pt x="7668" y="8181"/>
                    <a:pt x="7656" y="8133"/>
                    <a:pt x="7621" y="8085"/>
                  </a:cubicBezTo>
                  <a:lnTo>
                    <a:pt x="7037" y="7359"/>
                  </a:lnTo>
                  <a:lnTo>
                    <a:pt x="7573" y="7085"/>
                  </a:lnTo>
                  <a:cubicBezTo>
                    <a:pt x="7668" y="7049"/>
                    <a:pt x="7692" y="6942"/>
                    <a:pt x="7656" y="6871"/>
                  </a:cubicBezTo>
                  <a:cubicBezTo>
                    <a:pt x="7144" y="5859"/>
                    <a:pt x="7132" y="4811"/>
                    <a:pt x="7132" y="4799"/>
                  </a:cubicBezTo>
                  <a:lnTo>
                    <a:pt x="7132" y="3299"/>
                  </a:lnTo>
                  <a:cubicBezTo>
                    <a:pt x="7180" y="3311"/>
                    <a:pt x="7204" y="3323"/>
                    <a:pt x="7251" y="3359"/>
                  </a:cubicBezTo>
                  <a:cubicBezTo>
                    <a:pt x="7275" y="3370"/>
                    <a:pt x="7299" y="3370"/>
                    <a:pt x="7323" y="3370"/>
                  </a:cubicBezTo>
                  <a:cubicBezTo>
                    <a:pt x="7382" y="3370"/>
                    <a:pt x="7442" y="3335"/>
                    <a:pt x="7478" y="3263"/>
                  </a:cubicBezTo>
                  <a:cubicBezTo>
                    <a:pt x="7513" y="3180"/>
                    <a:pt x="7478" y="3085"/>
                    <a:pt x="7382" y="3037"/>
                  </a:cubicBezTo>
                  <a:cubicBezTo>
                    <a:pt x="7299" y="3001"/>
                    <a:pt x="7216" y="2966"/>
                    <a:pt x="7121" y="2942"/>
                  </a:cubicBezTo>
                  <a:cubicBezTo>
                    <a:pt x="7073" y="1525"/>
                    <a:pt x="6001" y="358"/>
                    <a:pt x="4620" y="203"/>
                  </a:cubicBezTo>
                  <a:lnTo>
                    <a:pt x="4620" y="168"/>
                  </a:lnTo>
                  <a:cubicBezTo>
                    <a:pt x="4620" y="84"/>
                    <a:pt x="4537" y="1"/>
                    <a:pt x="4454"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63"/>
            <p:cNvSpPr/>
            <p:nvPr/>
          </p:nvSpPr>
          <p:spPr>
            <a:xfrm>
              <a:off x="6339728" y="2977294"/>
              <a:ext cx="21542" cy="10581"/>
            </a:xfrm>
            <a:custGeom>
              <a:rect b="b" l="l" r="r" t="t"/>
              <a:pathLst>
                <a:path extrusionOk="0" h="334" w="680">
                  <a:moveTo>
                    <a:pt x="156" y="0"/>
                  </a:moveTo>
                  <a:cubicBezTo>
                    <a:pt x="72" y="0"/>
                    <a:pt x="1" y="72"/>
                    <a:pt x="1" y="167"/>
                  </a:cubicBezTo>
                  <a:cubicBezTo>
                    <a:pt x="1" y="262"/>
                    <a:pt x="72" y="334"/>
                    <a:pt x="156" y="334"/>
                  </a:cubicBezTo>
                  <a:lnTo>
                    <a:pt x="513" y="334"/>
                  </a:lnTo>
                  <a:cubicBezTo>
                    <a:pt x="608" y="334"/>
                    <a:pt x="680" y="262"/>
                    <a:pt x="680" y="167"/>
                  </a:cubicBezTo>
                  <a:cubicBezTo>
                    <a:pt x="680" y="72"/>
                    <a:pt x="608" y="0"/>
                    <a:pt x="513"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63"/>
            <p:cNvSpPr/>
            <p:nvPr/>
          </p:nvSpPr>
          <p:spPr>
            <a:xfrm>
              <a:off x="6353319" y="3025194"/>
              <a:ext cx="61903" cy="32852"/>
            </a:xfrm>
            <a:custGeom>
              <a:rect b="b" l="l" r="r" t="t"/>
              <a:pathLst>
                <a:path extrusionOk="0" h="1037" w="1954">
                  <a:moveTo>
                    <a:pt x="1560" y="322"/>
                  </a:moveTo>
                  <a:cubicBezTo>
                    <a:pt x="1501" y="560"/>
                    <a:pt x="1251" y="715"/>
                    <a:pt x="965" y="715"/>
                  </a:cubicBezTo>
                  <a:cubicBezTo>
                    <a:pt x="679" y="715"/>
                    <a:pt x="441" y="548"/>
                    <a:pt x="358" y="322"/>
                  </a:cubicBezTo>
                  <a:close/>
                  <a:moveTo>
                    <a:pt x="167" y="0"/>
                  </a:moveTo>
                  <a:cubicBezTo>
                    <a:pt x="72" y="0"/>
                    <a:pt x="1" y="72"/>
                    <a:pt x="1" y="155"/>
                  </a:cubicBezTo>
                  <a:cubicBezTo>
                    <a:pt x="1" y="655"/>
                    <a:pt x="429" y="1036"/>
                    <a:pt x="965" y="1036"/>
                  </a:cubicBezTo>
                  <a:cubicBezTo>
                    <a:pt x="1501" y="1036"/>
                    <a:pt x="1929" y="631"/>
                    <a:pt x="1929" y="155"/>
                  </a:cubicBezTo>
                  <a:cubicBezTo>
                    <a:pt x="1953" y="72"/>
                    <a:pt x="1870" y="0"/>
                    <a:pt x="1775"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16" name="Google Shape;1816;p63"/>
          <p:cNvGrpSpPr/>
          <p:nvPr/>
        </p:nvGrpSpPr>
        <p:grpSpPr>
          <a:xfrm>
            <a:off x="2993538" y="5849484"/>
            <a:ext cx="279513" cy="355735"/>
            <a:chOff x="7594288" y="2415259"/>
            <a:chExt cx="279513" cy="355735"/>
          </a:xfrm>
        </p:grpSpPr>
        <p:sp>
          <p:nvSpPr>
            <p:cNvPr id="1817" name="Google Shape;1817;p63"/>
            <p:cNvSpPr/>
            <p:nvPr/>
          </p:nvSpPr>
          <p:spPr>
            <a:xfrm>
              <a:off x="7696108" y="2531841"/>
              <a:ext cx="10233" cy="16220"/>
            </a:xfrm>
            <a:custGeom>
              <a:rect b="b" l="l" r="r" t="t"/>
              <a:pathLst>
                <a:path extrusionOk="0" h="512" w="323">
                  <a:moveTo>
                    <a:pt x="167" y="0"/>
                  </a:moveTo>
                  <a:cubicBezTo>
                    <a:pt x="72" y="0"/>
                    <a:pt x="1" y="71"/>
                    <a:pt x="1" y="167"/>
                  </a:cubicBezTo>
                  <a:lnTo>
                    <a:pt x="1" y="345"/>
                  </a:lnTo>
                  <a:cubicBezTo>
                    <a:pt x="1" y="429"/>
                    <a:pt x="72" y="512"/>
                    <a:pt x="167" y="512"/>
                  </a:cubicBezTo>
                  <a:cubicBezTo>
                    <a:pt x="251" y="512"/>
                    <a:pt x="322" y="429"/>
                    <a:pt x="322" y="345"/>
                  </a:cubicBezTo>
                  <a:lnTo>
                    <a:pt x="322" y="167"/>
                  </a:lnTo>
                  <a:cubicBezTo>
                    <a:pt x="322" y="71"/>
                    <a:pt x="251" y="0"/>
                    <a:pt x="16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63"/>
            <p:cNvSpPr/>
            <p:nvPr/>
          </p:nvSpPr>
          <p:spPr>
            <a:xfrm>
              <a:off x="7762889" y="2531841"/>
              <a:ext cx="10581" cy="16220"/>
            </a:xfrm>
            <a:custGeom>
              <a:rect b="b" l="l" r="r" t="t"/>
              <a:pathLst>
                <a:path extrusionOk="0" h="512" w="334">
                  <a:moveTo>
                    <a:pt x="167" y="0"/>
                  </a:moveTo>
                  <a:cubicBezTo>
                    <a:pt x="84" y="0"/>
                    <a:pt x="0" y="71"/>
                    <a:pt x="0" y="167"/>
                  </a:cubicBezTo>
                  <a:lnTo>
                    <a:pt x="0" y="345"/>
                  </a:lnTo>
                  <a:cubicBezTo>
                    <a:pt x="0" y="429"/>
                    <a:pt x="84" y="512"/>
                    <a:pt x="167" y="512"/>
                  </a:cubicBezTo>
                  <a:cubicBezTo>
                    <a:pt x="262" y="512"/>
                    <a:pt x="334" y="429"/>
                    <a:pt x="334" y="345"/>
                  </a:cubicBezTo>
                  <a:lnTo>
                    <a:pt x="334" y="167"/>
                  </a:lnTo>
                  <a:cubicBezTo>
                    <a:pt x="334" y="71"/>
                    <a:pt x="262" y="0"/>
                    <a:pt x="16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63"/>
            <p:cNvSpPr/>
            <p:nvPr/>
          </p:nvSpPr>
          <p:spPr>
            <a:xfrm>
              <a:off x="7711948" y="2571156"/>
              <a:ext cx="45302" cy="15777"/>
            </a:xfrm>
            <a:custGeom>
              <a:rect b="b" l="l" r="r" t="t"/>
              <a:pathLst>
                <a:path extrusionOk="0" h="498" w="1430">
                  <a:moveTo>
                    <a:pt x="188" y="0"/>
                  </a:moveTo>
                  <a:cubicBezTo>
                    <a:pt x="147" y="0"/>
                    <a:pt x="102" y="15"/>
                    <a:pt x="60" y="45"/>
                  </a:cubicBezTo>
                  <a:cubicBezTo>
                    <a:pt x="1" y="93"/>
                    <a:pt x="1" y="200"/>
                    <a:pt x="60" y="283"/>
                  </a:cubicBezTo>
                  <a:cubicBezTo>
                    <a:pt x="215" y="414"/>
                    <a:pt x="453" y="497"/>
                    <a:pt x="703" y="497"/>
                  </a:cubicBezTo>
                  <a:cubicBezTo>
                    <a:pt x="977" y="497"/>
                    <a:pt x="1215" y="414"/>
                    <a:pt x="1346" y="283"/>
                  </a:cubicBezTo>
                  <a:cubicBezTo>
                    <a:pt x="1430" y="223"/>
                    <a:pt x="1430" y="116"/>
                    <a:pt x="1370" y="45"/>
                  </a:cubicBezTo>
                  <a:cubicBezTo>
                    <a:pt x="1340" y="15"/>
                    <a:pt x="1302" y="0"/>
                    <a:pt x="1260" y="0"/>
                  </a:cubicBezTo>
                  <a:cubicBezTo>
                    <a:pt x="1218" y="0"/>
                    <a:pt x="1174" y="15"/>
                    <a:pt x="1132" y="45"/>
                  </a:cubicBezTo>
                  <a:cubicBezTo>
                    <a:pt x="1072" y="93"/>
                    <a:pt x="930" y="176"/>
                    <a:pt x="715" y="176"/>
                  </a:cubicBezTo>
                  <a:cubicBezTo>
                    <a:pt x="513" y="176"/>
                    <a:pt x="358" y="93"/>
                    <a:pt x="298" y="45"/>
                  </a:cubicBezTo>
                  <a:cubicBezTo>
                    <a:pt x="269" y="15"/>
                    <a:pt x="230" y="0"/>
                    <a:pt x="188"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63"/>
            <p:cNvSpPr/>
            <p:nvPr/>
          </p:nvSpPr>
          <p:spPr>
            <a:xfrm>
              <a:off x="7594288" y="2415259"/>
              <a:ext cx="279513" cy="355735"/>
            </a:xfrm>
            <a:custGeom>
              <a:rect b="b" l="l" r="r" t="t"/>
              <a:pathLst>
                <a:path extrusionOk="0" h="11229" w="8823">
                  <a:moveTo>
                    <a:pt x="6846" y="2323"/>
                  </a:moveTo>
                  <a:lnTo>
                    <a:pt x="6751" y="3501"/>
                  </a:lnTo>
                  <a:lnTo>
                    <a:pt x="6727" y="3501"/>
                  </a:lnTo>
                  <a:cubicBezTo>
                    <a:pt x="6620" y="3501"/>
                    <a:pt x="6537" y="3418"/>
                    <a:pt x="6537" y="3311"/>
                  </a:cubicBezTo>
                  <a:lnTo>
                    <a:pt x="6537" y="2406"/>
                  </a:lnTo>
                  <a:cubicBezTo>
                    <a:pt x="6632" y="2406"/>
                    <a:pt x="6739" y="2370"/>
                    <a:pt x="6846" y="2323"/>
                  </a:cubicBezTo>
                  <a:close/>
                  <a:moveTo>
                    <a:pt x="6358" y="346"/>
                  </a:moveTo>
                  <a:cubicBezTo>
                    <a:pt x="6846" y="346"/>
                    <a:pt x="7251" y="751"/>
                    <a:pt x="7251" y="1239"/>
                  </a:cubicBezTo>
                  <a:cubicBezTo>
                    <a:pt x="7251" y="1727"/>
                    <a:pt x="6846" y="2132"/>
                    <a:pt x="6358" y="2132"/>
                  </a:cubicBezTo>
                  <a:cubicBezTo>
                    <a:pt x="6037" y="2132"/>
                    <a:pt x="5739" y="1954"/>
                    <a:pt x="5584" y="1680"/>
                  </a:cubicBezTo>
                  <a:cubicBezTo>
                    <a:pt x="5551" y="1630"/>
                    <a:pt x="5490" y="1604"/>
                    <a:pt x="5432" y="1604"/>
                  </a:cubicBezTo>
                  <a:cubicBezTo>
                    <a:pt x="5406" y="1604"/>
                    <a:pt x="5380" y="1609"/>
                    <a:pt x="5358" y="1620"/>
                  </a:cubicBezTo>
                  <a:cubicBezTo>
                    <a:pt x="5286" y="1668"/>
                    <a:pt x="5251" y="1775"/>
                    <a:pt x="5298" y="1846"/>
                  </a:cubicBezTo>
                  <a:cubicBezTo>
                    <a:pt x="5310" y="1858"/>
                    <a:pt x="5310" y="1882"/>
                    <a:pt x="5322" y="1894"/>
                  </a:cubicBezTo>
                  <a:cubicBezTo>
                    <a:pt x="5263" y="1942"/>
                    <a:pt x="5191" y="1954"/>
                    <a:pt x="5120" y="1954"/>
                  </a:cubicBezTo>
                  <a:cubicBezTo>
                    <a:pt x="4917" y="1954"/>
                    <a:pt x="4763" y="1787"/>
                    <a:pt x="4763" y="1596"/>
                  </a:cubicBezTo>
                  <a:cubicBezTo>
                    <a:pt x="4763" y="1501"/>
                    <a:pt x="4679" y="1430"/>
                    <a:pt x="4596" y="1430"/>
                  </a:cubicBezTo>
                  <a:cubicBezTo>
                    <a:pt x="4513" y="1430"/>
                    <a:pt x="4429" y="1501"/>
                    <a:pt x="4429" y="1596"/>
                  </a:cubicBezTo>
                  <a:cubicBezTo>
                    <a:pt x="4429" y="1977"/>
                    <a:pt x="4739" y="2299"/>
                    <a:pt x="5132" y="2299"/>
                  </a:cubicBezTo>
                  <a:cubicBezTo>
                    <a:pt x="5286" y="2299"/>
                    <a:pt x="5429" y="2251"/>
                    <a:pt x="5548" y="2156"/>
                  </a:cubicBezTo>
                  <a:cubicBezTo>
                    <a:pt x="5727" y="2323"/>
                    <a:pt x="5965" y="2430"/>
                    <a:pt x="6215" y="2454"/>
                  </a:cubicBezTo>
                  <a:lnTo>
                    <a:pt x="6215" y="3347"/>
                  </a:lnTo>
                  <a:cubicBezTo>
                    <a:pt x="6215" y="3632"/>
                    <a:pt x="6453" y="3871"/>
                    <a:pt x="6739" y="3871"/>
                  </a:cubicBezTo>
                  <a:lnTo>
                    <a:pt x="7001" y="3871"/>
                  </a:lnTo>
                  <a:cubicBezTo>
                    <a:pt x="7084" y="3871"/>
                    <a:pt x="7156" y="3906"/>
                    <a:pt x="7215" y="3966"/>
                  </a:cubicBezTo>
                  <a:cubicBezTo>
                    <a:pt x="7275" y="4025"/>
                    <a:pt x="7287" y="4097"/>
                    <a:pt x="7287" y="4168"/>
                  </a:cubicBezTo>
                  <a:cubicBezTo>
                    <a:pt x="7275" y="4299"/>
                    <a:pt x="7144" y="4418"/>
                    <a:pt x="6989" y="4418"/>
                  </a:cubicBezTo>
                  <a:lnTo>
                    <a:pt x="6918" y="4418"/>
                  </a:lnTo>
                  <a:lnTo>
                    <a:pt x="6918" y="4406"/>
                  </a:lnTo>
                  <a:cubicBezTo>
                    <a:pt x="6918" y="4323"/>
                    <a:pt x="6846" y="4240"/>
                    <a:pt x="6751" y="4240"/>
                  </a:cubicBezTo>
                  <a:cubicBezTo>
                    <a:pt x="6668" y="4240"/>
                    <a:pt x="6596" y="4323"/>
                    <a:pt x="6596" y="4406"/>
                  </a:cubicBezTo>
                  <a:cubicBezTo>
                    <a:pt x="6596" y="5585"/>
                    <a:pt x="5644" y="6526"/>
                    <a:pt x="4465" y="6526"/>
                  </a:cubicBezTo>
                  <a:cubicBezTo>
                    <a:pt x="3274" y="6490"/>
                    <a:pt x="2322" y="5561"/>
                    <a:pt x="2322" y="4382"/>
                  </a:cubicBezTo>
                  <a:cubicBezTo>
                    <a:pt x="2322" y="4287"/>
                    <a:pt x="2250" y="4216"/>
                    <a:pt x="2155" y="4216"/>
                  </a:cubicBezTo>
                  <a:cubicBezTo>
                    <a:pt x="2072" y="4216"/>
                    <a:pt x="1988" y="4287"/>
                    <a:pt x="1988" y="4382"/>
                  </a:cubicBezTo>
                  <a:lnTo>
                    <a:pt x="1988" y="4394"/>
                  </a:lnTo>
                  <a:lnTo>
                    <a:pt x="1893" y="4394"/>
                  </a:lnTo>
                  <a:cubicBezTo>
                    <a:pt x="1810" y="4394"/>
                    <a:pt x="1738" y="4371"/>
                    <a:pt x="1679" y="4311"/>
                  </a:cubicBezTo>
                  <a:cubicBezTo>
                    <a:pt x="1619" y="4252"/>
                    <a:pt x="1607" y="4168"/>
                    <a:pt x="1607" y="4097"/>
                  </a:cubicBezTo>
                  <a:cubicBezTo>
                    <a:pt x="1619" y="3966"/>
                    <a:pt x="1750" y="3847"/>
                    <a:pt x="1905" y="3847"/>
                  </a:cubicBezTo>
                  <a:lnTo>
                    <a:pt x="2143" y="3847"/>
                  </a:lnTo>
                  <a:cubicBezTo>
                    <a:pt x="2429" y="3847"/>
                    <a:pt x="2667" y="3609"/>
                    <a:pt x="2667" y="3323"/>
                  </a:cubicBezTo>
                  <a:lnTo>
                    <a:pt x="2667" y="2549"/>
                  </a:lnTo>
                  <a:cubicBezTo>
                    <a:pt x="2667" y="2251"/>
                    <a:pt x="2905" y="2013"/>
                    <a:pt x="3203" y="2013"/>
                  </a:cubicBezTo>
                  <a:lnTo>
                    <a:pt x="3882" y="2013"/>
                  </a:lnTo>
                  <a:cubicBezTo>
                    <a:pt x="3965" y="2013"/>
                    <a:pt x="4048" y="1942"/>
                    <a:pt x="4048" y="1846"/>
                  </a:cubicBezTo>
                  <a:cubicBezTo>
                    <a:pt x="4048" y="1763"/>
                    <a:pt x="3965" y="1680"/>
                    <a:pt x="3882" y="1680"/>
                  </a:cubicBezTo>
                  <a:lnTo>
                    <a:pt x="3203" y="1680"/>
                  </a:lnTo>
                  <a:cubicBezTo>
                    <a:pt x="2727" y="1680"/>
                    <a:pt x="2334" y="2073"/>
                    <a:pt x="2334" y="2549"/>
                  </a:cubicBezTo>
                  <a:lnTo>
                    <a:pt x="2334" y="3323"/>
                  </a:lnTo>
                  <a:cubicBezTo>
                    <a:pt x="2334" y="3430"/>
                    <a:pt x="2250" y="3513"/>
                    <a:pt x="2143" y="3513"/>
                  </a:cubicBezTo>
                  <a:lnTo>
                    <a:pt x="2107" y="3513"/>
                  </a:lnTo>
                  <a:lnTo>
                    <a:pt x="1929" y="1704"/>
                  </a:lnTo>
                  <a:cubicBezTo>
                    <a:pt x="1905" y="1358"/>
                    <a:pt x="2012" y="1001"/>
                    <a:pt x="2238" y="751"/>
                  </a:cubicBezTo>
                  <a:cubicBezTo>
                    <a:pt x="2477" y="489"/>
                    <a:pt x="2810" y="346"/>
                    <a:pt x="3167" y="346"/>
                  </a:cubicBezTo>
                  <a:close/>
                  <a:moveTo>
                    <a:pt x="5525" y="6597"/>
                  </a:moveTo>
                  <a:lnTo>
                    <a:pt x="5525" y="7169"/>
                  </a:lnTo>
                  <a:cubicBezTo>
                    <a:pt x="5525" y="7466"/>
                    <a:pt x="5727" y="7740"/>
                    <a:pt x="6013" y="7835"/>
                  </a:cubicBezTo>
                  <a:lnTo>
                    <a:pt x="6310" y="7919"/>
                  </a:lnTo>
                  <a:cubicBezTo>
                    <a:pt x="6239" y="8204"/>
                    <a:pt x="6084" y="8454"/>
                    <a:pt x="5894" y="8681"/>
                  </a:cubicBezTo>
                  <a:cubicBezTo>
                    <a:pt x="5834" y="8752"/>
                    <a:pt x="5834" y="8859"/>
                    <a:pt x="5906" y="8919"/>
                  </a:cubicBezTo>
                  <a:cubicBezTo>
                    <a:pt x="5941" y="8954"/>
                    <a:pt x="5977" y="8966"/>
                    <a:pt x="6013" y="8966"/>
                  </a:cubicBezTo>
                  <a:cubicBezTo>
                    <a:pt x="6060" y="8966"/>
                    <a:pt x="6096" y="8954"/>
                    <a:pt x="6132" y="8907"/>
                  </a:cubicBezTo>
                  <a:cubicBezTo>
                    <a:pt x="6358" y="8657"/>
                    <a:pt x="6513" y="8359"/>
                    <a:pt x="6608" y="8026"/>
                  </a:cubicBezTo>
                  <a:lnTo>
                    <a:pt x="6965" y="8133"/>
                  </a:lnTo>
                  <a:cubicBezTo>
                    <a:pt x="6810" y="8621"/>
                    <a:pt x="6501" y="9097"/>
                    <a:pt x="6084" y="9443"/>
                  </a:cubicBezTo>
                  <a:cubicBezTo>
                    <a:pt x="5608" y="9824"/>
                    <a:pt x="5048" y="10026"/>
                    <a:pt x="4429" y="10026"/>
                  </a:cubicBezTo>
                  <a:cubicBezTo>
                    <a:pt x="3822" y="10026"/>
                    <a:pt x="3262" y="9812"/>
                    <a:pt x="2786" y="9443"/>
                  </a:cubicBezTo>
                  <a:cubicBezTo>
                    <a:pt x="2346" y="9097"/>
                    <a:pt x="2036" y="8633"/>
                    <a:pt x="1893" y="8121"/>
                  </a:cubicBezTo>
                  <a:lnTo>
                    <a:pt x="2250" y="8014"/>
                  </a:lnTo>
                  <a:cubicBezTo>
                    <a:pt x="2381" y="8454"/>
                    <a:pt x="2631" y="8847"/>
                    <a:pt x="2989" y="9145"/>
                  </a:cubicBezTo>
                  <a:cubicBezTo>
                    <a:pt x="3393" y="9466"/>
                    <a:pt x="3917" y="9669"/>
                    <a:pt x="4429" y="9669"/>
                  </a:cubicBezTo>
                  <a:cubicBezTo>
                    <a:pt x="4834" y="9669"/>
                    <a:pt x="5227" y="9562"/>
                    <a:pt x="5560" y="9371"/>
                  </a:cubicBezTo>
                  <a:cubicBezTo>
                    <a:pt x="5644" y="9324"/>
                    <a:pt x="5667" y="9216"/>
                    <a:pt x="5620" y="9145"/>
                  </a:cubicBezTo>
                  <a:cubicBezTo>
                    <a:pt x="5595" y="9096"/>
                    <a:pt x="5537" y="9064"/>
                    <a:pt x="5480" y="9064"/>
                  </a:cubicBezTo>
                  <a:cubicBezTo>
                    <a:pt x="5454" y="9064"/>
                    <a:pt x="5428" y="9070"/>
                    <a:pt x="5406" y="9085"/>
                  </a:cubicBezTo>
                  <a:cubicBezTo>
                    <a:pt x="5108" y="9252"/>
                    <a:pt x="4774" y="9335"/>
                    <a:pt x="4429" y="9335"/>
                  </a:cubicBezTo>
                  <a:cubicBezTo>
                    <a:pt x="3572" y="9335"/>
                    <a:pt x="2798" y="8752"/>
                    <a:pt x="2560" y="7919"/>
                  </a:cubicBezTo>
                  <a:lnTo>
                    <a:pt x="2881" y="7835"/>
                  </a:lnTo>
                  <a:cubicBezTo>
                    <a:pt x="3179" y="7740"/>
                    <a:pt x="3381" y="7478"/>
                    <a:pt x="3381" y="7169"/>
                  </a:cubicBezTo>
                  <a:lnTo>
                    <a:pt x="3381" y="6597"/>
                  </a:lnTo>
                  <a:cubicBezTo>
                    <a:pt x="3703" y="6764"/>
                    <a:pt x="4060" y="6835"/>
                    <a:pt x="4453" y="6835"/>
                  </a:cubicBezTo>
                  <a:cubicBezTo>
                    <a:pt x="4834" y="6835"/>
                    <a:pt x="5191" y="6752"/>
                    <a:pt x="5525" y="6597"/>
                  </a:cubicBezTo>
                  <a:close/>
                  <a:moveTo>
                    <a:pt x="3155" y="1"/>
                  </a:moveTo>
                  <a:cubicBezTo>
                    <a:pt x="2703" y="1"/>
                    <a:pt x="2286" y="191"/>
                    <a:pt x="1988" y="525"/>
                  </a:cubicBezTo>
                  <a:cubicBezTo>
                    <a:pt x="1691" y="846"/>
                    <a:pt x="1548" y="1299"/>
                    <a:pt x="1596" y="1727"/>
                  </a:cubicBezTo>
                  <a:lnTo>
                    <a:pt x="1774" y="3525"/>
                  </a:lnTo>
                  <a:cubicBezTo>
                    <a:pt x="1500" y="3573"/>
                    <a:pt x="1298" y="3799"/>
                    <a:pt x="1262" y="4073"/>
                  </a:cubicBezTo>
                  <a:cubicBezTo>
                    <a:pt x="1250" y="4228"/>
                    <a:pt x="1310" y="4406"/>
                    <a:pt x="1417" y="4525"/>
                  </a:cubicBezTo>
                  <a:cubicBezTo>
                    <a:pt x="1536" y="4644"/>
                    <a:pt x="1691" y="4716"/>
                    <a:pt x="1857" y="4716"/>
                  </a:cubicBezTo>
                  <a:lnTo>
                    <a:pt x="1977" y="4716"/>
                  </a:lnTo>
                  <a:cubicBezTo>
                    <a:pt x="2060" y="5406"/>
                    <a:pt x="2453" y="6014"/>
                    <a:pt x="3000" y="6395"/>
                  </a:cubicBezTo>
                  <a:lnTo>
                    <a:pt x="3000" y="7145"/>
                  </a:lnTo>
                  <a:cubicBezTo>
                    <a:pt x="3000" y="7311"/>
                    <a:pt x="2905" y="7442"/>
                    <a:pt x="2739" y="7490"/>
                  </a:cubicBezTo>
                  <a:lnTo>
                    <a:pt x="881" y="8038"/>
                  </a:lnTo>
                  <a:cubicBezTo>
                    <a:pt x="357" y="8192"/>
                    <a:pt x="0" y="8681"/>
                    <a:pt x="0" y="9216"/>
                  </a:cubicBezTo>
                  <a:lnTo>
                    <a:pt x="0" y="11062"/>
                  </a:lnTo>
                  <a:cubicBezTo>
                    <a:pt x="0" y="11157"/>
                    <a:pt x="72" y="11229"/>
                    <a:pt x="155" y="11229"/>
                  </a:cubicBezTo>
                  <a:cubicBezTo>
                    <a:pt x="250" y="11229"/>
                    <a:pt x="322" y="11157"/>
                    <a:pt x="322" y="11062"/>
                  </a:cubicBezTo>
                  <a:lnTo>
                    <a:pt x="322" y="9216"/>
                  </a:lnTo>
                  <a:cubicBezTo>
                    <a:pt x="322" y="8835"/>
                    <a:pt x="595" y="8478"/>
                    <a:pt x="964" y="8371"/>
                  </a:cubicBezTo>
                  <a:lnTo>
                    <a:pt x="1500" y="8204"/>
                  </a:lnTo>
                  <a:cubicBezTo>
                    <a:pt x="1667" y="8788"/>
                    <a:pt x="2024" y="9324"/>
                    <a:pt x="2500" y="9693"/>
                  </a:cubicBezTo>
                  <a:cubicBezTo>
                    <a:pt x="3012" y="10109"/>
                    <a:pt x="3691" y="10348"/>
                    <a:pt x="4358" y="10348"/>
                  </a:cubicBezTo>
                  <a:cubicBezTo>
                    <a:pt x="5025" y="10348"/>
                    <a:pt x="5691" y="10109"/>
                    <a:pt x="6215" y="9693"/>
                  </a:cubicBezTo>
                  <a:cubicBezTo>
                    <a:pt x="6691" y="9300"/>
                    <a:pt x="7049" y="8788"/>
                    <a:pt x="7215" y="8192"/>
                  </a:cubicBezTo>
                  <a:lnTo>
                    <a:pt x="7775" y="8347"/>
                  </a:lnTo>
                  <a:cubicBezTo>
                    <a:pt x="8156" y="8454"/>
                    <a:pt x="8418" y="8812"/>
                    <a:pt x="8418" y="9205"/>
                  </a:cubicBezTo>
                  <a:lnTo>
                    <a:pt x="8418" y="11050"/>
                  </a:lnTo>
                  <a:cubicBezTo>
                    <a:pt x="8418" y="11133"/>
                    <a:pt x="8489" y="11217"/>
                    <a:pt x="8584" y="11217"/>
                  </a:cubicBezTo>
                  <a:cubicBezTo>
                    <a:pt x="8668" y="11217"/>
                    <a:pt x="8751" y="11133"/>
                    <a:pt x="8751" y="11050"/>
                  </a:cubicBezTo>
                  <a:lnTo>
                    <a:pt x="8751" y="9216"/>
                  </a:lnTo>
                  <a:cubicBezTo>
                    <a:pt x="8823" y="8681"/>
                    <a:pt x="8465" y="8192"/>
                    <a:pt x="7942" y="8038"/>
                  </a:cubicBezTo>
                  <a:lnTo>
                    <a:pt x="6084" y="7490"/>
                  </a:lnTo>
                  <a:cubicBezTo>
                    <a:pt x="5941" y="7442"/>
                    <a:pt x="5822" y="7300"/>
                    <a:pt x="5822" y="7145"/>
                  </a:cubicBezTo>
                  <a:lnTo>
                    <a:pt x="5822" y="6395"/>
                  </a:lnTo>
                  <a:cubicBezTo>
                    <a:pt x="6370" y="6002"/>
                    <a:pt x="6751" y="5406"/>
                    <a:pt x="6846" y="4716"/>
                  </a:cubicBezTo>
                  <a:lnTo>
                    <a:pt x="6953" y="4716"/>
                  </a:lnTo>
                  <a:cubicBezTo>
                    <a:pt x="7275" y="4716"/>
                    <a:pt x="7549" y="4478"/>
                    <a:pt x="7572" y="4180"/>
                  </a:cubicBezTo>
                  <a:cubicBezTo>
                    <a:pt x="7584" y="4025"/>
                    <a:pt x="7525" y="3847"/>
                    <a:pt x="7430" y="3728"/>
                  </a:cubicBezTo>
                  <a:cubicBezTo>
                    <a:pt x="7334" y="3620"/>
                    <a:pt x="7203" y="3549"/>
                    <a:pt x="7072" y="3525"/>
                  </a:cubicBezTo>
                  <a:lnTo>
                    <a:pt x="7168" y="2120"/>
                  </a:lnTo>
                  <a:cubicBezTo>
                    <a:pt x="7406" y="1894"/>
                    <a:pt x="7561" y="1585"/>
                    <a:pt x="7561" y="1227"/>
                  </a:cubicBezTo>
                  <a:cubicBezTo>
                    <a:pt x="7561" y="549"/>
                    <a:pt x="7013" y="1"/>
                    <a:pt x="6334"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63"/>
            <p:cNvSpPr/>
            <p:nvPr/>
          </p:nvSpPr>
          <p:spPr>
            <a:xfrm>
              <a:off x="7690469" y="2515241"/>
              <a:ext cx="21511" cy="10581"/>
            </a:xfrm>
            <a:custGeom>
              <a:rect b="b" l="l" r="r" t="t"/>
              <a:pathLst>
                <a:path extrusionOk="0" h="334" w="679">
                  <a:moveTo>
                    <a:pt x="167" y="0"/>
                  </a:moveTo>
                  <a:cubicBezTo>
                    <a:pt x="72" y="0"/>
                    <a:pt x="0" y="72"/>
                    <a:pt x="0" y="167"/>
                  </a:cubicBezTo>
                  <a:cubicBezTo>
                    <a:pt x="0" y="262"/>
                    <a:pt x="72" y="334"/>
                    <a:pt x="167" y="334"/>
                  </a:cubicBezTo>
                  <a:lnTo>
                    <a:pt x="524" y="334"/>
                  </a:lnTo>
                  <a:cubicBezTo>
                    <a:pt x="607" y="334"/>
                    <a:pt x="679" y="262"/>
                    <a:pt x="679" y="167"/>
                  </a:cubicBezTo>
                  <a:cubicBezTo>
                    <a:pt x="679" y="72"/>
                    <a:pt x="607" y="0"/>
                    <a:pt x="524"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63"/>
            <p:cNvSpPr/>
            <p:nvPr/>
          </p:nvSpPr>
          <p:spPr>
            <a:xfrm>
              <a:off x="7757218" y="2515241"/>
              <a:ext cx="21923" cy="10581"/>
            </a:xfrm>
            <a:custGeom>
              <a:rect b="b" l="l" r="r" t="t"/>
              <a:pathLst>
                <a:path extrusionOk="0" h="334" w="692">
                  <a:moveTo>
                    <a:pt x="167" y="0"/>
                  </a:moveTo>
                  <a:cubicBezTo>
                    <a:pt x="84" y="0"/>
                    <a:pt x="1" y="72"/>
                    <a:pt x="1" y="167"/>
                  </a:cubicBezTo>
                  <a:cubicBezTo>
                    <a:pt x="1" y="262"/>
                    <a:pt x="84" y="334"/>
                    <a:pt x="167" y="334"/>
                  </a:cubicBezTo>
                  <a:lnTo>
                    <a:pt x="524" y="334"/>
                  </a:lnTo>
                  <a:cubicBezTo>
                    <a:pt x="620" y="334"/>
                    <a:pt x="691" y="262"/>
                    <a:pt x="691" y="167"/>
                  </a:cubicBezTo>
                  <a:cubicBezTo>
                    <a:pt x="691" y="72"/>
                    <a:pt x="620" y="0"/>
                    <a:pt x="524"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23" name="Google Shape;1823;p63"/>
          <p:cNvGrpSpPr/>
          <p:nvPr/>
        </p:nvGrpSpPr>
        <p:grpSpPr>
          <a:xfrm>
            <a:off x="2545044" y="5849864"/>
            <a:ext cx="278784" cy="355735"/>
            <a:chOff x="7145794" y="2415639"/>
            <a:chExt cx="278784" cy="355735"/>
          </a:xfrm>
        </p:grpSpPr>
        <p:sp>
          <p:nvSpPr>
            <p:cNvPr id="1824" name="Google Shape;1824;p63"/>
            <p:cNvSpPr/>
            <p:nvPr/>
          </p:nvSpPr>
          <p:spPr>
            <a:xfrm>
              <a:off x="7247265" y="2520880"/>
              <a:ext cx="10201" cy="16252"/>
            </a:xfrm>
            <a:custGeom>
              <a:rect b="b" l="l" r="r" t="t"/>
              <a:pathLst>
                <a:path extrusionOk="0" h="513" w="322">
                  <a:moveTo>
                    <a:pt x="167" y="1"/>
                  </a:moveTo>
                  <a:cubicBezTo>
                    <a:pt x="72" y="1"/>
                    <a:pt x="0" y="84"/>
                    <a:pt x="0" y="167"/>
                  </a:cubicBezTo>
                  <a:lnTo>
                    <a:pt x="0" y="346"/>
                  </a:lnTo>
                  <a:cubicBezTo>
                    <a:pt x="0" y="441"/>
                    <a:pt x="72" y="513"/>
                    <a:pt x="167" y="513"/>
                  </a:cubicBezTo>
                  <a:cubicBezTo>
                    <a:pt x="250" y="513"/>
                    <a:pt x="322" y="441"/>
                    <a:pt x="322" y="346"/>
                  </a:cubicBezTo>
                  <a:lnTo>
                    <a:pt x="322" y="167"/>
                  </a:lnTo>
                  <a:cubicBezTo>
                    <a:pt x="322" y="84"/>
                    <a:pt x="250" y="1"/>
                    <a:pt x="167"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63"/>
            <p:cNvSpPr/>
            <p:nvPr/>
          </p:nvSpPr>
          <p:spPr>
            <a:xfrm>
              <a:off x="7313635" y="2520880"/>
              <a:ext cx="10613" cy="16252"/>
            </a:xfrm>
            <a:custGeom>
              <a:rect b="b" l="l" r="r" t="t"/>
              <a:pathLst>
                <a:path extrusionOk="0" h="513" w="335">
                  <a:moveTo>
                    <a:pt x="168" y="1"/>
                  </a:moveTo>
                  <a:cubicBezTo>
                    <a:pt x="72" y="1"/>
                    <a:pt x="1" y="84"/>
                    <a:pt x="1" y="167"/>
                  </a:cubicBezTo>
                  <a:lnTo>
                    <a:pt x="1" y="346"/>
                  </a:lnTo>
                  <a:cubicBezTo>
                    <a:pt x="1" y="441"/>
                    <a:pt x="72" y="513"/>
                    <a:pt x="168" y="513"/>
                  </a:cubicBezTo>
                  <a:cubicBezTo>
                    <a:pt x="251" y="513"/>
                    <a:pt x="334" y="441"/>
                    <a:pt x="334" y="346"/>
                  </a:cubicBezTo>
                  <a:lnTo>
                    <a:pt x="334" y="167"/>
                  </a:lnTo>
                  <a:cubicBezTo>
                    <a:pt x="334" y="84"/>
                    <a:pt x="275" y="1"/>
                    <a:pt x="168"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p63"/>
            <p:cNvSpPr/>
            <p:nvPr/>
          </p:nvSpPr>
          <p:spPr>
            <a:xfrm>
              <a:off x="7145794" y="2415639"/>
              <a:ext cx="278784" cy="355735"/>
            </a:xfrm>
            <a:custGeom>
              <a:rect b="b" l="l" r="r" t="t"/>
              <a:pathLst>
                <a:path extrusionOk="0" h="11229" w="8800">
                  <a:moveTo>
                    <a:pt x="4763" y="310"/>
                  </a:moveTo>
                  <a:cubicBezTo>
                    <a:pt x="5525" y="310"/>
                    <a:pt x="6192" y="751"/>
                    <a:pt x="6501" y="1382"/>
                  </a:cubicBezTo>
                  <a:lnTo>
                    <a:pt x="6180" y="1382"/>
                  </a:lnTo>
                  <a:cubicBezTo>
                    <a:pt x="6085" y="1382"/>
                    <a:pt x="6013" y="1453"/>
                    <a:pt x="6013" y="1537"/>
                  </a:cubicBezTo>
                  <a:cubicBezTo>
                    <a:pt x="6013" y="1632"/>
                    <a:pt x="6085" y="1703"/>
                    <a:pt x="6180" y="1703"/>
                  </a:cubicBezTo>
                  <a:lnTo>
                    <a:pt x="6644" y="1703"/>
                  </a:lnTo>
                  <a:cubicBezTo>
                    <a:pt x="6668" y="1823"/>
                    <a:pt x="6704" y="1954"/>
                    <a:pt x="6716" y="2073"/>
                  </a:cubicBezTo>
                  <a:lnTo>
                    <a:pt x="2132" y="2073"/>
                  </a:lnTo>
                  <a:cubicBezTo>
                    <a:pt x="2203" y="1096"/>
                    <a:pt x="3037" y="310"/>
                    <a:pt x="4061" y="310"/>
                  </a:cubicBezTo>
                  <a:close/>
                  <a:moveTo>
                    <a:pt x="6501" y="2418"/>
                  </a:moveTo>
                  <a:lnTo>
                    <a:pt x="6501" y="2787"/>
                  </a:lnTo>
                  <a:lnTo>
                    <a:pt x="6311" y="2787"/>
                  </a:lnTo>
                  <a:cubicBezTo>
                    <a:pt x="6228" y="2787"/>
                    <a:pt x="6144" y="2870"/>
                    <a:pt x="6144" y="2954"/>
                  </a:cubicBezTo>
                  <a:cubicBezTo>
                    <a:pt x="6144" y="3049"/>
                    <a:pt x="6228" y="3120"/>
                    <a:pt x="6311" y="3120"/>
                  </a:cubicBezTo>
                  <a:lnTo>
                    <a:pt x="6501" y="3120"/>
                  </a:lnTo>
                  <a:lnTo>
                    <a:pt x="6501" y="3311"/>
                  </a:lnTo>
                  <a:cubicBezTo>
                    <a:pt x="6501" y="3406"/>
                    <a:pt x="6573" y="3478"/>
                    <a:pt x="6668" y="3478"/>
                  </a:cubicBezTo>
                  <a:lnTo>
                    <a:pt x="6930" y="3478"/>
                  </a:lnTo>
                  <a:cubicBezTo>
                    <a:pt x="7013" y="3478"/>
                    <a:pt x="7085" y="3501"/>
                    <a:pt x="7144" y="3561"/>
                  </a:cubicBezTo>
                  <a:cubicBezTo>
                    <a:pt x="7204" y="3620"/>
                    <a:pt x="7216" y="3704"/>
                    <a:pt x="7216" y="3775"/>
                  </a:cubicBezTo>
                  <a:cubicBezTo>
                    <a:pt x="7204" y="3906"/>
                    <a:pt x="7073" y="4025"/>
                    <a:pt x="6918" y="4025"/>
                  </a:cubicBezTo>
                  <a:lnTo>
                    <a:pt x="6847" y="4025"/>
                  </a:lnTo>
                  <a:lnTo>
                    <a:pt x="6847" y="4013"/>
                  </a:lnTo>
                  <a:cubicBezTo>
                    <a:pt x="6847" y="3918"/>
                    <a:pt x="6775" y="3847"/>
                    <a:pt x="6680" y="3847"/>
                  </a:cubicBezTo>
                  <a:cubicBezTo>
                    <a:pt x="6597" y="3847"/>
                    <a:pt x="6525" y="3918"/>
                    <a:pt x="6525" y="4013"/>
                  </a:cubicBezTo>
                  <a:cubicBezTo>
                    <a:pt x="6537" y="5192"/>
                    <a:pt x="5585" y="6145"/>
                    <a:pt x="4406" y="6145"/>
                  </a:cubicBezTo>
                  <a:cubicBezTo>
                    <a:pt x="3227" y="6145"/>
                    <a:pt x="2275" y="5192"/>
                    <a:pt x="2275" y="4013"/>
                  </a:cubicBezTo>
                  <a:cubicBezTo>
                    <a:pt x="2275" y="3918"/>
                    <a:pt x="2203" y="3847"/>
                    <a:pt x="2120" y="3847"/>
                  </a:cubicBezTo>
                  <a:cubicBezTo>
                    <a:pt x="2025" y="3847"/>
                    <a:pt x="1953" y="3918"/>
                    <a:pt x="1953" y="4013"/>
                  </a:cubicBezTo>
                  <a:lnTo>
                    <a:pt x="1953" y="4025"/>
                  </a:lnTo>
                  <a:lnTo>
                    <a:pt x="1846" y="4025"/>
                  </a:lnTo>
                  <a:cubicBezTo>
                    <a:pt x="1775" y="4025"/>
                    <a:pt x="1703" y="4001"/>
                    <a:pt x="1644" y="3942"/>
                  </a:cubicBezTo>
                  <a:cubicBezTo>
                    <a:pt x="1584" y="3882"/>
                    <a:pt x="1560" y="3799"/>
                    <a:pt x="1560" y="3728"/>
                  </a:cubicBezTo>
                  <a:cubicBezTo>
                    <a:pt x="1584" y="3597"/>
                    <a:pt x="1715" y="3478"/>
                    <a:pt x="1858" y="3478"/>
                  </a:cubicBezTo>
                  <a:lnTo>
                    <a:pt x="2096" y="3478"/>
                  </a:lnTo>
                  <a:cubicBezTo>
                    <a:pt x="2144" y="3478"/>
                    <a:pt x="2191" y="3466"/>
                    <a:pt x="2215" y="3430"/>
                  </a:cubicBezTo>
                  <a:cubicBezTo>
                    <a:pt x="2251" y="3406"/>
                    <a:pt x="2263" y="3358"/>
                    <a:pt x="2263" y="3311"/>
                  </a:cubicBezTo>
                  <a:lnTo>
                    <a:pt x="2263" y="3120"/>
                  </a:lnTo>
                  <a:lnTo>
                    <a:pt x="5608" y="3120"/>
                  </a:lnTo>
                  <a:cubicBezTo>
                    <a:pt x="5704" y="3120"/>
                    <a:pt x="5775" y="3049"/>
                    <a:pt x="5775" y="2954"/>
                  </a:cubicBezTo>
                  <a:cubicBezTo>
                    <a:pt x="5775" y="2870"/>
                    <a:pt x="5704" y="2787"/>
                    <a:pt x="5608" y="2787"/>
                  </a:cubicBezTo>
                  <a:lnTo>
                    <a:pt x="2263" y="2787"/>
                  </a:lnTo>
                  <a:lnTo>
                    <a:pt x="2263" y="2418"/>
                  </a:lnTo>
                  <a:close/>
                  <a:moveTo>
                    <a:pt x="4049" y="1"/>
                  </a:moveTo>
                  <a:cubicBezTo>
                    <a:pt x="2846" y="1"/>
                    <a:pt x="1858" y="941"/>
                    <a:pt x="1786" y="2120"/>
                  </a:cubicBezTo>
                  <a:lnTo>
                    <a:pt x="536" y="2120"/>
                  </a:lnTo>
                  <a:cubicBezTo>
                    <a:pt x="453" y="2120"/>
                    <a:pt x="370" y="2192"/>
                    <a:pt x="370" y="2287"/>
                  </a:cubicBezTo>
                  <a:cubicBezTo>
                    <a:pt x="370" y="2370"/>
                    <a:pt x="453" y="2454"/>
                    <a:pt x="536" y="2454"/>
                  </a:cubicBezTo>
                  <a:lnTo>
                    <a:pt x="1965" y="2454"/>
                  </a:lnTo>
                  <a:lnTo>
                    <a:pt x="1965" y="3180"/>
                  </a:lnTo>
                  <a:lnTo>
                    <a:pt x="1894" y="3180"/>
                  </a:lnTo>
                  <a:cubicBezTo>
                    <a:pt x="1560" y="3180"/>
                    <a:pt x="1298" y="3418"/>
                    <a:pt x="1263" y="3716"/>
                  </a:cubicBezTo>
                  <a:cubicBezTo>
                    <a:pt x="1251" y="3882"/>
                    <a:pt x="1310" y="4061"/>
                    <a:pt x="1417" y="4180"/>
                  </a:cubicBezTo>
                  <a:cubicBezTo>
                    <a:pt x="1536" y="4299"/>
                    <a:pt x="1703" y="4370"/>
                    <a:pt x="1858" y="4370"/>
                  </a:cubicBezTo>
                  <a:lnTo>
                    <a:pt x="1977" y="4370"/>
                  </a:lnTo>
                  <a:cubicBezTo>
                    <a:pt x="2072" y="5049"/>
                    <a:pt x="2453" y="5668"/>
                    <a:pt x="3001" y="6037"/>
                  </a:cubicBezTo>
                  <a:lnTo>
                    <a:pt x="3001" y="6799"/>
                  </a:lnTo>
                  <a:cubicBezTo>
                    <a:pt x="3001" y="6954"/>
                    <a:pt x="2906" y="7097"/>
                    <a:pt x="2739" y="7133"/>
                  </a:cubicBezTo>
                  <a:lnTo>
                    <a:pt x="882" y="7692"/>
                  </a:lnTo>
                  <a:cubicBezTo>
                    <a:pt x="358" y="7835"/>
                    <a:pt x="1" y="8323"/>
                    <a:pt x="1" y="8859"/>
                  </a:cubicBezTo>
                  <a:lnTo>
                    <a:pt x="1" y="11062"/>
                  </a:lnTo>
                  <a:cubicBezTo>
                    <a:pt x="1" y="11157"/>
                    <a:pt x="72" y="11228"/>
                    <a:pt x="167" y="11228"/>
                  </a:cubicBezTo>
                  <a:cubicBezTo>
                    <a:pt x="251" y="11228"/>
                    <a:pt x="322" y="11157"/>
                    <a:pt x="322" y="11062"/>
                  </a:cubicBezTo>
                  <a:lnTo>
                    <a:pt x="322" y="8859"/>
                  </a:lnTo>
                  <a:cubicBezTo>
                    <a:pt x="322" y="8478"/>
                    <a:pt x="596" y="8121"/>
                    <a:pt x="965" y="8014"/>
                  </a:cubicBezTo>
                  <a:lnTo>
                    <a:pt x="1501" y="7847"/>
                  </a:lnTo>
                  <a:lnTo>
                    <a:pt x="1501" y="7883"/>
                  </a:lnTo>
                  <a:cubicBezTo>
                    <a:pt x="1513" y="7954"/>
                    <a:pt x="1596" y="8002"/>
                    <a:pt x="1667" y="8002"/>
                  </a:cubicBezTo>
                  <a:lnTo>
                    <a:pt x="1715" y="8002"/>
                  </a:lnTo>
                  <a:cubicBezTo>
                    <a:pt x="1798" y="7966"/>
                    <a:pt x="1846" y="7883"/>
                    <a:pt x="1810" y="7788"/>
                  </a:cubicBezTo>
                  <a:lnTo>
                    <a:pt x="1810" y="7776"/>
                  </a:lnTo>
                  <a:lnTo>
                    <a:pt x="2346" y="7609"/>
                  </a:lnTo>
                  <a:cubicBezTo>
                    <a:pt x="2608" y="8502"/>
                    <a:pt x="3441" y="9133"/>
                    <a:pt x="4370" y="9133"/>
                  </a:cubicBezTo>
                  <a:cubicBezTo>
                    <a:pt x="4715" y="9133"/>
                    <a:pt x="5025" y="9062"/>
                    <a:pt x="5323" y="8907"/>
                  </a:cubicBezTo>
                  <a:cubicBezTo>
                    <a:pt x="5406" y="8859"/>
                    <a:pt x="5442" y="8776"/>
                    <a:pt x="5406" y="8681"/>
                  </a:cubicBezTo>
                  <a:cubicBezTo>
                    <a:pt x="5373" y="8623"/>
                    <a:pt x="5317" y="8588"/>
                    <a:pt x="5258" y="8588"/>
                  </a:cubicBezTo>
                  <a:cubicBezTo>
                    <a:pt x="5232" y="8588"/>
                    <a:pt x="5205" y="8595"/>
                    <a:pt x="5180" y="8609"/>
                  </a:cubicBezTo>
                  <a:cubicBezTo>
                    <a:pt x="4930" y="8740"/>
                    <a:pt x="4656" y="8800"/>
                    <a:pt x="4370" y="8800"/>
                  </a:cubicBezTo>
                  <a:cubicBezTo>
                    <a:pt x="3584" y="8800"/>
                    <a:pt x="2882" y="8264"/>
                    <a:pt x="2679" y="7526"/>
                  </a:cubicBezTo>
                  <a:lnTo>
                    <a:pt x="2810" y="7478"/>
                  </a:lnTo>
                  <a:cubicBezTo>
                    <a:pt x="3108" y="7383"/>
                    <a:pt x="3299" y="7121"/>
                    <a:pt x="3299" y="6811"/>
                  </a:cubicBezTo>
                  <a:lnTo>
                    <a:pt x="3299" y="6228"/>
                  </a:lnTo>
                  <a:cubicBezTo>
                    <a:pt x="3632" y="6395"/>
                    <a:pt x="3989" y="6466"/>
                    <a:pt x="4370" y="6466"/>
                  </a:cubicBezTo>
                  <a:cubicBezTo>
                    <a:pt x="4763" y="6466"/>
                    <a:pt x="5120" y="6383"/>
                    <a:pt x="5442" y="6228"/>
                  </a:cubicBezTo>
                  <a:lnTo>
                    <a:pt x="5442" y="6787"/>
                  </a:lnTo>
                  <a:cubicBezTo>
                    <a:pt x="5442" y="7085"/>
                    <a:pt x="5656" y="7371"/>
                    <a:pt x="5942" y="7466"/>
                  </a:cubicBezTo>
                  <a:lnTo>
                    <a:pt x="6073" y="7502"/>
                  </a:lnTo>
                  <a:cubicBezTo>
                    <a:pt x="6001" y="7764"/>
                    <a:pt x="5882" y="7978"/>
                    <a:pt x="5704" y="8180"/>
                  </a:cubicBezTo>
                  <a:cubicBezTo>
                    <a:pt x="5644" y="8252"/>
                    <a:pt x="5644" y="8359"/>
                    <a:pt x="5716" y="8419"/>
                  </a:cubicBezTo>
                  <a:cubicBezTo>
                    <a:pt x="5739" y="8442"/>
                    <a:pt x="5787" y="8454"/>
                    <a:pt x="5823" y="8454"/>
                  </a:cubicBezTo>
                  <a:cubicBezTo>
                    <a:pt x="5858" y="8454"/>
                    <a:pt x="5906" y="8442"/>
                    <a:pt x="5942" y="8395"/>
                  </a:cubicBezTo>
                  <a:cubicBezTo>
                    <a:pt x="6144" y="8157"/>
                    <a:pt x="6299" y="7895"/>
                    <a:pt x="6370" y="7597"/>
                  </a:cubicBezTo>
                  <a:lnTo>
                    <a:pt x="6894" y="7740"/>
                  </a:lnTo>
                  <a:cubicBezTo>
                    <a:pt x="6870" y="7799"/>
                    <a:pt x="6847" y="7883"/>
                    <a:pt x="6835" y="7942"/>
                  </a:cubicBezTo>
                  <a:cubicBezTo>
                    <a:pt x="6799" y="8026"/>
                    <a:pt x="6847" y="8121"/>
                    <a:pt x="6930" y="8145"/>
                  </a:cubicBezTo>
                  <a:cubicBezTo>
                    <a:pt x="6954" y="8145"/>
                    <a:pt x="6978" y="8157"/>
                    <a:pt x="6990" y="8157"/>
                  </a:cubicBezTo>
                  <a:cubicBezTo>
                    <a:pt x="7049" y="8157"/>
                    <a:pt x="7132" y="8121"/>
                    <a:pt x="7144" y="8061"/>
                  </a:cubicBezTo>
                  <a:cubicBezTo>
                    <a:pt x="7168" y="7978"/>
                    <a:pt x="7192" y="7907"/>
                    <a:pt x="7216" y="7835"/>
                  </a:cubicBezTo>
                  <a:lnTo>
                    <a:pt x="7787" y="8002"/>
                  </a:lnTo>
                  <a:cubicBezTo>
                    <a:pt x="8156" y="8097"/>
                    <a:pt x="8418" y="8454"/>
                    <a:pt x="8418" y="8847"/>
                  </a:cubicBezTo>
                  <a:lnTo>
                    <a:pt x="8418" y="11050"/>
                  </a:lnTo>
                  <a:cubicBezTo>
                    <a:pt x="8418" y="11133"/>
                    <a:pt x="8502" y="11217"/>
                    <a:pt x="8585" y="11217"/>
                  </a:cubicBezTo>
                  <a:cubicBezTo>
                    <a:pt x="8680" y="11217"/>
                    <a:pt x="8752" y="11133"/>
                    <a:pt x="8752" y="11050"/>
                  </a:cubicBezTo>
                  <a:lnTo>
                    <a:pt x="8752" y="8847"/>
                  </a:lnTo>
                  <a:cubicBezTo>
                    <a:pt x="8799" y="8311"/>
                    <a:pt x="8442" y="7835"/>
                    <a:pt x="7918" y="7680"/>
                  </a:cubicBezTo>
                  <a:lnTo>
                    <a:pt x="6061" y="7133"/>
                  </a:lnTo>
                  <a:cubicBezTo>
                    <a:pt x="5906" y="7085"/>
                    <a:pt x="5787" y="6942"/>
                    <a:pt x="5787" y="6787"/>
                  </a:cubicBezTo>
                  <a:lnTo>
                    <a:pt x="5787" y="6037"/>
                  </a:lnTo>
                  <a:cubicBezTo>
                    <a:pt x="6347" y="5644"/>
                    <a:pt x="6728" y="5049"/>
                    <a:pt x="6823" y="4370"/>
                  </a:cubicBezTo>
                  <a:lnTo>
                    <a:pt x="6918" y="4370"/>
                  </a:lnTo>
                  <a:cubicBezTo>
                    <a:pt x="7251" y="4370"/>
                    <a:pt x="7513" y="4132"/>
                    <a:pt x="7549" y="3835"/>
                  </a:cubicBezTo>
                  <a:cubicBezTo>
                    <a:pt x="7561" y="3668"/>
                    <a:pt x="7501" y="3489"/>
                    <a:pt x="7394" y="3370"/>
                  </a:cubicBezTo>
                  <a:cubicBezTo>
                    <a:pt x="7275" y="3251"/>
                    <a:pt x="7120" y="3180"/>
                    <a:pt x="6954" y="3180"/>
                  </a:cubicBezTo>
                  <a:lnTo>
                    <a:pt x="6847" y="3180"/>
                  </a:lnTo>
                  <a:lnTo>
                    <a:pt x="6847" y="2442"/>
                  </a:lnTo>
                  <a:lnTo>
                    <a:pt x="6859" y="2442"/>
                  </a:lnTo>
                  <a:cubicBezTo>
                    <a:pt x="6954" y="2442"/>
                    <a:pt x="7025" y="2370"/>
                    <a:pt x="7025" y="2287"/>
                  </a:cubicBezTo>
                  <a:cubicBezTo>
                    <a:pt x="7025" y="1037"/>
                    <a:pt x="6001" y="1"/>
                    <a:pt x="4751"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p63"/>
            <p:cNvSpPr/>
            <p:nvPr/>
          </p:nvSpPr>
          <p:spPr>
            <a:xfrm>
              <a:off x="7254045" y="2717834"/>
              <a:ext cx="23031" cy="12799"/>
            </a:xfrm>
            <a:custGeom>
              <a:rect b="b" l="l" r="r" t="t"/>
              <a:pathLst>
                <a:path extrusionOk="0" h="404" w="727">
                  <a:moveTo>
                    <a:pt x="195" y="0"/>
                  </a:moveTo>
                  <a:cubicBezTo>
                    <a:pt x="124" y="0"/>
                    <a:pt x="65" y="54"/>
                    <a:pt x="36" y="130"/>
                  </a:cubicBezTo>
                  <a:cubicBezTo>
                    <a:pt x="1" y="213"/>
                    <a:pt x="72" y="308"/>
                    <a:pt x="155" y="332"/>
                  </a:cubicBezTo>
                  <a:cubicBezTo>
                    <a:pt x="274" y="368"/>
                    <a:pt x="394" y="392"/>
                    <a:pt x="513" y="404"/>
                  </a:cubicBezTo>
                  <a:lnTo>
                    <a:pt x="548" y="404"/>
                  </a:lnTo>
                  <a:cubicBezTo>
                    <a:pt x="620" y="404"/>
                    <a:pt x="691" y="344"/>
                    <a:pt x="703" y="273"/>
                  </a:cubicBezTo>
                  <a:cubicBezTo>
                    <a:pt x="727" y="189"/>
                    <a:pt x="667" y="94"/>
                    <a:pt x="572" y="82"/>
                  </a:cubicBezTo>
                  <a:cubicBezTo>
                    <a:pt x="465" y="70"/>
                    <a:pt x="346" y="35"/>
                    <a:pt x="251" y="11"/>
                  </a:cubicBezTo>
                  <a:cubicBezTo>
                    <a:pt x="232" y="4"/>
                    <a:pt x="213" y="0"/>
                    <a:pt x="195"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p63"/>
            <p:cNvSpPr/>
            <p:nvPr/>
          </p:nvSpPr>
          <p:spPr>
            <a:xfrm>
              <a:off x="7287626" y="2719703"/>
              <a:ext cx="22271" cy="12070"/>
            </a:xfrm>
            <a:custGeom>
              <a:rect b="b" l="l" r="r" t="t"/>
              <a:pathLst>
                <a:path extrusionOk="0" h="381" w="703">
                  <a:moveTo>
                    <a:pt x="551" y="1"/>
                  </a:moveTo>
                  <a:cubicBezTo>
                    <a:pt x="534" y="1"/>
                    <a:pt x="517" y="4"/>
                    <a:pt x="500" y="11"/>
                  </a:cubicBezTo>
                  <a:cubicBezTo>
                    <a:pt x="393" y="35"/>
                    <a:pt x="274" y="59"/>
                    <a:pt x="167" y="59"/>
                  </a:cubicBezTo>
                  <a:cubicBezTo>
                    <a:pt x="84" y="71"/>
                    <a:pt x="0" y="142"/>
                    <a:pt x="24" y="237"/>
                  </a:cubicBezTo>
                  <a:cubicBezTo>
                    <a:pt x="36" y="321"/>
                    <a:pt x="96" y="380"/>
                    <a:pt x="179" y="380"/>
                  </a:cubicBezTo>
                  <a:lnTo>
                    <a:pt x="203" y="380"/>
                  </a:lnTo>
                  <a:cubicBezTo>
                    <a:pt x="310" y="368"/>
                    <a:pt x="453" y="357"/>
                    <a:pt x="572" y="321"/>
                  </a:cubicBezTo>
                  <a:cubicBezTo>
                    <a:pt x="643" y="297"/>
                    <a:pt x="703" y="214"/>
                    <a:pt x="691" y="130"/>
                  </a:cubicBezTo>
                  <a:cubicBezTo>
                    <a:pt x="681" y="54"/>
                    <a:pt x="618" y="1"/>
                    <a:pt x="551"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9" name="Google Shape;1829;p63"/>
            <p:cNvSpPr/>
            <p:nvPr/>
          </p:nvSpPr>
          <p:spPr>
            <a:xfrm>
              <a:off x="7224614" y="2703357"/>
              <a:ext cx="21162" cy="17107"/>
            </a:xfrm>
            <a:custGeom>
              <a:rect b="b" l="l" r="r" t="t"/>
              <a:pathLst>
                <a:path extrusionOk="0" h="540" w="668">
                  <a:moveTo>
                    <a:pt x="193" y="1"/>
                  </a:moveTo>
                  <a:cubicBezTo>
                    <a:pt x="143" y="1"/>
                    <a:pt x="94" y="22"/>
                    <a:pt x="60" y="63"/>
                  </a:cubicBezTo>
                  <a:cubicBezTo>
                    <a:pt x="1" y="134"/>
                    <a:pt x="13" y="241"/>
                    <a:pt x="84" y="301"/>
                  </a:cubicBezTo>
                  <a:cubicBezTo>
                    <a:pt x="191" y="372"/>
                    <a:pt x="299" y="456"/>
                    <a:pt x="406" y="515"/>
                  </a:cubicBezTo>
                  <a:cubicBezTo>
                    <a:pt x="430" y="527"/>
                    <a:pt x="465" y="539"/>
                    <a:pt x="489" y="539"/>
                  </a:cubicBezTo>
                  <a:cubicBezTo>
                    <a:pt x="549" y="539"/>
                    <a:pt x="596" y="515"/>
                    <a:pt x="644" y="468"/>
                  </a:cubicBezTo>
                  <a:cubicBezTo>
                    <a:pt x="668" y="361"/>
                    <a:pt x="644" y="253"/>
                    <a:pt x="561" y="218"/>
                  </a:cubicBezTo>
                  <a:cubicBezTo>
                    <a:pt x="477" y="158"/>
                    <a:pt x="370" y="99"/>
                    <a:pt x="299" y="39"/>
                  </a:cubicBezTo>
                  <a:cubicBezTo>
                    <a:pt x="268" y="13"/>
                    <a:pt x="230" y="1"/>
                    <a:pt x="193"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0" name="Google Shape;1830;p63"/>
            <p:cNvSpPr/>
            <p:nvPr/>
          </p:nvSpPr>
          <p:spPr>
            <a:xfrm>
              <a:off x="7319306" y="2706335"/>
              <a:ext cx="21162" cy="15998"/>
            </a:xfrm>
            <a:custGeom>
              <a:rect b="b" l="l" r="r" t="t"/>
              <a:pathLst>
                <a:path extrusionOk="0" h="505" w="668">
                  <a:moveTo>
                    <a:pt x="498" y="1"/>
                  </a:moveTo>
                  <a:cubicBezTo>
                    <a:pt x="466" y="1"/>
                    <a:pt x="433" y="10"/>
                    <a:pt x="405" y="28"/>
                  </a:cubicBezTo>
                  <a:cubicBezTo>
                    <a:pt x="310" y="88"/>
                    <a:pt x="215" y="147"/>
                    <a:pt x="119" y="195"/>
                  </a:cubicBezTo>
                  <a:cubicBezTo>
                    <a:pt x="48" y="243"/>
                    <a:pt x="0" y="326"/>
                    <a:pt x="48" y="421"/>
                  </a:cubicBezTo>
                  <a:cubicBezTo>
                    <a:pt x="72" y="481"/>
                    <a:pt x="131" y="505"/>
                    <a:pt x="191" y="505"/>
                  </a:cubicBezTo>
                  <a:cubicBezTo>
                    <a:pt x="227" y="505"/>
                    <a:pt x="239" y="505"/>
                    <a:pt x="274" y="493"/>
                  </a:cubicBezTo>
                  <a:cubicBezTo>
                    <a:pt x="370" y="433"/>
                    <a:pt x="489" y="374"/>
                    <a:pt x="596" y="302"/>
                  </a:cubicBezTo>
                  <a:cubicBezTo>
                    <a:pt x="655" y="255"/>
                    <a:pt x="667" y="147"/>
                    <a:pt x="631" y="76"/>
                  </a:cubicBezTo>
                  <a:cubicBezTo>
                    <a:pt x="602" y="25"/>
                    <a:pt x="550" y="1"/>
                    <a:pt x="498"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63"/>
            <p:cNvSpPr/>
            <p:nvPr/>
          </p:nvSpPr>
          <p:spPr>
            <a:xfrm>
              <a:off x="7202375" y="2678234"/>
              <a:ext cx="18501" cy="19578"/>
            </a:xfrm>
            <a:custGeom>
              <a:rect b="b" l="l" r="r" t="t"/>
              <a:pathLst>
                <a:path extrusionOk="0" h="618" w="584">
                  <a:moveTo>
                    <a:pt x="183" y="1"/>
                  </a:moveTo>
                  <a:cubicBezTo>
                    <a:pt x="156" y="1"/>
                    <a:pt x="130" y="7"/>
                    <a:pt x="108" y="22"/>
                  </a:cubicBezTo>
                  <a:cubicBezTo>
                    <a:pt x="36" y="70"/>
                    <a:pt x="0" y="177"/>
                    <a:pt x="48" y="249"/>
                  </a:cubicBezTo>
                  <a:cubicBezTo>
                    <a:pt x="108" y="356"/>
                    <a:pt x="179" y="451"/>
                    <a:pt x="251" y="558"/>
                  </a:cubicBezTo>
                  <a:cubicBezTo>
                    <a:pt x="286" y="606"/>
                    <a:pt x="334" y="618"/>
                    <a:pt x="393" y="618"/>
                  </a:cubicBezTo>
                  <a:cubicBezTo>
                    <a:pt x="417" y="618"/>
                    <a:pt x="465" y="606"/>
                    <a:pt x="489" y="594"/>
                  </a:cubicBezTo>
                  <a:cubicBezTo>
                    <a:pt x="572" y="534"/>
                    <a:pt x="584" y="427"/>
                    <a:pt x="524" y="356"/>
                  </a:cubicBezTo>
                  <a:cubicBezTo>
                    <a:pt x="453" y="261"/>
                    <a:pt x="393" y="177"/>
                    <a:pt x="334" y="82"/>
                  </a:cubicBezTo>
                  <a:cubicBezTo>
                    <a:pt x="301" y="33"/>
                    <a:pt x="240" y="1"/>
                    <a:pt x="183"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2" name="Google Shape;1832;p63"/>
            <p:cNvSpPr/>
            <p:nvPr/>
          </p:nvSpPr>
          <p:spPr>
            <a:xfrm>
              <a:off x="7345695" y="2683335"/>
              <a:ext cx="18913" cy="19388"/>
            </a:xfrm>
            <a:custGeom>
              <a:rect b="b" l="l" r="r" t="t"/>
              <a:pathLst>
                <a:path extrusionOk="0" h="612" w="597">
                  <a:moveTo>
                    <a:pt x="397" y="0"/>
                  </a:moveTo>
                  <a:cubicBezTo>
                    <a:pt x="346" y="0"/>
                    <a:pt x="297" y="25"/>
                    <a:pt x="275" y="76"/>
                  </a:cubicBezTo>
                  <a:cubicBezTo>
                    <a:pt x="215" y="159"/>
                    <a:pt x="132" y="254"/>
                    <a:pt x="60" y="326"/>
                  </a:cubicBezTo>
                  <a:cubicBezTo>
                    <a:pt x="1" y="397"/>
                    <a:pt x="1" y="504"/>
                    <a:pt x="72" y="564"/>
                  </a:cubicBezTo>
                  <a:cubicBezTo>
                    <a:pt x="108" y="588"/>
                    <a:pt x="156" y="612"/>
                    <a:pt x="179" y="612"/>
                  </a:cubicBezTo>
                  <a:cubicBezTo>
                    <a:pt x="227" y="612"/>
                    <a:pt x="263" y="588"/>
                    <a:pt x="299" y="552"/>
                  </a:cubicBezTo>
                  <a:cubicBezTo>
                    <a:pt x="382" y="457"/>
                    <a:pt x="465" y="350"/>
                    <a:pt x="525" y="254"/>
                  </a:cubicBezTo>
                  <a:cubicBezTo>
                    <a:pt x="596" y="171"/>
                    <a:pt x="572" y="76"/>
                    <a:pt x="489" y="28"/>
                  </a:cubicBezTo>
                  <a:cubicBezTo>
                    <a:pt x="461" y="10"/>
                    <a:pt x="429" y="0"/>
                    <a:pt x="39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63"/>
            <p:cNvSpPr/>
            <p:nvPr/>
          </p:nvSpPr>
          <p:spPr>
            <a:xfrm>
              <a:off x="7280086" y="2559751"/>
              <a:ext cx="21891" cy="10201"/>
            </a:xfrm>
            <a:custGeom>
              <a:rect b="b" l="l" r="r" t="t"/>
              <a:pathLst>
                <a:path extrusionOk="0" h="322" w="691">
                  <a:moveTo>
                    <a:pt x="167" y="0"/>
                  </a:moveTo>
                  <a:cubicBezTo>
                    <a:pt x="84" y="0"/>
                    <a:pt x="0" y="72"/>
                    <a:pt x="0" y="167"/>
                  </a:cubicBezTo>
                  <a:cubicBezTo>
                    <a:pt x="0" y="250"/>
                    <a:pt x="84" y="322"/>
                    <a:pt x="167" y="322"/>
                  </a:cubicBezTo>
                  <a:lnTo>
                    <a:pt x="524" y="322"/>
                  </a:lnTo>
                  <a:cubicBezTo>
                    <a:pt x="619" y="322"/>
                    <a:pt x="691" y="250"/>
                    <a:pt x="691" y="167"/>
                  </a:cubicBezTo>
                  <a:cubicBezTo>
                    <a:pt x="691" y="72"/>
                    <a:pt x="619" y="0"/>
                    <a:pt x="524"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34" name="Google Shape;1834;p63"/>
          <p:cNvGrpSpPr/>
          <p:nvPr/>
        </p:nvGrpSpPr>
        <p:grpSpPr>
          <a:xfrm>
            <a:off x="2097691" y="5848755"/>
            <a:ext cx="277644" cy="357984"/>
            <a:chOff x="6698441" y="2414530"/>
            <a:chExt cx="277644" cy="357984"/>
          </a:xfrm>
        </p:grpSpPr>
        <p:sp>
          <p:nvSpPr>
            <p:cNvPr id="1835" name="Google Shape;1835;p63"/>
            <p:cNvSpPr/>
            <p:nvPr/>
          </p:nvSpPr>
          <p:spPr>
            <a:xfrm>
              <a:off x="6764462" y="2710611"/>
              <a:ext cx="10201" cy="60382"/>
            </a:xfrm>
            <a:custGeom>
              <a:rect b="b" l="l" r="r" t="t"/>
              <a:pathLst>
                <a:path extrusionOk="0" h="1906" w="322">
                  <a:moveTo>
                    <a:pt x="167" y="1"/>
                  </a:moveTo>
                  <a:cubicBezTo>
                    <a:pt x="72" y="1"/>
                    <a:pt x="0" y="72"/>
                    <a:pt x="0" y="167"/>
                  </a:cubicBezTo>
                  <a:lnTo>
                    <a:pt x="0" y="1739"/>
                  </a:lnTo>
                  <a:cubicBezTo>
                    <a:pt x="0" y="1834"/>
                    <a:pt x="72" y="1906"/>
                    <a:pt x="167" y="1906"/>
                  </a:cubicBezTo>
                  <a:cubicBezTo>
                    <a:pt x="250" y="1906"/>
                    <a:pt x="322" y="1834"/>
                    <a:pt x="322" y="1739"/>
                  </a:cubicBezTo>
                  <a:lnTo>
                    <a:pt x="322" y="167"/>
                  </a:lnTo>
                  <a:cubicBezTo>
                    <a:pt x="322" y="72"/>
                    <a:pt x="250" y="1"/>
                    <a:pt x="167"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6" name="Google Shape;1836;p63"/>
            <p:cNvSpPr/>
            <p:nvPr/>
          </p:nvSpPr>
          <p:spPr>
            <a:xfrm>
              <a:off x="6898374" y="2710611"/>
              <a:ext cx="10201" cy="60382"/>
            </a:xfrm>
            <a:custGeom>
              <a:rect b="b" l="l" r="r" t="t"/>
              <a:pathLst>
                <a:path extrusionOk="0" h="1906" w="322">
                  <a:moveTo>
                    <a:pt x="167" y="1"/>
                  </a:moveTo>
                  <a:cubicBezTo>
                    <a:pt x="71" y="1"/>
                    <a:pt x="0" y="72"/>
                    <a:pt x="0" y="167"/>
                  </a:cubicBezTo>
                  <a:lnTo>
                    <a:pt x="0" y="1739"/>
                  </a:lnTo>
                  <a:cubicBezTo>
                    <a:pt x="0" y="1834"/>
                    <a:pt x="71" y="1906"/>
                    <a:pt x="167" y="1906"/>
                  </a:cubicBezTo>
                  <a:cubicBezTo>
                    <a:pt x="250" y="1906"/>
                    <a:pt x="322" y="1834"/>
                    <a:pt x="322" y="1739"/>
                  </a:cubicBezTo>
                  <a:lnTo>
                    <a:pt x="322" y="167"/>
                  </a:lnTo>
                  <a:cubicBezTo>
                    <a:pt x="322" y="72"/>
                    <a:pt x="250" y="1"/>
                    <a:pt x="167"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63"/>
            <p:cNvSpPr/>
            <p:nvPr/>
          </p:nvSpPr>
          <p:spPr>
            <a:xfrm>
              <a:off x="6698441" y="2414530"/>
              <a:ext cx="277644" cy="357984"/>
            </a:xfrm>
            <a:custGeom>
              <a:rect b="b" l="l" r="r" t="t"/>
              <a:pathLst>
                <a:path extrusionOk="0" h="11300" w="8764">
                  <a:moveTo>
                    <a:pt x="3835" y="3334"/>
                  </a:moveTo>
                  <a:lnTo>
                    <a:pt x="3835" y="3691"/>
                  </a:lnTo>
                  <a:cubicBezTo>
                    <a:pt x="3835" y="3798"/>
                    <a:pt x="3751" y="3882"/>
                    <a:pt x="3644" y="3882"/>
                  </a:cubicBezTo>
                  <a:lnTo>
                    <a:pt x="3120" y="3882"/>
                  </a:lnTo>
                  <a:cubicBezTo>
                    <a:pt x="3025" y="3882"/>
                    <a:pt x="2930" y="3786"/>
                    <a:pt x="2930" y="3691"/>
                  </a:cubicBezTo>
                  <a:lnTo>
                    <a:pt x="2930" y="3334"/>
                  </a:lnTo>
                  <a:lnTo>
                    <a:pt x="3215" y="3334"/>
                  </a:lnTo>
                  <a:lnTo>
                    <a:pt x="3215" y="3346"/>
                  </a:lnTo>
                  <a:lnTo>
                    <a:pt x="3215" y="3524"/>
                  </a:lnTo>
                  <a:cubicBezTo>
                    <a:pt x="3227" y="3620"/>
                    <a:pt x="3299" y="3691"/>
                    <a:pt x="3394" y="3691"/>
                  </a:cubicBezTo>
                  <a:cubicBezTo>
                    <a:pt x="3477" y="3691"/>
                    <a:pt x="3561" y="3620"/>
                    <a:pt x="3561" y="3524"/>
                  </a:cubicBezTo>
                  <a:lnTo>
                    <a:pt x="3561" y="3346"/>
                  </a:lnTo>
                  <a:lnTo>
                    <a:pt x="3561" y="3334"/>
                  </a:lnTo>
                  <a:close/>
                  <a:moveTo>
                    <a:pt x="5775" y="3334"/>
                  </a:moveTo>
                  <a:lnTo>
                    <a:pt x="5775" y="3691"/>
                  </a:lnTo>
                  <a:cubicBezTo>
                    <a:pt x="5775" y="3798"/>
                    <a:pt x="5680" y="3882"/>
                    <a:pt x="5585" y="3882"/>
                  </a:cubicBezTo>
                  <a:lnTo>
                    <a:pt x="5061" y="3882"/>
                  </a:lnTo>
                  <a:cubicBezTo>
                    <a:pt x="4954" y="3882"/>
                    <a:pt x="4870" y="3786"/>
                    <a:pt x="4870" y="3691"/>
                  </a:cubicBezTo>
                  <a:lnTo>
                    <a:pt x="4870" y="3334"/>
                  </a:lnTo>
                  <a:lnTo>
                    <a:pt x="5144" y="3334"/>
                  </a:lnTo>
                  <a:lnTo>
                    <a:pt x="5144" y="3346"/>
                  </a:lnTo>
                  <a:lnTo>
                    <a:pt x="5144" y="3524"/>
                  </a:lnTo>
                  <a:cubicBezTo>
                    <a:pt x="5168" y="3620"/>
                    <a:pt x="5239" y="3691"/>
                    <a:pt x="5323" y="3691"/>
                  </a:cubicBezTo>
                  <a:cubicBezTo>
                    <a:pt x="5418" y="3691"/>
                    <a:pt x="5490" y="3620"/>
                    <a:pt x="5490" y="3524"/>
                  </a:cubicBezTo>
                  <a:lnTo>
                    <a:pt x="5490" y="3346"/>
                  </a:lnTo>
                  <a:lnTo>
                    <a:pt x="5490" y="3334"/>
                  </a:lnTo>
                  <a:close/>
                  <a:moveTo>
                    <a:pt x="1858" y="1512"/>
                  </a:moveTo>
                  <a:lnTo>
                    <a:pt x="1858" y="1512"/>
                  </a:lnTo>
                  <a:cubicBezTo>
                    <a:pt x="1644" y="1905"/>
                    <a:pt x="1549" y="2346"/>
                    <a:pt x="1549" y="2810"/>
                  </a:cubicBezTo>
                  <a:lnTo>
                    <a:pt x="1549" y="3239"/>
                  </a:lnTo>
                  <a:cubicBezTo>
                    <a:pt x="1358" y="3334"/>
                    <a:pt x="1215" y="3513"/>
                    <a:pt x="1203" y="3715"/>
                  </a:cubicBezTo>
                  <a:cubicBezTo>
                    <a:pt x="1191" y="3882"/>
                    <a:pt x="1251" y="4060"/>
                    <a:pt x="1358" y="4179"/>
                  </a:cubicBezTo>
                  <a:cubicBezTo>
                    <a:pt x="1477" y="4298"/>
                    <a:pt x="1632" y="4370"/>
                    <a:pt x="1799" y="4370"/>
                  </a:cubicBezTo>
                  <a:lnTo>
                    <a:pt x="1918" y="4370"/>
                  </a:lnTo>
                  <a:cubicBezTo>
                    <a:pt x="1965" y="4691"/>
                    <a:pt x="2072" y="4965"/>
                    <a:pt x="2215" y="5239"/>
                  </a:cubicBezTo>
                  <a:cubicBezTo>
                    <a:pt x="1918" y="5191"/>
                    <a:pt x="1668" y="5108"/>
                    <a:pt x="1501" y="5025"/>
                  </a:cubicBezTo>
                  <a:cubicBezTo>
                    <a:pt x="1382" y="4965"/>
                    <a:pt x="1299" y="4929"/>
                    <a:pt x="1215" y="4882"/>
                  </a:cubicBezTo>
                  <a:cubicBezTo>
                    <a:pt x="1275" y="4751"/>
                    <a:pt x="1358" y="4548"/>
                    <a:pt x="1358" y="4405"/>
                  </a:cubicBezTo>
                  <a:cubicBezTo>
                    <a:pt x="1358" y="4370"/>
                    <a:pt x="1334" y="4334"/>
                    <a:pt x="1322" y="4298"/>
                  </a:cubicBezTo>
                  <a:lnTo>
                    <a:pt x="834" y="3655"/>
                  </a:lnTo>
                  <a:cubicBezTo>
                    <a:pt x="858" y="3501"/>
                    <a:pt x="977" y="3036"/>
                    <a:pt x="1179" y="2560"/>
                  </a:cubicBezTo>
                  <a:cubicBezTo>
                    <a:pt x="1394" y="2048"/>
                    <a:pt x="1632" y="1727"/>
                    <a:pt x="1858" y="1512"/>
                  </a:cubicBezTo>
                  <a:close/>
                  <a:moveTo>
                    <a:pt x="4347" y="334"/>
                  </a:moveTo>
                  <a:cubicBezTo>
                    <a:pt x="5644" y="334"/>
                    <a:pt x="6728" y="1346"/>
                    <a:pt x="6811" y="2643"/>
                  </a:cubicBezTo>
                  <a:cubicBezTo>
                    <a:pt x="6811" y="2732"/>
                    <a:pt x="6893" y="2799"/>
                    <a:pt x="6971" y="2799"/>
                  </a:cubicBezTo>
                  <a:cubicBezTo>
                    <a:pt x="6977" y="2799"/>
                    <a:pt x="6984" y="2799"/>
                    <a:pt x="6990" y="2798"/>
                  </a:cubicBezTo>
                  <a:cubicBezTo>
                    <a:pt x="7085" y="2798"/>
                    <a:pt x="7156" y="2703"/>
                    <a:pt x="7144" y="2620"/>
                  </a:cubicBezTo>
                  <a:cubicBezTo>
                    <a:pt x="7109" y="2215"/>
                    <a:pt x="7002" y="1846"/>
                    <a:pt x="6835" y="1500"/>
                  </a:cubicBezTo>
                  <a:lnTo>
                    <a:pt x="6835" y="1500"/>
                  </a:lnTo>
                  <a:cubicBezTo>
                    <a:pt x="7144" y="1786"/>
                    <a:pt x="7371" y="2179"/>
                    <a:pt x="7514" y="2536"/>
                  </a:cubicBezTo>
                  <a:cubicBezTo>
                    <a:pt x="7728" y="3012"/>
                    <a:pt x="7823" y="3477"/>
                    <a:pt x="7859" y="3643"/>
                  </a:cubicBezTo>
                  <a:lnTo>
                    <a:pt x="7371" y="4286"/>
                  </a:lnTo>
                  <a:cubicBezTo>
                    <a:pt x="7347" y="4310"/>
                    <a:pt x="7335" y="4346"/>
                    <a:pt x="7335" y="4382"/>
                  </a:cubicBezTo>
                  <a:cubicBezTo>
                    <a:pt x="7335" y="4525"/>
                    <a:pt x="7406" y="4727"/>
                    <a:pt x="7466" y="4858"/>
                  </a:cubicBezTo>
                  <a:cubicBezTo>
                    <a:pt x="7406" y="4906"/>
                    <a:pt x="7311" y="4953"/>
                    <a:pt x="7192" y="5013"/>
                  </a:cubicBezTo>
                  <a:cubicBezTo>
                    <a:pt x="7025" y="5084"/>
                    <a:pt x="6775" y="5191"/>
                    <a:pt x="6454" y="5251"/>
                  </a:cubicBezTo>
                  <a:cubicBezTo>
                    <a:pt x="6609" y="4989"/>
                    <a:pt x="6704" y="4691"/>
                    <a:pt x="6752" y="4394"/>
                  </a:cubicBezTo>
                  <a:lnTo>
                    <a:pt x="6859" y="4394"/>
                  </a:lnTo>
                  <a:cubicBezTo>
                    <a:pt x="7192" y="4394"/>
                    <a:pt x="7454" y="4144"/>
                    <a:pt x="7490" y="3846"/>
                  </a:cubicBezTo>
                  <a:cubicBezTo>
                    <a:pt x="7502" y="3691"/>
                    <a:pt x="7442" y="3513"/>
                    <a:pt x="7335" y="3393"/>
                  </a:cubicBezTo>
                  <a:cubicBezTo>
                    <a:pt x="7216" y="3274"/>
                    <a:pt x="7049" y="3203"/>
                    <a:pt x="6894" y="3203"/>
                  </a:cubicBezTo>
                  <a:lnTo>
                    <a:pt x="6085" y="3203"/>
                  </a:lnTo>
                  <a:lnTo>
                    <a:pt x="6085" y="3179"/>
                  </a:lnTo>
                  <a:cubicBezTo>
                    <a:pt x="6085" y="3096"/>
                    <a:pt x="6013" y="3012"/>
                    <a:pt x="5918" y="3012"/>
                  </a:cubicBezTo>
                  <a:lnTo>
                    <a:pt x="4692" y="3012"/>
                  </a:lnTo>
                  <a:cubicBezTo>
                    <a:pt x="4597" y="3012"/>
                    <a:pt x="4525" y="3096"/>
                    <a:pt x="4525" y="3179"/>
                  </a:cubicBezTo>
                  <a:lnTo>
                    <a:pt x="4525" y="3227"/>
                  </a:lnTo>
                  <a:cubicBezTo>
                    <a:pt x="4466" y="3191"/>
                    <a:pt x="4406" y="3191"/>
                    <a:pt x="4335" y="3191"/>
                  </a:cubicBezTo>
                  <a:cubicBezTo>
                    <a:pt x="4251" y="3191"/>
                    <a:pt x="4192" y="3215"/>
                    <a:pt x="4132" y="3227"/>
                  </a:cubicBezTo>
                  <a:lnTo>
                    <a:pt x="4132" y="3179"/>
                  </a:lnTo>
                  <a:cubicBezTo>
                    <a:pt x="4132" y="3096"/>
                    <a:pt x="4061" y="3012"/>
                    <a:pt x="3977" y="3012"/>
                  </a:cubicBezTo>
                  <a:lnTo>
                    <a:pt x="2739" y="3012"/>
                  </a:lnTo>
                  <a:cubicBezTo>
                    <a:pt x="2644" y="3012"/>
                    <a:pt x="2572" y="3096"/>
                    <a:pt x="2572" y="3179"/>
                  </a:cubicBezTo>
                  <a:lnTo>
                    <a:pt x="2572" y="3203"/>
                  </a:lnTo>
                  <a:lnTo>
                    <a:pt x="1846" y="3203"/>
                  </a:lnTo>
                  <a:lnTo>
                    <a:pt x="1846" y="2810"/>
                  </a:lnTo>
                  <a:lnTo>
                    <a:pt x="1870" y="2810"/>
                  </a:lnTo>
                  <a:cubicBezTo>
                    <a:pt x="1870" y="1441"/>
                    <a:pt x="2989" y="334"/>
                    <a:pt x="4347" y="334"/>
                  </a:cubicBezTo>
                  <a:close/>
                  <a:moveTo>
                    <a:pt x="6906" y="3513"/>
                  </a:moveTo>
                  <a:cubicBezTo>
                    <a:pt x="6978" y="3513"/>
                    <a:pt x="7049" y="3536"/>
                    <a:pt x="7109" y="3596"/>
                  </a:cubicBezTo>
                  <a:cubicBezTo>
                    <a:pt x="7168" y="3655"/>
                    <a:pt x="7192" y="3739"/>
                    <a:pt x="7192" y="3810"/>
                  </a:cubicBezTo>
                  <a:cubicBezTo>
                    <a:pt x="7168" y="3941"/>
                    <a:pt x="7037" y="4060"/>
                    <a:pt x="6894" y="4060"/>
                  </a:cubicBezTo>
                  <a:lnTo>
                    <a:pt x="6811" y="4060"/>
                  </a:lnTo>
                  <a:lnTo>
                    <a:pt x="6811" y="4048"/>
                  </a:lnTo>
                  <a:cubicBezTo>
                    <a:pt x="6811" y="3953"/>
                    <a:pt x="6740" y="3882"/>
                    <a:pt x="6656" y="3882"/>
                  </a:cubicBezTo>
                  <a:cubicBezTo>
                    <a:pt x="6561" y="3882"/>
                    <a:pt x="6490" y="3953"/>
                    <a:pt x="6490" y="4048"/>
                  </a:cubicBezTo>
                  <a:cubicBezTo>
                    <a:pt x="6490" y="4536"/>
                    <a:pt x="6323" y="5001"/>
                    <a:pt x="6025" y="5370"/>
                  </a:cubicBezTo>
                  <a:cubicBezTo>
                    <a:pt x="5763" y="5679"/>
                    <a:pt x="5430" y="5918"/>
                    <a:pt x="5049" y="6060"/>
                  </a:cubicBezTo>
                  <a:lnTo>
                    <a:pt x="5049" y="5644"/>
                  </a:lnTo>
                  <a:cubicBezTo>
                    <a:pt x="5049" y="5548"/>
                    <a:pt x="4966" y="5477"/>
                    <a:pt x="4882" y="5477"/>
                  </a:cubicBezTo>
                  <a:lnTo>
                    <a:pt x="3823" y="5477"/>
                  </a:lnTo>
                  <a:cubicBezTo>
                    <a:pt x="3739" y="5477"/>
                    <a:pt x="3656" y="5548"/>
                    <a:pt x="3656" y="5644"/>
                  </a:cubicBezTo>
                  <a:lnTo>
                    <a:pt x="3656" y="6060"/>
                  </a:lnTo>
                  <a:cubicBezTo>
                    <a:pt x="3287" y="5918"/>
                    <a:pt x="2942" y="5679"/>
                    <a:pt x="2692" y="5370"/>
                  </a:cubicBezTo>
                  <a:cubicBezTo>
                    <a:pt x="2394" y="4989"/>
                    <a:pt x="2227" y="4536"/>
                    <a:pt x="2227" y="4048"/>
                  </a:cubicBezTo>
                  <a:cubicBezTo>
                    <a:pt x="2227" y="3953"/>
                    <a:pt x="2156" y="3882"/>
                    <a:pt x="2072" y="3882"/>
                  </a:cubicBezTo>
                  <a:cubicBezTo>
                    <a:pt x="1977" y="3882"/>
                    <a:pt x="1906" y="3953"/>
                    <a:pt x="1906" y="4048"/>
                  </a:cubicBezTo>
                  <a:lnTo>
                    <a:pt x="1906" y="4060"/>
                  </a:lnTo>
                  <a:lnTo>
                    <a:pt x="1799" y="4060"/>
                  </a:lnTo>
                  <a:cubicBezTo>
                    <a:pt x="1727" y="4060"/>
                    <a:pt x="1656" y="4036"/>
                    <a:pt x="1596" y="3977"/>
                  </a:cubicBezTo>
                  <a:cubicBezTo>
                    <a:pt x="1537" y="3917"/>
                    <a:pt x="1513" y="3834"/>
                    <a:pt x="1513" y="3763"/>
                  </a:cubicBezTo>
                  <a:cubicBezTo>
                    <a:pt x="1537" y="3632"/>
                    <a:pt x="1668" y="3513"/>
                    <a:pt x="1810" y="3513"/>
                  </a:cubicBezTo>
                  <a:lnTo>
                    <a:pt x="2584" y="3513"/>
                  </a:lnTo>
                  <a:lnTo>
                    <a:pt x="2584" y="3703"/>
                  </a:lnTo>
                  <a:cubicBezTo>
                    <a:pt x="2584" y="3989"/>
                    <a:pt x="2823" y="4227"/>
                    <a:pt x="3108" y="4227"/>
                  </a:cubicBezTo>
                  <a:lnTo>
                    <a:pt x="3632" y="4227"/>
                  </a:lnTo>
                  <a:cubicBezTo>
                    <a:pt x="3918" y="4227"/>
                    <a:pt x="4156" y="3989"/>
                    <a:pt x="4156" y="3703"/>
                  </a:cubicBezTo>
                  <a:cubicBezTo>
                    <a:pt x="4156" y="3596"/>
                    <a:pt x="4239" y="3513"/>
                    <a:pt x="4347" y="3513"/>
                  </a:cubicBezTo>
                  <a:cubicBezTo>
                    <a:pt x="4454" y="3513"/>
                    <a:pt x="4537" y="3596"/>
                    <a:pt x="4537" y="3703"/>
                  </a:cubicBezTo>
                  <a:cubicBezTo>
                    <a:pt x="4537" y="3989"/>
                    <a:pt x="4775" y="4227"/>
                    <a:pt x="5061" y="4227"/>
                  </a:cubicBezTo>
                  <a:lnTo>
                    <a:pt x="5585" y="4227"/>
                  </a:lnTo>
                  <a:cubicBezTo>
                    <a:pt x="5859" y="4227"/>
                    <a:pt x="6097" y="3989"/>
                    <a:pt x="6097" y="3703"/>
                  </a:cubicBezTo>
                  <a:lnTo>
                    <a:pt x="6097" y="3513"/>
                  </a:lnTo>
                  <a:close/>
                  <a:moveTo>
                    <a:pt x="4716" y="5799"/>
                  </a:moveTo>
                  <a:lnTo>
                    <a:pt x="4716" y="6156"/>
                  </a:lnTo>
                  <a:cubicBezTo>
                    <a:pt x="4716" y="6346"/>
                    <a:pt x="4549" y="6513"/>
                    <a:pt x="4358" y="6513"/>
                  </a:cubicBezTo>
                  <a:cubicBezTo>
                    <a:pt x="4156" y="6513"/>
                    <a:pt x="3989" y="6370"/>
                    <a:pt x="3989" y="6156"/>
                  </a:cubicBezTo>
                  <a:lnTo>
                    <a:pt x="3989" y="5799"/>
                  </a:lnTo>
                  <a:close/>
                  <a:moveTo>
                    <a:pt x="5418" y="6263"/>
                  </a:moveTo>
                  <a:lnTo>
                    <a:pt x="5418" y="6822"/>
                  </a:lnTo>
                  <a:lnTo>
                    <a:pt x="5418" y="6942"/>
                  </a:lnTo>
                  <a:lnTo>
                    <a:pt x="4347" y="7561"/>
                  </a:lnTo>
                  <a:lnTo>
                    <a:pt x="3275" y="6942"/>
                  </a:lnTo>
                  <a:lnTo>
                    <a:pt x="3275" y="6822"/>
                  </a:lnTo>
                  <a:lnTo>
                    <a:pt x="3275" y="6263"/>
                  </a:lnTo>
                  <a:cubicBezTo>
                    <a:pt x="3406" y="6322"/>
                    <a:pt x="3561" y="6382"/>
                    <a:pt x="3692" y="6430"/>
                  </a:cubicBezTo>
                  <a:cubicBezTo>
                    <a:pt x="3811" y="6668"/>
                    <a:pt x="4061" y="6858"/>
                    <a:pt x="4358" y="6858"/>
                  </a:cubicBezTo>
                  <a:cubicBezTo>
                    <a:pt x="4656" y="6858"/>
                    <a:pt x="4894" y="6680"/>
                    <a:pt x="5001" y="6430"/>
                  </a:cubicBezTo>
                  <a:cubicBezTo>
                    <a:pt x="5144" y="6382"/>
                    <a:pt x="5287" y="6334"/>
                    <a:pt x="5418" y="6263"/>
                  </a:cubicBezTo>
                  <a:close/>
                  <a:moveTo>
                    <a:pt x="3204" y="7251"/>
                  </a:moveTo>
                  <a:lnTo>
                    <a:pt x="4096" y="7751"/>
                  </a:lnTo>
                  <a:lnTo>
                    <a:pt x="3632" y="8227"/>
                  </a:lnTo>
                  <a:cubicBezTo>
                    <a:pt x="3585" y="8275"/>
                    <a:pt x="3537" y="8287"/>
                    <a:pt x="3501" y="8287"/>
                  </a:cubicBezTo>
                  <a:cubicBezTo>
                    <a:pt x="3430" y="8287"/>
                    <a:pt x="3394" y="8263"/>
                    <a:pt x="3358" y="8215"/>
                  </a:cubicBezTo>
                  <a:lnTo>
                    <a:pt x="2882" y="7644"/>
                  </a:lnTo>
                  <a:lnTo>
                    <a:pt x="2989" y="7549"/>
                  </a:lnTo>
                  <a:cubicBezTo>
                    <a:pt x="3073" y="7453"/>
                    <a:pt x="3132" y="7370"/>
                    <a:pt x="3204" y="7251"/>
                  </a:cubicBezTo>
                  <a:close/>
                  <a:moveTo>
                    <a:pt x="5513" y="7275"/>
                  </a:moveTo>
                  <a:cubicBezTo>
                    <a:pt x="5561" y="7382"/>
                    <a:pt x="5632" y="7477"/>
                    <a:pt x="5728" y="7573"/>
                  </a:cubicBezTo>
                  <a:lnTo>
                    <a:pt x="5835" y="7668"/>
                  </a:lnTo>
                  <a:lnTo>
                    <a:pt x="5359" y="8227"/>
                  </a:lnTo>
                  <a:cubicBezTo>
                    <a:pt x="5323" y="8275"/>
                    <a:pt x="5263" y="8287"/>
                    <a:pt x="5216" y="8299"/>
                  </a:cubicBezTo>
                  <a:cubicBezTo>
                    <a:pt x="5156" y="8299"/>
                    <a:pt x="5120" y="8287"/>
                    <a:pt x="5085" y="8239"/>
                  </a:cubicBezTo>
                  <a:lnTo>
                    <a:pt x="4620" y="7775"/>
                  </a:lnTo>
                  <a:lnTo>
                    <a:pt x="5513" y="7275"/>
                  </a:lnTo>
                  <a:close/>
                  <a:moveTo>
                    <a:pt x="4358" y="7965"/>
                  </a:moveTo>
                  <a:lnTo>
                    <a:pt x="4704" y="8299"/>
                  </a:lnTo>
                  <a:lnTo>
                    <a:pt x="4632" y="8513"/>
                  </a:lnTo>
                  <a:cubicBezTo>
                    <a:pt x="4608" y="8561"/>
                    <a:pt x="4585" y="8585"/>
                    <a:pt x="4537" y="8620"/>
                  </a:cubicBezTo>
                  <a:lnTo>
                    <a:pt x="4525" y="8620"/>
                  </a:lnTo>
                  <a:cubicBezTo>
                    <a:pt x="4489" y="8632"/>
                    <a:pt x="4477" y="8632"/>
                    <a:pt x="4454" y="8632"/>
                  </a:cubicBezTo>
                  <a:lnTo>
                    <a:pt x="4251" y="8632"/>
                  </a:lnTo>
                  <a:cubicBezTo>
                    <a:pt x="4180" y="8632"/>
                    <a:pt x="4108" y="8585"/>
                    <a:pt x="4073" y="8501"/>
                  </a:cubicBezTo>
                  <a:lnTo>
                    <a:pt x="4013" y="8299"/>
                  </a:lnTo>
                  <a:lnTo>
                    <a:pt x="4358" y="7965"/>
                  </a:lnTo>
                  <a:close/>
                  <a:moveTo>
                    <a:pt x="4370" y="0"/>
                  </a:moveTo>
                  <a:cubicBezTo>
                    <a:pt x="3573" y="0"/>
                    <a:pt x="2823" y="345"/>
                    <a:pt x="2322" y="893"/>
                  </a:cubicBezTo>
                  <a:cubicBezTo>
                    <a:pt x="953" y="1250"/>
                    <a:pt x="537" y="3560"/>
                    <a:pt x="525" y="3643"/>
                  </a:cubicBezTo>
                  <a:cubicBezTo>
                    <a:pt x="501" y="3691"/>
                    <a:pt x="525" y="3739"/>
                    <a:pt x="548" y="3774"/>
                  </a:cubicBezTo>
                  <a:lnTo>
                    <a:pt x="1037" y="4429"/>
                  </a:lnTo>
                  <a:cubicBezTo>
                    <a:pt x="1025" y="4536"/>
                    <a:pt x="941" y="4727"/>
                    <a:pt x="894" y="4834"/>
                  </a:cubicBezTo>
                  <a:cubicBezTo>
                    <a:pt x="858" y="4906"/>
                    <a:pt x="882" y="4989"/>
                    <a:pt x="941" y="5048"/>
                  </a:cubicBezTo>
                  <a:cubicBezTo>
                    <a:pt x="965" y="5060"/>
                    <a:pt x="1549" y="5525"/>
                    <a:pt x="2513" y="5620"/>
                  </a:cubicBezTo>
                  <a:cubicBezTo>
                    <a:pt x="2644" y="5787"/>
                    <a:pt x="2811" y="5941"/>
                    <a:pt x="2989" y="6060"/>
                  </a:cubicBezTo>
                  <a:lnTo>
                    <a:pt x="2989" y="6358"/>
                  </a:lnTo>
                  <a:cubicBezTo>
                    <a:pt x="2703" y="6453"/>
                    <a:pt x="1977" y="6751"/>
                    <a:pt x="1537" y="7489"/>
                  </a:cubicBezTo>
                  <a:lnTo>
                    <a:pt x="882" y="7680"/>
                  </a:lnTo>
                  <a:cubicBezTo>
                    <a:pt x="358" y="7823"/>
                    <a:pt x="1" y="8311"/>
                    <a:pt x="1" y="8858"/>
                  </a:cubicBezTo>
                  <a:lnTo>
                    <a:pt x="1" y="11085"/>
                  </a:lnTo>
                  <a:cubicBezTo>
                    <a:pt x="1" y="11180"/>
                    <a:pt x="72" y="11252"/>
                    <a:pt x="156" y="11252"/>
                  </a:cubicBezTo>
                  <a:cubicBezTo>
                    <a:pt x="251" y="11252"/>
                    <a:pt x="322" y="11180"/>
                    <a:pt x="322" y="11085"/>
                  </a:cubicBezTo>
                  <a:lnTo>
                    <a:pt x="322" y="8858"/>
                  </a:lnTo>
                  <a:cubicBezTo>
                    <a:pt x="322" y="8466"/>
                    <a:pt x="596" y="8108"/>
                    <a:pt x="965" y="8001"/>
                  </a:cubicBezTo>
                  <a:lnTo>
                    <a:pt x="1334" y="7894"/>
                  </a:lnTo>
                  <a:lnTo>
                    <a:pt x="1334" y="7894"/>
                  </a:lnTo>
                  <a:cubicBezTo>
                    <a:pt x="1322" y="7942"/>
                    <a:pt x="1310" y="7977"/>
                    <a:pt x="1287" y="8013"/>
                  </a:cubicBezTo>
                  <a:cubicBezTo>
                    <a:pt x="1251" y="8168"/>
                    <a:pt x="1263" y="8346"/>
                    <a:pt x="1346" y="8477"/>
                  </a:cubicBezTo>
                  <a:lnTo>
                    <a:pt x="1549" y="8763"/>
                  </a:lnTo>
                  <a:lnTo>
                    <a:pt x="1072" y="9239"/>
                  </a:lnTo>
                  <a:cubicBezTo>
                    <a:pt x="953" y="9358"/>
                    <a:pt x="894" y="9537"/>
                    <a:pt x="929" y="9716"/>
                  </a:cubicBezTo>
                  <a:lnTo>
                    <a:pt x="1251" y="11144"/>
                  </a:lnTo>
                  <a:cubicBezTo>
                    <a:pt x="1263" y="11216"/>
                    <a:pt x="1334" y="11275"/>
                    <a:pt x="1406" y="11275"/>
                  </a:cubicBezTo>
                  <a:lnTo>
                    <a:pt x="1441" y="11275"/>
                  </a:lnTo>
                  <a:cubicBezTo>
                    <a:pt x="1525" y="11263"/>
                    <a:pt x="1584" y="11168"/>
                    <a:pt x="1560" y="11085"/>
                  </a:cubicBezTo>
                  <a:lnTo>
                    <a:pt x="1251" y="9656"/>
                  </a:lnTo>
                  <a:cubicBezTo>
                    <a:pt x="1227" y="9597"/>
                    <a:pt x="1251" y="9525"/>
                    <a:pt x="1287" y="9478"/>
                  </a:cubicBezTo>
                  <a:lnTo>
                    <a:pt x="1858" y="8906"/>
                  </a:lnTo>
                  <a:cubicBezTo>
                    <a:pt x="1918" y="8858"/>
                    <a:pt x="1918" y="8763"/>
                    <a:pt x="1870" y="8704"/>
                  </a:cubicBezTo>
                  <a:lnTo>
                    <a:pt x="1608" y="8311"/>
                  </a:lnTo>
                  <a:cubicBezTo>
                    <a:pt x="1572" y="8275"/>
                    <a:pt x="1560" y="8215"/>
                    <a:pt x="1584" y="8156"/>
                  </a:cubicBezTo>
                  <a:cubicBezTo>
                    <a:pt x="1870" y="7287"/>
                    <a:pt x="2620" y="6882"/>
                    <a:pt x="2977" y="6751"/>
                  </a:cubicBezTo>
                  <a:lnTo>
                    <a:pt x="2977" y="6858"/>
                  </a:lnTo>
                  <a:cubicBezTo>
                    <a:pt x="2977" y="7049"/>
                    <a:pt x="2894" y="7227"/>
                    <a:pt x="2763" y="7370"/>
                  </a:cubicBezTo>
                  <a:lnTo>
                    <a:pt x="2561" y="7573"/>
                  </a:lnTo>
                  <a:cubicBezTo>
                    <a:pt x="2263" y="7870"/>
                    <a:pt x="2096" y="8263"/>
                    <a:pt x="2096" y="8692"/>
                  </a:cubicBezTo>
                  <a:lnTo>
                    <a:pt x="2096" y="8835"/>
                  </a:lnTo>
                  <a:cubicBezTo>
                    <a:pt x="2096" y="8930"/>
                    <a:pt x="2168" y="9001"/>
                    <a:pt x="2263" y="9001"/>
                  </a:cubicBezTo>
                  <a:cubicBezTo>
                    <a:pt x="2346" y="9001"/>
                    <a:pt x="2418" y="8930"/>
                    <a:pt x="2418" y="8835"/>
                  </a:cubicBezTo>
                  <a:lnTo>
                    <a:pt x="2418" y="8692"/>
                  </a:lnTo>
                  <a:cubicBezTo>
                    <a:pt x="2418" y="8418"/>
                    <a:pt x="2513" y="8156"/>
                    <a:pt x="2680" y="7942"/>
                  </a:cubicBezTo>
                  <a:lnTo>
                    <a:pt x="3120" y="8477"/>
                  </a:lnTo>
                  <a:cubicBezTo>
                    <a:pt x="3215" y="8585"/>
                    <a:pt x="3346" y="8656"/>
                    <a:pt x="3489" y="8656"/>
                  </a:cubicBezTo>
                  <a:lnTo>
                    <a:pt x="3525" y="8656"/>
                  </a:lnTo>
                  <a:cubicBezTo>
                    <a:pt x="3608" y="8656"/>
                    <a:pt x="3704" y="8632"/>
                    <a:pt x="3775" y="8596"/>
                  </a:cubicBezTo>
                  <a:lnTo>
                    <a:pt x="3787" y="8656"/>
                  </a:lnTo>
                  <a:cubicBezTo>
                    <a:pt x="3823" y="8751"/>
                    <a:pt x="3882" y="8823"/>
                    <a:pt x="3942" y="8882"/>
                  </a:cubicBezTo>
                  <a:lnTo>
                    <a:pt x="3692" y="11121"/>
                  </a:lnTo>
                  <a:cubicBezTo>
                    <a:pt x="3668" y="11204"/>
                    <a:pt x="3751" y="11299"/>
                    <a:pt x="3835" y="11299"/>
                  </a:cubicBezTo>
                  <a:lnTo>
                    <a:pt x="3846" y="11299"/>
                  </a:lnTo>
                  <a:cubicBezTo>
                    <a:pt x="3942" y="11299"/>
                    <a:pt x="4001" y="11240"/>
                    <a:pt x="4013" y="11144"/>
                  </a:cubicBezTo>
                  <a:lnTo>
                    <a:pt x="4251" y="9001"/>
                  </a:lnTo>
                  <a:lnTo>
                    <a:pt x="4501" y="9001"/>
                  </a:lnTo>
                  <a:lnTo>
                    <a:pt x="4739" y="11144"/>
                  </a:lnTo>
                  <a:cubicBezTo>
                    <a:pt x="4763" y="11240"/>
                    <a:pt x="4823" y="11299"/>
                    <a:pt x="4906" y="11299"/>
                  </a:cubicBezTo>
                  <a:lnTo>
                    <a:pt x="4918" y="11299"/>
                  </a:lnTo>
                  <a:cubicBezTo>
                    <a:pt x="5013" y="11275"/>
                    <a:pt x="5073" y="11204"/>
                    <a:pt x="5073" y="11121"/>
                  </a:cubicBezTo>
                  <a:lnTo>
                    <a:pt x="4823" y="8882"/>
                  </a:lnTo>
                  <a:cubicBezTo>
                    <a:pt x="4894" y="8823"/>
                    <a:pt x="4942" y="8751"/>
                    <a:pt x="4966" y="8656"/>
                  </a:cubicBezTo>
                  <a:lnTo>
                    <a:pt x="4978" y="8596"/>
                  </a:lnTo>
                  <a:cubicBezTo>
                    <a:pt x="5061" y="8644"/>
                    <a:pt x="5144" y="8656"/>
                    <a:pt x="5239" y="8656"/>
                  </a:cubicBezTo>
                  <a:lnTo>
                    <a:pt x="5263" y="8656"/>
                  </a:lnTo>
                  <a:cubicBezTo>
                    <a:pt x="5418" y="8656"/>
                    <a:pt x="5549" y="8585"/>
                    <a:pt x="5632" y="8477"/>
                  </a:cubicBezTo>
                  <a:lnTo>
                    <a:pt x="6085" y="7942"/>
                  </a:lnTo>
                  <a:cubicBezTo>
                    <a:pt x="6252" y="8156"/>
                    <a:pt x="6335" y="8418"/>
                    <a:pt x="6335" y="8692"/>
                  </a:cubicBezTo>
                  <a:lnTo>
                    <a:pt x="6335" y="8835"/>
                  </a:lnTo>
                  <a:cubicBezTo>
                    <a:pt x="6335" y="8930"/>
                    <a:pt x="6406" y="9001"/>
                    <a:pt x="6502" y="9001"/>
                  </a:cubicBezTo>
                  <a:cubicBezTo>
                    <a:pt x="6585" y="9001"/>
                    <a:pt x="6668" y="8930"/>
                    <a:pt x="6668" y="8835"/>
                  </a:cubicBezTo>
                  <a:lnTo>
                    <a:pt x="6668" y="8692"/>
                  </a:lnTo>
                  <a:cubicBezTo>
                    <a:pt x="6668" y="8275"/>
                    <a:pt x="6502" y="7870"/>
                    <a:pt x="6204" y="7573"/>
                  </a:cubicBezTo>
                  <a:lnTo>
                    <a:pt x="5990" y="7370"/>
                  </a:lnTo>
                  <a:cubicBezTo>
                    <a:pt x="5859" y="7227"/>
                    <a:pt x="5787" y="7049"/>
                    <a:pt x="5787" y="6858"/>
                  </a:cubicBezTo>
                  <a:lnTo>
                    <a:pt x="5787" y="6715"/>
                  </a:lnTo>
                  <a:cubicBezTo>
                    <a:pt x="6144" y="6858"/>
                    <a:pt x="6883" y="7251"/>
                    <a:pt x="7168" y="8108"/>
                  </a:cubicBezTo>
                  <a:cubicBezTo>
                    <a:pt x="7180" y="8168"/>
                    <a:pt x="7180" y="8227"/>
                    <a:pt x="7156" y="8275"/>
                  </a:cubicBezTo>
                  <a:lnTo>
                    <a:pt x="6883" y="8656"/>
                  </a:lnTo>
                  <a:cubicBezTo>
                    <a:pt x="6847" y="8716"/>
                    <a:pt x="6859" y="8811"/>
                    <a:pt x="6906" y="8870"/>
                  </a:cubicBezTo>
                  <a:lnTo>
                    <a:pt x="7466" y="9430"/>
                  </a:lnTo>
                  <a:cubicBezTo>
                    <a:pt x="7514" y="9478"/>
                    <a:pt x="7525" y="9537"/>
                    <a:pt x="7514" y="9609"/>
                  </a:cubicBezTo>
                  <a:lnTo>
                    <a:pt x="7204" y="11037"/>
                  </a:lnTo>
                  <a:cubicBezTo>
                    <a:pt x="7180" y="11132"/>
                    <a:pt x="7228" y="11216"/>
                    <a:pt x="7323" y="11240"/>
                  </a:cubicBezTo>
                  <a:lnTo>
                    <a:pt x="7347" y="11240"/>
                  </a:lnTo>
                  <a:cubicBezTo>
                    <a:pt x="7418" y="11240"/>
                    <a:pt x="7502" y="11180"/>
                    <a:pt x="7514" y="11097"/>
                  </a:cubicBezTo>
                  <a:lnTo>
                    <a:pt x="7823" y="9668"/>
                  </a:lnTo>
                  <a:cubicBezTo>
                    <a:pt x="7871" y="9489"/>
                    <a:pt x="7811" y="9311"/>
                    <a:pt x="7692" y="9192"/>
                  </a:cubicBezTo>
                  <a:lnTo>
                    <a:pt x="7216" y="8716"/>
                  </a:lnTo>
                  <a:lnTo>
                    <a:pt x="7406" y="8430"/>
                  </a:lnTo>
                  <a:cubicBezTo>
                    <a:pt x="7502" y="8299"/>
                    <a:pt x="7514" y="8132"/>
                    <a:pt x="7466" y="7977"/>
                  </a:cubicBezTo>
                  <a:cubicBezTo>
                    <a:pt x="7454" y="7930"/>
                    <a:pt x="7442" y="7894"/>
                    <a:pt x="7418" y="7858"/>
                  </a:cubicBezTo>
                  <a:lnTo>
                    <a:pt x="7418" y="7858"/>
                  </a:lnTo>
                  <a:lnTo>
                    <a:pt x="7799" y="7965"/>
                  </a:lnTo>
                  <a:cubicBezTo>
                    <a:pt x="8168" y="8061"/>
                    <a:pt x="8430" y="8418"/>
                    <a:pt x="8430" y="8811"/>
                  </a:cubicBezTo>
                  <a:lnTo>
                    <a:pt x="8430" y="11037"/>
                  </a:lnTo>
                  <a:cubicBezTo>
                    <a:pt x="8430" y="11132"/>
                    <a:pt x="8514" y="11204"/>
                    <a:pt x="8597" y="11204"/>
                  </a:cubicBezTo>
                  <a:cubicBezTo>
                    <a:pt x="8692" y="11204"/>
                    <a:pt x="8764" y="11132"/>
                    <a:pt x="8764" y="11037"/>
                  </a:cubicBezTo>
                  <a:lnTo>
                    <a:pt x="8764" y="8811"/>
                  </a:lnTo>
                  <a:cubicBezTo>
                    <a:pt x="8740" y="8311"/>
                    <a:pt x="8383" y="7846"/>
                    <a:pt x="7871" y="7680"/>
                  </a:cubicBezTo>
                  <a:lnTo>
                    <a:pt x="7216" y="7489"/>
                  </a:lnTo>
                  <a:cubicBezTo>
                    <a:pt x="6775" y="6751"/>
                    <a:pt x="6061" y="6453"/>
                    <a:pt x="5763" y="6358"/>
                  </a:cubicBezTo>
                  <a:lnTo>
                    <a:pt x="5763" y="6060"/>
                  </a:lnTo>
                  <a:cubicBezTo>
                    <a:pt x="5942" y="5941"/>
                    <a:pt x="6097" y="5787"/>
                    <a:pt x="6240" y="5620"/>
                  </a:cubicBezTo>
                  <a:cubicBezTo>
                    <a:pt x="7204" y="5525"/>
                    <a:pt x="7787" y="5072"/>
                    <a:pt x="7811" y="5048"/>
                  </a:cubicBezTo>
                  <a:cubicBezTo>
                    <a:pt x="7871" y="5001"/>
                    <a:pt x="7883" y="4906"/>
                    <a:pt x="7859" y="4834"/>
                  </a:cubicBezTo>
                  <a:cubicBezTo>
                    <a:pt x="7799" y="4727"/>
                    <a:pt x="7716" y="4536"/>
                    <a:pt x="7704" y="4429"/>
                  </a:cubicBezTo>
                  <a:lnTo>
                    <a:pt x="8192" y="3774"/>
                  </a:lnTo>
                  <a:cubicBezTo>
                    <a:pt x="8228" y="3751"/>
                    <a:pt x="8240" y="3691"/>
                    <a:pt x="8228" y="3643"/>
                  </a:cubicBezTo>
                  <a:cubicBezTo>
                    <a:pt x="8216" y="3536"/>
                    <a:pt x="7799" y="1250"/>
                    <a:pt x="6430" y="893"/>
                  </a:cubicBezTo>
                  <a:cubicBezTo>
                    <a:pt x="5906" y="345"/>
                    <a:pt x="5180" y="0"/>
                    <a:pt x="4370"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8" name="Google Shape;1838;p63"/>
            <p:cNvSpPr/>
            <p:nvPr/>
          </p:nvSpPr>
          <p:spPr>
            <a:xfrm>
              <a:off x="6813503" y="2560195"/>
              <a:ext cx="45271" cy="16157"/>
            </a:xfrm>
            <a:custGeom>
              <a:rect b="b" l="l" r="r" t="t"/>
              <a:pathLst>
                <a:path extrusionOk="0" h="510" w="1429">
                  <a:moveTo>
                    <a:pt x="183" y="1"/>
                  </a:moveTo>
                  <a:cubicBezTo>
                    <a:pt x="140" y="1"/>
                    <a:pt x="95" y="16"/>
                    <a:pt x="60" y="46"/>
                  </a:cubicBezTo>
                  <a:cubicBezTo>
                    <a:pt x="0" y="105"/>
                    <a:pt x="0" y="212"/>
                    <a:pt x="60" y="284"/>
                  </a:cubicBezTo>
                  <a:cubicBezTo>
                    <a:pt x="203" y="415"/>
                    <a:pt x="441" y="510"/>
                    <a:pt x="703" y="510"/>
                  </a:cubicBezTo>
                  <a:cubicBezTo>
                    <a:pt x="965" y="510"/>
                    <a:pt x="1203" y="415"/>
                    <a:pt x="1334" y="284"/>
                  </a:cubicBezTo>
                  <a:cubicBezTo>
                    <a:pt x="1429" y="212"/>
                    <a:pt x="1429" y="105"/>
                    <a:pt x="1369" y="46"/>
                  </a:cubicBezTo>
                  <a:cubicBezTo>
                    <a:pt x="1340" y="16"/>
                    <a:pt x="1298" y="1"/>
                    <a:pt x="1255" y="1"/>
                  </a:cubicBezTo>
                  <a:cubicBezTo>
                    <a:pt x="1212" y="1"/>
                    <a:pt x="1167" y="16"/>
                    <a:pt x="1131" y="46"/>
                  </a:cubicBezTo>
                  <a:cubicBezTo>
                    <a:pt x="1072" y="105"/>
                    <a:pt x="917" y="177"/>
                    <a:pt x="715" y="177"/>
                  </a:cubicBezTo>
                  <a:cubicBezTo>
                    <a:pt x="500" y="177"/>
                    <a:pt x="357" y="105"/>
                    <a:pt x="298" y="46"/>
                  </a:cubicBezTo>
                  <a:cubicBezTo>
                    <a:pt x="268" y="16"/>
                    <a:pt x="226" y="1"/>
                    <a:pt x="183"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63"/>
            <p:cNvSpPr/>
            <p:nvPr/>
          </p:nvSpPr>
          <p:spPr>
            <a:xfrm>
              <a:off x="6792372" y="2493350"/>
              <a:ext cx="26801" cy="10233"/>
            </a:xfrm>
            <a:custGeom>
              <a:rect b="b" l="l" r="r" t="t"/>
              <a:pathLst>
                <a:path extrusionOk="0" h="323" w="846">
                  <a:moveTo>
                    <a:pt x="155" y="1"/>
                  </a:moveTo>
                  <a:cubicBezTo>
                    <a:pt x="72" y="1"/>
                    <a:pt x="0" y="72"/>
                    <a:pt x="0" y="155"/>
                  </a:cubicBezTo>
                  <a:cubicBezTo>
                    <a:pt x="0" y="251"/>
                    <a:pt x="72" y="322"/>
                    <a:pt x="155" y="322"/>
                  </a:cubicBezTo>
                  <a:lnTo>
                    <a:pt x="679" y="322"/>
                  </a:lnTo>
                  <a:cubicBezTo>
                    <a:pt x="762" y="322"/>
                    <a:pt x="846" y="251"/>
                    <a:pt x="846" y="155"/>
                  </a:cubicBezTo>
                  <a:cubicBezTo>
                    <a:pt x="846" y="72"/>
                    <a:pt x="786" y="1"/>
                    <a:pt x="679"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63"/>
            <p:cNvSpPr/>
            <p:nvPr/>
          </p:nvSpPr>
          <p:spPr>
            <a:xfrm>
              <a:off x="6853483" y="2493350"/>
              <a:ext cx="26801" cy="10233"/>
            </a:xfrm>
            <a:custGeom>
              <a:rect b="b" l="l" r="r" t="t"/>
              <a:pathLst>
                <a:path extrusionOk="0" h="323" w="846">
                  <a:moveTo>
                    <a:pt x="167" y="1"/>
                  </a:moveTo>
                  <a:cubicBezTo>
                    <a:pt x="72" y="1"/>
                    <a:pt x="0" y="72"/>
                    <a:pt x="0" y="155"/>
                  </a:cubicBezTo>
                  <a:cubicBezTo>
                    <a:pt x="0" y="251"/>
                    <a:pt x="72" y="322"/>
                    <a:pt x="167" y="322"/>
                  </a:cubicBezTo>
                  <a:lnTo>
                    <a:pt x="691" y="322"/>
                  </a:lnTo>
                  <a:cubicBezTo>
                    <a:pt x="774" y="322"/>
                    <a:pt x="846" y="251"/>
                    <a:pt x="846" y="155"/>
                  </a:cubicBezTo>
                  <a:cubicBezTo>
                    <a:pt x="846" y="72"/>
                    <a:pt x="786" y="1"/>
                    <a:pt x="691"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41" name="Google Shape;1841;p63"/>
          <p:cNvGrpSpPr/>
          <p:nvPr/>
        </p:nvGrpSpPr>
        <p:grpSpPr>
          <a:xfrm>
            <a:off x="297000" y="5849864"/>
            <a:ext cx="279513" cy="357255"/>
            <a:chOff x="4897750" y="2415639"/>
            <a:chExt cx="279513" cy="357255"/>
          </a:xfrm>
        </p:grpSpPr>
        <p:sp>
          <p:nvSpPr>
            <p:cNvPr id="1842" name="Google Shape;1842;p63"/>
            <p:cNvSpPr/>
            <p:nvPr/>
          </p:nvSpPr>
          <p:spPr>
            <a:xfrm>
              <a:off x="4964119" y="2715522"/>
              <a:ext cx="10613" cy="55472"/>
            </a:xfrm>
            <a:custGeom>
              <a:rect b="b" l="l" r="r" t="t"/>
              <a:pathLst>
                <a:path extrusionOk="0" h="1751" w="335">
                  <a:moveTo>
                    <a:pt x="167" y="0"/>
                  </a:moveTo>
                  <a:cubicBezTo>
                    <a:pt x="84" y="0"/>
                    <a:pt x="1" y="84"/>
                    <a:pt x="1" y="167"/>
                  </a:cubicBezTo>
                  <a:lnTo>
                    <a:pt x="1" y="1584"/>
                  </a:lnTo>
                  <a:cubicBezTo>
                    <a:pt x="1" y="1679"/>
                    <a:pt x="84" y="1751"/>
                    <a:pt x="167" y="1751"/>
                  </a:cubicBezTo>
                  <a:cubicBezTo>
                    <a:pt x="263" y="1751"/>
                    <a:pt x="334" y="1679"/>
                    <a:pt x="334" y="1584"/>
                  </a:cubicBezTo>
                  <a:lnTo>
                    <a:pt x="334" y="167"/>
                  </a:lnTo>
                  <a:cubicBezTo>
                    <a:pt x="334" y="84"/>
                    <a:pt x="263" y="0"/>
                    <a:pt x="16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63"/>
            <p:cNvSpPr/>
            <p:nvPr/>
          </p:nvSpPr>
          <p:spPr>
            <a:xfrm>
              <a:off x="5098031" y="2715522"/>
              <a:ext cx="10581" cy="55472"/>
            </a:xfrm>
            <a:custGeom>
              <a:rect b="b" l="l" r="r" t="t"/>
              <a:pathLst>
                <a:path extrusionOk="0" h="1751" w="334">
                  <a:moveTo>
                    <a:pt x="167" y="0"/>
                  </a:moveTo>
                  <a:cubicBezTo>
                    <a:pt x="84" y="0"/>
                    <a:pt x="1" y="84"/>
                    <a:pt x="1" y="167"/>
                  </a:cubicBezTo>
                  <a:lnTo>
                    <a:pt x="1" y="1584"/>
                  </a:lnTo>
                  <a:cubicBezTo>
                    <a:pt x="1" y="1679"/>
                    <a:pt x="84" y="1751"/>
                    <a:pt x="167" y="1751"/>
                  </a:cubicBezTo>
                  <a:cubicBezTo>
                    <a:pt x="251" y="1751"/>
                    <a:pt x="334" y="1679"/>
                    <a:pt x="334" y="1584"/>
                  </a:cubicBezTo>
                  <a:lnTo>
                    <a:pt x="334" y="167"/>
                  </a:lnTo>
                  <a:cubicBezTo>
                    <a:pt x="334" y="84"/>
                    <a:pt x="262" y="0"/>
                    <a:pt x="16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63"/>
            <p:cNvSpPr/>
            <p:nvPr/>
          </p:nvSpPr>
          <p:spPr>
            <a:xfrm>
              <a:off x="4897750" y="2415639"/>
              <a:ext cx="279513" cy="357255"/>
            </a:xfrm>
            <a:custGeom>
              <a:rect b="b" l="l" r="r" t="t"/>
              <a:pathLst>
                <a:path extrusionOk="0" h="11277" w="8823">
                  <a:moveTo>
                    <a:pt x="4787" y="299"/>
                  </a:moveTo>
                  <a:cubicBezTo>
                    <a:pt x="5418" y="299"/>
                    <a:pt x="6013" y="584"/>
                    <a:pt x="6430" y="1061"/>
                  </a:cubicBezTo>
                  <a:cubicBezTo>
                    <a:pt x="6834" y="1549"/>
                    <a:pt x="6989" y="2180"/>
                    <a:pt x="6894" y="2799"/>
                  </a:cubicBezTo>
                  <a:lnTo>
                    <a:pt x="6799" y="3311"/>
                  </a:lnTo>
                  <a:lnTo>
                    <a:pt x="6715" y="3311"/>
                  </a:lnTo>
                  <a:cubicBezTo>
                    <a:pt x="6656" y="3311"/>
                    <a:pt x="6608" y="3299"/>
                    <a:pt x="6573" y="3251"/>
                  </a:cubicBezTo>
                  <a:cubicBezTo>
                    <a:pt x="6549" y="3204"/>
                    <a:pt x="6513" y="3156"/>
                    <a:pt x="6537" y="3097"/>
                  </a:cubicBezTo>
                  <a:lnTo>
                    <a:pt x="6561" y="2882"/>
                  </a:lnTo>
                  <a:cubicBezTo>
                    <a:pt x="6596" y="2585"/>
                    <a:pt x="6501" y="2287"/>
                    <a:pt x="6311" y="2061"/>
                  </a:cubicBezTo>
                  <a:cubicBezTo>
                    <a:pt x="6120" y="1834"/>
                    <a:pt x="5834" y="1715"/>
                    <a:pt x="5537" y="1715"/>
                  </a:cubicBezTo>
                  <a:lnTo>
                    <a:pt x="5465" y="1715"/>
                  </a:lnTo>
                  <a:cubicBezTo>
                    <a:pt x="5370" y="1715"/>
                    <a:pt x="5299" y="1787"/>
                    <a:pt x="5299" y="1882"/>
                  </a:cubicBezTo>
                  <a:cubicBezTo>
                    <a:pt x="5299" y="1965"/>
                    <a:pt x="5370" y="2049"/>
                    <a:pt x="5465" y="2049"/>
                  </a:cubicBezTo>
                  <a:lnTo>
                    <a:pt x="5537" y="2049"/>
                  </a:lnTo>
                  <a:cubicBezTo>
                    <a:pt x="5751" y="2049"/>
                    <a:pt x="5942" y="2132"/>
                    <a:pt x="6072" y="2287"/>
                  </a:cubicBezTo>
                  <a:cubicBezTo>
                    <a:pt x="6203" y="2430"/>
                    <a:pt x="6263" y="2644"/>
                    <a:pt x="6251" y="2835"/>
                  </a:cubicBezTo>
                  <a:lnTo>
                    <a:pt x="6215" y="3061"/>
                  </a:lnTo>
                  <a:cubicBezTo>
                    <a:pt x="6203" y="3204"/>
                    <a:pt x="6251" y="3358"/>
                    <a:pt x="6358" y="3466"/>
                  </a:cubicBezTo>
                  <a:cubicBezTo>
                    <a:pt x="6453" y="3561"/>
                    <a:pt x="6596" y="3644"/>
                    <a:pt x="6739" y="3644"/>
                  </a:cubicBezTo>
                  <a:lnTo>
                    <a:pt x="6965" y="3644"/>
                  </a:lnTo>
                  <a:cubicBezTo>
                    <a:pt x="7037" y="3644"/>
                    <a:pt x="7108" y="3668"/>
                    <a:pt x="7168" y="3728"/>
                  </a:cubicBezTo>
                  <a:cubicBezTo>
                    <a:pt x="7239" y="3787"/>
                    <a:pt x="7251" y="3859"/>
                    <a:pt x="7251" y="3942"/>
                  </a:cubicBezTo>
                  <a:cubicBezTo>
                    <a:pt x="7239" y="4073"/>
                    <a:pt x="7096" y="4192"/>
                    <a:pt x="6954" y="4192"/>
                  </a:cubicBezTo>
                  <a:lnTo>
                    <a:pt x="6870" y="4192"/>
                  </a:lnTo>
                  <a:lnTo>
                    <a:pt x="6870" y="4180"/>
                  </a:lnTo>
                  <a:cubicBezTo>
                    <a:pt x="6870" y="4085"/>
                    <a:pt x="6799" y="4013"/>
                    <a:pt x="6715" y="4013"/>
                  </a:cubicBezTo>
                  <a:cubicBezTo>
                    <a:pt x="6620" y="4013"/>
                    <a:pt x="6549" y="4085"/>
                    <a:pt x="6549" y="4180"/>
                  </a:cubicBezTo>
                  <a:cubicBezTo>
                    <a:pt x="6549" y="5347"/>
                    <a:pt x="5596" y="6287"/>
                    <a:pt x="4418" y="6287"/>
                  </a:cubicBezTo>
                  <a:cubicBezTo>
                    <a:pt x="4395" y="6288"/>
                    <a:pt x="4373" y="6288"/>
                    <a:pt x="4351" y="6288"/>
                  </a:cubicBezTo>
                  <a:cubicBezTo>
                    <a:pt x="3169" y="6288"/>
                    <a:pt x="2251" y="5349"/>
                    <a:pt x="2251" y="4192"/>
                  </a:cubicBezTo>
                  <a:cubicBezTo>
                    <a:pt x="2251" y="4097"/>
                    <a:pt x="2179" y="4025"/>
                    <a:pt x="2084" y="4025"/>
                  </a:cubicBezTo>
                  <a:cubicBezTo>
                    <a:pt x="2001" y="4025"/>
                    <a:pt x="1917" y="4097"/>
                    <a:pt x="1917" y="4192"/>
                  </a:cubicBezTo>
                  <a:lnTo>
                    <a:pt x="1917" y="4204"/>
                  </a:lnTo>
                  <a:lnTo>
                    <a:pt x="1822" y="4204"/>
                  </a:lnTo>
                  <a:cubicBezTo>
                    <a:pt x="1739" y="4204"/>
                    <a:pt x="1667" y="4168"/>
                    <a:pt x="1608" y="4109"/>
                  </a:cubicBezTo>
                  <a:cubicBezTo>
                    <a:pt x="1548" y="4061"/>
                    <a:pt x="1536" y="3978"/>
                    <a:pt x="1536" y="3906"/>
                  </a:cubicBezTo>
                  <a:cubicBezTo>
                    <a:pt x="1548" y="3775"/>
                    <a:pt x="1679" y="3656"/>
                    <a:pt x="1834" y="3656"/>
                  </a:cubicBezTo>
                  <a:lnTo>
                    <a:pt x="2024" y="3656"/>
                  </a:lnTo>
                  <a:cubicBezTo>
                    <a:pt x="2179" y="3656"/>
                    <a:pt x="2310" y="3597"/>
                    <a:pt x="2405" y="3478"/>
                  </a:cubicBezTo>
                  <a:cubicBezTo>
                    <a:pt x="2513" y="3370"/>
                    <a:pt x="2560" y="3216"/>
                    <a:pt x="2548" y="3073"/>
                  </a:cubicBezTo>
                  <a:lnTo>
                    <a:pt x="2513" y="2846"/>
                  </a:lnTo>
                  <a:cubicBezTo>
                    <a:pt x="2489" y="2644"/>
                    <a:pt x="2560" y="2442"/>
                    <a:pt x="2691" y="2299"/>
                  </a:cubicBezTo>
                  <a:cubicBezTo>
                    <a:pt x="2834" y="2144"/>
                    <a:pt x="3024" y="2061"/>
                    <a:pt x="3227" y="2061"/>
                  </a:cubicBezTo>
                  <a:lnTo>
                    <a:pt x="4703" y="2061"/>
                  </a:lnTo>
                  <a:cubicBezTo>
                    <a:pt x="4787" y="2061"/>
                    <a:pt x="4870" y="1989"/>
                    <a:pt x="4870" y="1894"/>
                  </a:cubicBezTo>
                  <a:cubicBezTo>
                    <a:pt x="4870" y="1811"/>
                    <a:pt x="4787" y="1727"/>
                    <a:pt x="4703" y="1727"/>
                  </a:cubicBezTo>
                  <a:lnTo>
                    <a:pt x="3227" y="1727"/>
                  </a:lnTo>
                  <a:cubicBezTo>
                    <a:pt x="2929" y="1727"/>
                    <a:pt x="2643" y="1870"/>
                    <a:pt x="2453" y="2073"/>
                  </a:cubicBezTo>
                  <a:cubicBezTo>
                    <a:pt x="2262" y="2299"/>
                    <a:pt x="2155" y="2596"/>
                    <a:pt x="2203" y="2894"/>
                  </a:cubicBezTo>
                  <a:lnTo>
                    <a:pt x="2227" y="3120"/>
                  </a:lnTo>
                  <a:cubicBezTo>
                    <a:pt x="2227" y="3180"/>
                    <a:pt x="2215" y="3216"/>
                    <a:pt x="2191" y="3263"/>
                  </a:cubicBezTo>
                  <a:cubicBezTo>
                    <a:pt x="2155" y="3311"/>
                    <a:pt x="2096" y="3323"/>
                    <a:pt x="2048" y="3323"/>
                  </a:cubicBezTo>
                  <a:lnTo>
                    <a:pt x="1893" y="3323"/>
                  </a:lnTo>
                  <a:lnTo>
                    <a:pt x="1798" y="2763"/>
                  </a:lnTo>
                  <a:cubicBezTo>
                    <a:pt x="1691" y="2144"/>
                    <a:pt x="1881" y="1525"/>
                    <a:pt x="2274" y="1049"/>
                  </a:cubicBezTo>
                  <a:cubicBezTo>
                    <a:pt x="2679" y="572"/>
                    <a:pt x="3275" y="299"/>
                    <a:pt x="3882" y="299"/>
                  </a:cubicBezTo>
                  <a:close/>
                  <a:moveTo>
                    <a:pt x="5453" y="6395"/>
                  </a:moveTo>
                  <a:lnTo>
                    <a:pt x="5453" y="6954"/>
                  </a:lnTo>
                  <a:lnTo>
                    <a:pt x="5453" y="7073"/>
                  </a:lnTo>
                  <a:lnTo>
                    <a:pt x="4370" y="7692"/>
                  </a:lnTo>
                  <a:lnTo>
                    <a:pt x="3298" y="7073"/>
                  </a:lnTo>
                  <a:lnTo>
                    <a:pt x="3298" y="6954"/>
                  </a:lnTo>
                  <a:lnTo>
                    <a:pt x="3298" y="6395"/>
                  </a:lnTo>
                  <a:cubicBezTo>
                    <a:pt x="3632" y="6561"/>
                    <a:pt x="3989" y="6633"/>
                    <a:pt x="4370" y="6633"/>
                  </a:cubicBezTo>
                  <a:cubicBezTo>
                    <a:pt x="4763" y="6633"/>
                    <a:pt x="5120" y="6537"/>
                    <a:pt x="5453" y="6395"/>
                  </a:cubicBezTo>
                  <a:close/>
                  <a:moveTo>
                    <a:pt x="3215" y="7383"/>
                  </a:moveTo>
                  <a:lnTo>
                    <a:pt x="4108" y="7895"/>
                  </a:lnTo>
                  <a:lnTo>
                    <a:pt x="3644" y="8371"/>
                  </a:lnTo>
                  <a:cubicBezTo>
                    <a:pt x="3608" y="8419"/>
                    <a:pt x="3560" y="8431"/>
                    <a:pt x="3513" y="8431"/>
                  </a:cubicBezTo>
                  <a:cubicBezTo>
                    <a:pt x="3453" y="8431"/>
                    <a:pt x="3405" y="8395"/>
                    <a:pt x="3382" y="8359"/>
                  </a:cubicBezTo>
                  <a:lnTo>
                    <a:pt x="2905" y="7788"/>
                  </a:lnTo>
                  <a:lnTo>
                    <a:pt x="3001" y="7680"/>
                  </a:lnTo>
                  <a:cubicBezTo>
                    <a:pt x="3096" y="7597"/>
                    <a:pt x="3155" y="7502"/>
                    <a:pt x="3215" y="7383"/>
                  </a:cubicBezTo>
                  <a:close/>
                  <a:moveTo>
                    <a:pt x="5537" y="7407"/>
                  </a:moveTo>
                  <a:cubicBezTo>
                    <a:pt x="5584" y="7514"/>
                    <a:pt x="5656" y="7609"/>
                    <a:pt x="5751" y="7704"/>
                  </a:cubicBezTo>
                  <a:lnTo>
                    <a:pt x="5846" y="7788"/>
                  </a:lnTo>
                  <a:lnTo>
                    <a:pt x="5370" y="8359"/>
                  </a:lnTo>
                  <a:cubicBezTo>
                    <a:pt x="5346" y="8395"/>
                    <a:pt x="5287" y="8419"/>
                    <a:pt x="5239" y="8431"/>
                  </a:cubicBezTo>
                  <a:cubicBezTo>
                    <a:pt x="5180" y="8431"/>
                    <a:pt x="5132" y="8419"/>
                    <a:pt x="5108" y="8371"/>
                  </a:cubicBezTo>
                  <a:lnTo>
                    <a:pt x="4644" y="7907"/>
                  </a:lnTo>
                  <a:lnTo>
                    <a:pt x="5537" y="7407"/>
                  </a:lnTo>
                  <a:close/>
                  <a:moveTo>
                    <a:pt x="4394" y="8121"/>
                  </a:moveTo>
                  <a:lnTo>
                    <a:pt x="4727" y="8466"/>
                  </a:lnTo>
                  <a:lnTo>
                    <a:pt x="4656" y="8657"/>
                  </a:lnTo>
                  <a:cubicBezTo>
                    <a:pt x="4632" y="8728"/>
                    <a:pt x="4560" y="8788"/>
                    <a:pt x="4477" y="8788"/>
                  </a:cubicBezTo>
                  <a:lnTo>
                    <a:pt x="4287" y="8788"/>
                  </a:lnTo>
                  <a:cubicBezTo>
                    <a:pt x="4215" y="8788"/>
                    <a:pt x="4144" y="8740"/>
                    <a:pt x="4108" y="8657"/>
                  </a:cubicBezTo>
                  <a:lnTo>
                    <a:pt x="4048" y="8466"/>
                  </a:lnTo>
                  <a:lnTo>
                    <a:pt x="4394" y="8121"/>
                  </a:lnTo>
                  <a:close/>
                  <a:moveTo>
                    <a:pt x="3906" y="1"/>
                  </a:moveTo>
                  <a:cubicBezTo>
                    <a:pt x="3191" y="1"/>
                    <a:pt x="2501" y="322"/>
                    <a:pt x="2036" y="870"/>
                  </a:cubicBezTo>
                  <a:cubicBezTo>
                    <a:pt x="1584" y="1418"/>
                    <a:pt x="1370" y="2132"/>
                    <a:pt x="1489" y="2846"/>
                  </a:cubicBezTo>
                  <a:lnTo>
                    <a:pt x="1584" y="3430"/>
                  </a:lnTo>
                  <a:cubicBezTo>
                    <a:pt x="1393" y="3513"/>
                    <a:pt x="1262" y="3692"/>
                    <a:pt x="1250" y="3906"/>
                  </a:cubicBezTo>
                  <a:cubicBezTo>
                    <a:pt x="1239" y="4073"/>
                    <a:pt x="1298" y="4251"/>
                    <a:pt x="1393" y="4370"/>
                  </a:cubicBezTo>
                  <a:cubicBezTo>
                    <a:pt x="1512" y="4490"/>
                    <a:pt x="1679" y="4561"/>
                    <a:pt x="1846" y="4561"/>
                  </a:cubicBezTo>
                  <a:lnTo>
                    <a:pt x="1965" y="4561"/>
                  </a:lnTo>
                  <a:cubicBezTo>
                    <a:pt x="2048" y="5240"/>
                    <a:pt x="2441" y="5859"/>
                    <a:pt x="2989" y="6228"/>
                  </a:cubicBezTo>
                  <a:lnTo>
                    <a:pt x="2989" y="6526"/>
                  </a:lnTo>
                  <a:cubicBezTo>
                    <a:pt x="2703" y="6633"/>
                    <a:pt x="1977" y="6930"/>
                    <a:pt x="1536" y="7657"/>
                  </a:cubicBezTo>
                  <a:lnTo>
                    <a:pt x="881" y="7847"/>
                  </a:lnTo>
                  <a:cubicBezTo>
                    <a:pt x="357" y="8002"/>
                    <a:pt x="0" y="8490"/>
                    <a:pt x="0" y="9026"/>
                  </a:cubicBezTo>
                  <a:lnTo>
                    <a:pt x="0" y="11074"/>
                  </a:lnTo>
                  <a:cubicBezTo>
                    <a:pt x="0" y="11169"/>
                    <a:pt x="72" y="11240"/>
                    <a:pt x="167" y="11240"/>
                  </a:cubicBezTo>
                  <a:cubicBezTo>
                    <a:pt x="250" y="11240"/>
                    <a:pt x="334" y="11169"/>
                    <a:pt x="334" y="11074"/>
                  </a:cubicBezTo>
                  <a:lnTo>
                    <a:pt x="334" y="9026"/>
                  </a:lnTo>
                  <a:cubicBezTo>
                    <a:pt x="334" y="8633"/>
                    <a:pt x="596" y="8276"/>
                    <a:pt x="965" y="8180"/>
                  </a:cubicBezTo>
                  <a:lnTo>
                    <a:pt x="1346" y="8073"/>
                  </a:lnTo>
                  <a:lnTo>
                    <a:pt x="1346" y="8073"/>
                  </a:lnTo>
                  <a:cubicBezTo>
                    <a:pt x="1322" y="8121"/>
                    <a:pt x="1310" y="8145"/>
                    <a:pt x="1298" y="8192"/>
                  </a:cubicBezTo>
                  <a:cubicBezTo>
                    <a:pt x="1250" y="8335"/>
                    <a:pt x="1262" y="8514"/>
                    <a:pt x="1358" y="8657"/>
                  </a:cubicBezTo>
                  <a:lnTo>
                    <a:pt x="1548" y="8931"/>
                  </a:lnTo>
                  <a:lnTo>
                    <a:pt x="1084" y="9395"/>
                  </a:lnTo>
                  <a:cubicBezTo>
                    <a:pt x="953" y="9526"/>
                    <a:pt x="905" y="9704"/>
                    <a:pt x="953" y="9883"/>
                  </a:cubicBezTo>
                  <a:lnTo>
                    <a:pt x="1250" y="11133"/>
                  </a:lnTo>
                  <a:cubicBezTo>
                    <a:pt x="1262" y="11217"/>
                    <a:pt x="1346" y="11252"/>
                    <a:pt x="1417" y="11252"/>
                  </a:cubicBezTo>
                  <a:lnTo>
                    <a:pt x="1465" y="11252"/>
                  </a:lnTo>
                  <a:cubicBezTo>
                    <a:pt x="1548" y="11240"/>
                    <a:pt x="1608" y="11157"/>
                    <a:pt x="1584" y="11062"/>
                  </a:cubicBezTo>
                  <a:lnTo>
                    <a:pt x="1286" y="9812"/>
                  </a:lnTo>
                  <a:cubicBezTo>
                    <a:pt x="1262" y="9752"/>
                    <a:pt x="1286" y="9681"/>
                    <a:pt x="1322" y="9633"/>
                  </a:cubicBezTo>
                  <a:lnTo>
                    <a:pt x="1893" y="9073"/>
                  </a:lnTo>
                  <a:cubicBezTo>
                    <a:pt x="1953" y="9014"/>
                    <a:pt x="1953" y="8919"/>
                    <a:pt x="1905" y="8859"/>
                  </a:cubicBezTo>
                  <a:lnTo>
                    <a:pt x="1631" y="8478"/>
                  </a:lnTo>
                  <a:cubicBezTo>
                    <a:pt x="1608" y="8431"/>
                    <a:pt x="1596" y="8371"/>
                    <a:pt x="1620" y="8311"/>
                  </a:cubicBezTo>
                  <a:cubicBezTo>
                    <a:pt x="1905" y="7442"/>
                    <a:pt x="2655" y="7049"/>
                    <a:pt x="3001" y="6907"/>
                  </a:cubicBezTo>
                  <a:lnTo>
                    <a:pt x="3001" y="7014"/>
                  </a:lnTo>
                  <a:cubicBezTo>
                    <a:pt x="3001" y="7204"/>
                    <a:pt x="2929" y="7383"/>
                    <a:pt x="2798" y="7526"/>
                  </a:cubicBezTo>
                  <a:lnTo>
                    <a:pt x="2584" y="7728"/>
                  </a:lnTo>
                  <a:cubicBezTo>
                    <a:pt x="2286" y="8026"/>
                    <a:pt x="2132" y="8419"/>
                    <a:pt x="2132" y="8847"/>
                  </a:cubicBezTo>
                  <a:lnTo>
                    <a:pt x="2132" y="8990"/>
                  </a:lnTo>
                  <a:cubicBezTo>
                    <a:pt x="2132" y="9085"/>
                    <a:pt x="2203" y="9157"/>
                    <a:pt x="2286" y="9157"/>
                  </a:cubicBezTo>
                  <a:cubicBezTo>
                    <a:pt x="2382" y="9157"/>
                    <a:pt x="2453" y="9085"/>
                    <a:pt x="2453" y="8990"/>
                  </a:cubicBezTo>
                  <a:lnTo>
                    <a:pt x="2453" y="8847"/>
                  </a:lnTo>
                  <a:cubicBezTo>
                    <a:pt x="2453" y="8573"/>
                    <a:pt x="2548" y="8311"/>
                    <a:pt x="2703" y="8097"/>
                  </a:cubicBezTo>
                  <a:lnTo>
                    <a:pt x="3155" y="8633"/>
                  </a:lnTo>
                  <a:cubicBezTo>
                    <a:pt x="3239" y="8740"/>
                    <a:pt x="3382" y="8812"/>
                    <a:pt x="3525" y="8812"/>
                  </a:cubicBezTo>
                  <a:lnTo>
                    <a:pt x="3560" y="8812"/>
                  </a:lnTo>
                  <a:cubicBezTo>
                    <a:pt x="3644" y="8812"/>
                    <a:pt x="3739" y="8788"/>
                    <a:pt x="3810" y="8752"/>
                  </a:cubicBezTo>
                  <a:lnTo>
                    <a:pt x="3822" y="8812"/>
                  </a:lnTo>
                  <a:cubicBezTo>
                    <a:pt x="3858" y="8907"/>
                    <a:pt x="3894" y="8978"/>
                    <a:pt x="3977" y="9038"/>
                  </a:cubicBezTo>
                  <a:lnTo>
                    <a:pt x="3715" y="11097"/>
                  </a:lnTo>
                  <a:cubicBezTo>
                    <a:pt x="3703" y="11181"/>
                    <a:pt x="3775" y="11276"/>
                    <a:pt x="3870" y="11276"/>
                  </a:cubicBezTo>
                  <a:lnTo>
                    <a:pt x="3882" y="11276"/>
                  </a:lnTo>
                  <a:cubicBezTo>
                    <a:pt x="3977" y="11276"/>
                    <a:pt x="4037" y="11217"/>
                    <a:pt x="4048" y="11121"/>
                  </a:cubicBezTo>
                  <a:lnTo>
                    <a:pt x="4287" y="9157"/>
                  </a:lnTo>
                  <a:lnTo>
                    <a:pt x="4537" y="9157"/>
                  </a:lnTo>
                  <a:lnTo>
                    <a:pt x="4775" y="11121"/>
                  </a:lnTo>
                  <a:cubicBezTo>
                    <a:pt x="4787" y="11217"/>
                    <a:pt x="4846" y="11276"/>
                    <a:pt x="4941" y="11276"/>
                  </a:cubicBezTo>
                  <a:lnTo>
                    <a:pt x="4953" y="11276"/>
                  </a:lnTo>
                  <a:cubicBezTo>
                    <a:pt x="5049" y="11252"/>
                    <a:pt x="5108" y="11181"/>
                    <a:pt x="5108" y="11097"/>
                  </a:cubicBezTo>
                  <a:lnTo>
                    <a:pt x="4846" y="9038"/>
                  </a:lnTo>
                  <a:cubicBezTo>
                    <a:pt x="4906" y="8978"/>
                    <a:pt x="4965" y="8907"/>
                    <a:pt x="5001" y="8812"/>
                  </a:cubicBezTo>
                  <a:lnTo>
                    <a:pt x="5013" y="8752"/>
                  </a:lnTo>
                  <a:cubicBezTo>
                    <a:pt x="5084" y="8800"/>
                    <a:pt x="5180" y="8812"/>
                    <a:pt x="5263" y="8812"/>
                  </a:cubicBezTo>
                  <a:lnTo>
                    <a:pt x="5299" y="8812"/>
                  </a:lnTo>
                  <a:cubicBezTo>
                    <a:pt x="5441" y="8812"/>
                    <a:pt x="5584" y="8740"/>
                    <a:pt x="5668" y="8633"/>
                  </a:cubicBezTo>
                  <a:lnTo>
                    <a:pt x="6120" y="8097"/>
                  </a:lnTo>
                  <a:cubicBezTo>
                    <a:pt x="6275" y="8311"/>
                    <a:pt x="6370" y="8573"/>
                    <a:pt x="6370" y="8847"/>
                  </a:cubicBezTo>
                  <a:lnTo>
                    <a:pt x="6370" y="8990"/>
                  </a:lnTo>
                  <a:cubicBezTo>
                    <a:pt x="6370" y="9085"/>
                    <a:pt x="6442" y="9157"/>
                    <a:pt x="6537" y="9157"/>
                  </a:cubicBezTo>
                  <a:cubicBezTo>
                    <a:pt x="6620" y="9157"/>
                    <a:pt x="6692" y="9085"/>
                    <a:pt x="6692" y="8990"/>
                  </a:cubicBezTo>
                  <a:lnTo>
                    <a:pt x="6692" y="8847"/>
                  </a:lnTo>
                  <a:cubicBezTo>
                    <a:pt x="6692" y="8431"/>
                    <a:pt x="6537" y="8026"/>
                    <a:pt x="6239" y="7728"/>
                  </a:cubicBezTo>
                  <a:lnTo>
                    <a:pt x="6025" y="7526"/>
                  </a:lnTo>
                  <a:cubicBezTo>
                    <a:pt x="5894" y="7383"/>
                    <a:pt x="5822" y="7204"/>
                    <a:pt x="5822" y="7014"/>
                  </a:cubicBezTo>
                  <a:lnTo>
                    <a:pt x="5822" y="6907"/>
                  </a:lnTo>
                  <a:cubicBezTo>
                    <a:pt x="6180" y="7061"/>
                    <a:pt x="6918" y="7442"/>
                    <a:pt x="7204" y="8311"/>
                  </a:cubicBezTo>
                  <a:cubicBezTo>
                    <a:pt x="7215" y="8371"/>
                    <a:pt x="7215" y="8431"/>
                    <a:pt x="7192" y="8478"/>
                  </a:cubicBezTo>
                  <a:lnTo>
                    <a:pt x="6918" y="8859"/>
                  </a:lnTo>
                  <a:cubicBezTo>
                    <a:pt x="6870" y="8919"/>
                    <a:pt x="6894" y="9014"/>
                    <a:pt x="6930" y="9073"/>
                  </a:cubicBezTo>
                  <a:lnTo>
                    <a:pt x="7501" y="9633"/>
                  </a:lnTo>
                  <a:cubicBezTo>
                    <a:pt x="7549" y="9681"/>
                    <a:pt x="7561" y="9752"/>
                    <a:pt x="7549" y="9812"/>
                  </a:cubicBezTo>
                  <a:lnTo>
                    <a:pt x="7251" y="11062"/>
                  </a:lnTo>
                  <a:cubicBezTo>
                    <a:pt x="7227" y="11157"/>
                    <a:pt x="7275" y="11240"/>
                    <a:pt x="7370" y="11252"/>
                  </a:cubicBezTo>
                  <a:lnTo>
                    <a:pt x="7406" y="11252"/>
                  </a:lnTo>
                  <a:cubicBezTo>
                    <a:pt x="7489" y="11252"/>
                    <a:pt x="7549" y="11217"/>
                    <a:pt x="7573" y="11133"/>
                  </a:cubicBezTo>
                  <a:lnTo>
                    <a:pt x="7870" y="9883"/>
                  </a:lnTo>
                  <a:cubicBezTo>
                    <a:pt x="7918" y="9704"/>
                    <a:pt x="7858" y="9526"/>
                    <a:pt x="7739" y="9395"/>
                  </a:cubicBezTo>
                  <a:lnTo>
                    <a:pt x="7275" y="8931"/>
                  </a:lnTo>
                  <a:lnTo>
                    <a:pt x="7466" y="8657"/>
                  </a:lnTo>
                  <a:cubicBezTo>
                    <a:pt x="7561" y="8514"/>
                    <a:pt x="7573" y="8359"/>
                    <a:pt x="7525" y="8192"/>
                  </a:cubicBezTo>
                  <a:cubicBezTo>
                    <a:pt x="7513" y="8145"/>
                    <a:pt x="7501" y="8121"/>
                    <a:pt x="7489" y="8073"/>
                  </a:cubicBezTo>
                  <a:lnTo>
                    <a:pt x="7489" y="8073"/>
                  </a:lnTo>
                  <a:lnTo>
                    <a:pt x="7858" y="8180"/>
                  </a:lnTo>
                  <a:cubicBezTo>
                    <a:pt x="8228" y="8276"/>
                    <a:pt x="8501" y="8633"/>
                    <a:pt x="8501" y="9026"/>
                  </a:cubicBezTo>
                  <a:lnTo>
                    <a:pt x="8501" y="11074"/>
                  </a:lnTo>
                  <a:cubicBezTo>
                    <a:pt x="8501" y="11169"/>
                    <a:pt x="8573" y="11240"/>
                    <a:pt x="8656" y="11240"/>
                  </a:cubicBezTo>
                  <a:cubicBezTo>
                    <a:pt x="8751" y="11240"/>
                    <a:pt x="8823" y="11169"/>
                    <a:pt x="8823" y="11074"/>
                  </a:cubicBezTo>
                  <a:lnTo>
                    <a:pt x="8823" y="9026"/>
                  </a:lnTo>
                  <a:cubicBezTo>
                    <a:pt x="8763" y="8466"/>
                    <a:pt x="8406" y="7966"/>
                    <a:pt x="7894" y="7823"/>
                  </a:cubicBezTo>
                  <a:lnTo>
                    <a:pt x="7239" y="7633"/>
                  </a:lnTo>
                  <a:cubicBezTo>
                    <a:pt x="6787" y="6895"/>
                    <a:pt x="6072" y="6597"/>
                    <a:pt x="5775" y="6502"/>
                  </a:cubicBezTo>
                  <a:lnTo>
                    <a:pt x="5775" y="6204"/>
                  </a:lnTo>
                  <a:cubicBezTo>
                    <a:pt x="6323" y="5811"/>
                    <a:pt x="6715" y="5216"/>
                    <a:pt x="6799" y="4537"/>
                  </a:cubicBezTo>
                  <a:lnTo>
                    <a:pt x="6906" y="4537"/>
                  </a:lnTo>
                  <a:cubicBezTo>
                    <a:pt x="7239" y="4537"/>
                    <a:pt x="7501" y="4299"/>
                    <a:pt x="7537" y="4001"/>
                  </a:cubicBezTo>
                  <a:cubicBezTo>
                    <a:pt x="7549" y="3835"/>
                    <a:pt x="7489" y="3656"/>
                    <a:pt x="7382" y="3537"/>
                  </a:cubicBezTo>
                  <a:cubicBezTo>
                    <a:pt x="7311" y="3466"/>
                    <a:pt x="7215" y="3406"/>
                    <a:pt x="7132" y="3370"/>
                  </a:cubicBezTo>
                  <a:lnTo>
                    <a:pt x="7215" y="2894"/>
                  </a:lnTo>
                  <a:cubicBezTo>
                    <a:pt x="7358" y="2180"/>
                    <a:pt x="7156" y="1430"/>
                    <a:pt x="6704" y="882"/>
                  </a:cubicBezTo>
                  <a:cubicBezTo>
                    <a:pt x="6239" y="334"/>
                    <a:pt x="5537" y="1"/>
                    <a:pt x="4810"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p63"/>
            <p:cNvSpPr/>
            <p:nvPr/>
          </p:nvSpPr>
          <p:spPr>
            <a:xfrm>
              <a:off x="4997700" y="2526551"/>
              <a:ext cx="10201" cy="16252"/>
            </a:xfrm>
            <a:custGeom>
              <a:rect b="b" l="l" r="r" t="t"/>
              <a:pathLst>
                <a:path extrusionOk="0" h="513" w="322">
                  <a:moveTo>
                    <a:pt x="167" y="0"/>
                  </a:moveTo>
                  <a:cubicBezTo>
                    <a:pt x="72" y="0"/>
                    <a:pt x="0" y="84"/>
                    <a:pt x="0" y="167"/>
                  </a:cubicBezTo>
                  <a:lnTo>
                    <a:pt x="0" y="346"/>
                  </a:lnTo>
                  <a:cubicBezTo>
                    <a:pt x="0" y="441"/>
                    <a:pt x="72" y="512"/>
                    <a:pt x="167" y="512"/>
                  </a:cubicBezTo>
                  <a:cubicBezTo>
                    <a:pt x="250" y="512"/>
                    <a:pt x="322" y="441"/>
                    <a:pt x="322" y="346"/>
                  </a:cubicBezTo>
                  <a:lnTo>
                    <a:pt x="322" y="167"/>
                  </a:lnTo>
                  <a:cubicBezTo>
                    <a:pt x="322" y="60"/>
                    <a:pt x="250" y="0"/>
                    <a:pt x="16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63"/>
            <p:cNvSpPr/>
            <p:nvPr/>
          </p:nvSpPr>
          <p:spPr>
            <a:xfrm>
              <a:off x="5064830" y="2526551"/>
              <a:ext cx="10233" cy="16252"/>
            </a:xfrm>
            <a:custGeom>
              <a:rect b="b" l="l" r="r" t="t"/>
              <a:pathLst>
                <a:path extrusionOk="0" h="513" w="323">
                  <a:moveTo>
                    <a:pt x="156" y="0"/>
                  </a:moveTo>
                  <a:cubicBezTo>
                    <a:pt x="72" y="0"/>
                    <a:pt x="1" y="84"/>
                    <a:pt x="1" y="167"/>
                  </a:cubicBezTo>
                  <a:lnTo>
                    <a:pt x="1" y="346"/>
                  </a:lnTo>
                  <a:cubicBezTo>
                    <a:pt x="1" y="441"/>
                    <a:pt x="72" y="512"/>
                    <a:pt x="156" y="512"/>
                  </a:cubicBezTo>
                  <a:cubicBezTo>
                    <a:pt x="251" y="512"/>
                    <a:pt x="322" y="441"/>
                    <a:pt x="322" y="346"/>
                  </a:cubicBezTo>
                  <a:lnTo>
                    <a:pt x="322" y="167"/>
                  </a:lnTo>
                  <a:cubicBezTo>
                    <a:pt x="322" y="60"/>
                    <a:pt x="251" y="0"/>
                    <a:pt x="156"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63"/>
            <p:cNvSpPr/>
            <p:nvPr/>
          </p:nvSpPr>
          <p:spPr>
            <a:xfrm>
              <a:off x="5013160" y="2565865"/>
              <a:ext cx="46063" cy="16157"/>
            </a:xfrm>
            <a:custGeom>
              <a:rect b="b" l="l" r="r" t="t"/>
              <a:pathLst>
                <a:path extrusionOk="0" h="510" w="1454">
                  <a:moveTo>
                    <a:pt x="188" y="1"/>
                  </a:moveTo>
                  <a:cubicBezTo>
                    <a:pt x="146" y="1"/>
                    <a:pt x="102" y="15"/>
                    <a:pt x="60" y="45"/>
                  </a:cubicBezTo>
                  <a:cubicBezTo>
                    <a:pt x="1" y="105"/>
                    <a:pt x="1" y="212"/>
                    <a:pt x="60" y="283"/>
                  </a:cubicBezTo>
                  <a:cubicBezTo>
                    <a:pt x="215" y="414"/>
                    <a:pt x="453" y="510"/>
                    <a:pt x="703" y="510"/>
                  </a:cubicBezTo>
                  <a:cubicBezTo>
                    <a:pt x="977" y="510"/>
                    <a:pt x="1215" y="414"/>
                    <a:pt x="1346" y="283"/>
                  </a:cubicBezTo>
                  <a:cubicBezTo>
                    <a:pt x="1453" y="212"/>
                    <a:pt x="1453" y="105"/>
                    <a:pt x="1370" y="45"/>
                  </a:cubicBezTo>
                  <a:cubicBezTo>
                    <a:pt x="1340" y="15"/>
                    <a:pt x="1301" y="1"/>
                    <a:pt x="1260" y="1"/>
                  </a:cubicBezTo>
                  <a:cubicBezTo>
                    <a:pt x="1218" y="1"/>
                    <a:pt x="1173" y="15"/>
                    <a:pt x="1132" y="45"/>
                  </a:cubicBezTo>
                  <a:cubicBezTo>
                    <a:pt x="1072" y="105"/>
                    <a:pt x="929" y="176"/>
                    <a:pt x="715" y="176"/>
                  </a:cubicBezTo>
                  <a:cubicBezTo>
                    <a:pt x="513" y="176"/>
                    <a:pt x="358" y="105"/>
                    <a:pt x="298" y="45"/>
                  </a:cubicBezTo>
                  <a:cubicBezTo>
                    <a:pt x="268" y="15"/>
                    <a:pt x="230" y="1"/>
                    <a:pt x="188"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63"/>
            <p:cNvSpPr/>
            <p:nvPr/>
          </p:nvSpPr>
          <p:spPr>
            <a:xfrm>
              <a:off x="4992030" y="2509570"/>
              <a:ext cx="21923" cy="10581"/>
            </a:xfrm>
            <a:custGeom>
              <a:rect b="b" l="l" r="r" t="t"/>
              <a:pathLst>
                <a:path extrusionOk="0" h="334" w="692">
                  <a:moveTo>
                    <a:pt x="168" y="1"/>
                  </a:moveTo>
                  <a:cubicBezTo>
                    <a:pt x="72" y="1"/>
                    <a:pt x="1" y="84"/>
                    <a:pt x="1" y="167"/>
                  </a:cubicBezTo>
                  <a:cubicBezTo>
                    <a:pt x="1" y="262"/>
                    <a:pt x="72" y="334"/>
                    <a:pt x="168" y="334"/>
                  </a:cubicBezTo>
                  <a:lnTo>
                    <a:pt x="525" y="334"/>
                  </a:lnTo>
                  <a:cubicBezTo>
                    <a:pt x="608" y="334"/>
                    <a:pt x="691" y="262"/>
                    <a:pt x="691" y="167"/>
                  </a:cubicBezTo>
                  <a:cubicBezTo>
                    <a:pt x="691" y="84"/>
                    <a:pt x="608" y="1"/>
                    <a:pt x="525"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63"/>
            <p:cNvSpPr/>
            <p:nvPr/>
          </p:nvSpPr>
          <p:spPr>
            <a:xfrm>
              <a:off x="5059191" y="2509570"/>
              <a:ext cx="21511" cy="10581"/>
            </a:xfrm>
            <a:custGeom>
              <a:rect b="b" l="l" r="r" t="t"/>
              <a:pathLst>
                <a:path extrusionOk="0" h="334" w="679">
                  <a:moveTo>
                    <a:pt x="155" y="1"/>
                  </a:moveTo>
                  <a:cubicBezTo>
                    <a:pt x="72" y="1"/>
                    <a:pt x="0" y="84"/>
                    <a:pt x="0" y="167"/>
                  </a:cubicBezTo>
                  <a:cubicBezTo>
                    <a:pt x="0" y="262"/>
                    <a:pt x="72" y="334"/>
                    <a:pt x="155" y="334"/>
                  </a:cubicBezTo>
                  <a:lnTo>
                    <a:pt x="512" y="334"/>
                  </a:lnTo>
                  <a:cubicBezTo>
                    <a:pt x="607" y="334"/>
                    <a:pt x="679" y="262"/>
                    <a:pt x="679" y="167"/>
                  </a:cubicBezTo>
                  <a:cubicBezTo>
                    <a:pt x="679" y="84"/>
                    <a:pt x="607" y="1"/>
                    <a:pt x="512"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50" name="Google Shape;1850;p63"/>
          <p:cNvGrpSpPr/>
          <p:nvPr/>
        </p:nvGrpSpPr>
        <p:grpSpPr>
          <a:xfrm>
            <a:off x="1211316" y="5850244"/>
            <a:ext cx="264813" cy="353454"/>
            <a:chOff x="5812066" y="2416019"/>
            <a:chExt cx="264813" cy="353454"/>
          </a:xfrm>
        </p:grpSpPr>
        <p:sp>
          <p:nvSpPr>
            <p:cNvPr id="1851" name="Google Shape;1851;p63"/>
            <p:cNvSpPr/>
            <p:nvPr/>
          </p:nvSpPr>
          <p:spPr>
            <a:xfrm>
              <a:off x="5812066" y="2416019"/>
              <a:ext cx="264813" cy="353454"/>
            </a:xfrm>
            <a:custGeom>
              <a:rect b="b" l="l" r="r" t="t"/>
              <a:pathLst>
                <a:path extrusionOk="0" h="11157" w="8359">
                  <a:moveTo>
                    <a:pt x="1572" y="346"/>
                  </a:moveTo>
                  <a:cubicBezTo>
                    <a:pt x="1905" y="346"/>
                    <a:pt x="2215" y="501"/>
                    <a:pt x="2405" y="751"/>
                  </a:cubicBezTo>
                  <a:cubicBezTo>
                    <a:pt x="1846" y="1144"/>
                    <a:pt x="1405" y="1715"/>
                    <a:pt x="1203" y="2394"/>
                  </a:cubicBezTo>
                  <a:cubicBezTo>
                    <a:pt x="798" y="2239"/>
                    <a:pt x="524" y="1834"/>
                    <a:pt x="524" y="1406"/>
                  </a:cubicBezTo>
                  <a:cubicBezTo>
                    <a:pt x="524" y="822"/>
                    <a:pt x="1000" y="346"/>
                    <a:pt x="1572" y="346"/>
                  </a:cubicBezTo>
                  <a:close/>
                  <a:moveTo>
                    <a:pt x="6799" y="358"/>
                  </a:moveTo>
                  <a:cubicBezTo>
                    <a:pt x="7382" y="358"/>
                    <a:pt x="7858" y="834"/>
                    <a:pt x="7858" y="1406"/>
                  </a:cubicBezTo>
                  <a:cubicBezTo>
                    <a:pt x="7858" y="1858"/>
                    <a:pt x="7572" y="2239"/>
                    <a:pt x="7168" y="2394"/>
                  </a:cubicBezTo>
                  <a:cubicBezTo>
                    <a:pt x="6965" y="1727"/>
                    <a:pt x="6537" y="1144"/>
                    <a:pt x="5965" y="751"/>
                  </a:cubicBezTo>
                  <a:cubicBezTo>
                    <a:pt x="6167" y="501"/>
                    <a:pt x="6465" y="358"/>
                    <a:pt x="6799" y="358"/>
                  </a:cubicBezTo>
                  <a:close/>
                  <a:moveTo>
                    <a:pt x="4191" y="548"/>
                  </a:moveTo>
                  <a:cubicBezTo>
                    <a:pt x="5739" y="548"/>
                    <a:pt x="6989" y="1799"/>
                    <a:pt x="6989" y="3346"/>
                  </a:cubicBezTo>
                  <a:cubicBezTo>
                    <a:pt x="6989" y="3537"/>
                    <a:pt x="6977" y="3727"/>
                    <a:pt x="6929" y="3930"/>
                  </a:cubicBezTo>
                  <a:cubicBezTo>
                    <a:pt x="6870" y="3894"/>
                    <a:pt x="6799" y="3882"/>
                    <a:pt x="6727" y="3882"/>
                  </a:cubicBezTo>
                  <a:lnTo>
                    <a:pt x="6620" y="3882"/>
                  </a:lnTo>
                  <a:lnTo>
                    <a:pt x="6620" y="3489"/>
                  </a:lnTo>
                  <a:lnTo>
                    <a:pt x="6632" y="3489"/>
                  </a:lnTo>
                  <a:cubicBezTo>
                    <a:pt x="6727" y="3489"/>
                    <a:pt x="6799" y="3418"/>
                    <a:pt x="6799" y="3335"/>
                  </a:cubicBezTo>
                  <a:cubicBezTo>
                    <a:pt x="6799" y="3239"/>
                    <a:pt x="6727" y="3168"/>
                    <a:pt x="6632" y="3168"/>
                  </a:cubicBezTo>
                  <a:cubicBezTo>
                    <a:pt x="5263" y="3168"/>
                    <a:pt x="4286" y="2715"/>
                    <a:pt x="3703" y="2346"/>
                  </a:cubicBezTo>
                  <a:cubicBezTo>
                    <a:pt x="3060" y="1942"/>
                    <a:pt x="2750" y="1525"/>
                    <a:pt x="2738" y="1525"/>
                  </a:cubicBezTo>
                  <a:cubicBezTo>
                    <a:pt x="2705" y="1484"/>
                    <a:pt x="2656" y="1463"/>
                    <a:pt x="2608" y="1463"/>
                  </a:cubicBezTo>
                  <a:cubicBezTo>
                    <a:pt x="2573" y="1463"/>
                    <a:pt x="2538" y="1475"/>
                    <a:pt x="2512" y="1501"/>
                  </a:cubicBezTo>
                  <a:cubicBezTo>
                    <a:pt x="2441" y="1561"/>
                    <a:pt x="2417" y="1668"/>
                    <a:pt x="2477" y="1715"/>
                  </a:cubicBezTo>
                  <a:cubicBezTo>
                    <a:pt x="2500" y="1739"/>
                    <a:pt x="2834" y="2168"/>
                    <a:pt x="3512" y="2596"/>
                  </a:cubicBezTo>
                  <a:cubicBezTo>
                    <a:pt x="4084" y="2965"/>
                    <a:pt x="5024" y="3382"/>
                    <a:pt x="6287" y="3466"/>
                  </a:cubicBezTo>
                  <a:lnTo>
                    <a:pt x="6287" y="4013"/>
                  </a:lnTo>
                  <a:cubicBezTo>
                    <a:pt x="6287" y="4073"/>
                    <a:pt x="6322" y="4120"/>
                    <a:pt x="6370" y="4144"/>
                  </a:cubicBezTo>
                  <a:cubicBezTo>
                    <a:pt x="6406" y="4180"/>
                    <a:pt x="6406" y="4180"/>
                    <a:pt x="6572" y="4180"/>
                  </a:cubicBezTo>
                  <a:lnTo>
                    <a:pt x="6715" y="4180"/>
                  </a:lnTo>
                  <a:cubicBezTo>
                    <a:pt x="6858" y="4180"/>
                    <a:pt x="6977" y="4299"/>
                    <a:pt x="6977" y="4442"/>
                  </a:cubicBezTo>
                  <a:cubicBezTo>
                    <a:pt x="6977" y="4597"/>
                    <a:pt x="6858" y="4716"/>
                    <a:pt x="6715" y="4716"/>
                  </a:cubicBezTo>
                  <a:lnTo>
                    <a:pt x="6608" y="4716"/>
                  </a:lnTo>
                  <a:lnTo>
                    <a:pt x="6608" y="4692"/>
                  </a:lnTo>
                  <a:cubicBezTo>
                    <a:pt x="6608" y="4609"/>
                    <a:pt x="6537" y="4537"/>
                    <a:pt x="6441" y="4537"/>
                  </a:cubicBezTo>
                  <a:cubicBezTo>
                    <a:pt x="6358" y="4537"/>
                    <a:pt x="6275" y="4609"/>
                    <a:pt x="6275" y="4692"/>
                  </a:cubicBezTo>
                  <a:cubicBezTo>
                    <a:pt x="6275" y="5859"/>
                    <a:pt x="5346" y="6799"/>
                    <a:pt x="4179" y="6799"/>
                  </a:cubicBezTo>
                  <a:cubicBezTo>
                    <a:pt x="3024" y="6799"/>
                    <a:pt x="2096" y="5871"/>
                    <a:pt x="2096" y="4716"/>
                  </a:cubicBezTo>
                  <a:cubicBezTo>
                    <a:pt x="2096" y="4620"/>
                    <a:pt x="2024" y="4549"/>
                    <a:pt x="1929" y="4549"/>
                  </a:cubicBezTo>
                  <a:cubicBezTo>
                    <a:pt x="1846" y="4549"/>
                    <a:pt x="1774" y="4620"/>
                    <a:pt x="1774" y="4716"/>
                  </a:cubicBezTo>
                  <a:lnTo>
                    <a:pt x="1774" y="4728"/>
                  </a:lnTo>
                  <a:lnTo>
                    <a:pt x="1667" y="4728"/>
                  </a:lnTo>
                  <a:cubicBezTo>
                    <a:pt x="1512" y="4728"/>
                    <a:pt x="1393" y="4609"/>
                    <a:pt x="1393" y="4466"/>
                  </a:cubicBezTo>
                  <a:cubicBezTo>
                    <a:pt x="1393" y="4311"/>
                    <a:pt x="1512" y="4192"/>
                    <a:pt x="1667" y="4192"/>
                  </a:cubicBezTo>
                  <a:lnTo>
                    <a:pt x="1798" y="4192"/>
                  </a:lnTo>
                  <a:cubicBezTo>
                    <a:pt x="1976" y="4192"/>
                    <a:pt x="1976" y="4192"/>
                    <a:pt x="2012" y="4180"/>
                  </a:cubicBezTo>
                  <a:cubicBezTo>
                    <a:pt x="2072" y="4144"/>
                    <a:pt x="2096" y="4085"/>
                    <a:pt x="2096" y="4025"/>
                  </a:cubicBezTo>
                  <a:lnTo>
                    <a:pt x="2096" y="3847"/>
                  </a:lnTo>
                  <a:cubicBezTo>
                    <a:pt x="2096" y="3335"/>
                    <a:pt x="2262" y="2882"/>
                    <a:pt x="2572" y="2513"/>
                  </a:cubicBezTo>
                  <a:cubicBezTo>
                    <a:pt x="2631" y="2442"/>
                    <a:pt x="2619" y="2334"/>
                    <a:pt x="2560" y="2287"/>
                  </a:cubicBezTo>
                  <a:cubicBezTo>
                    <a:pt x="2528" y="2260"/>
                    <a:pt x="2488" y="2248"/>
                    <a:pt x="2450" y="2248"/>
                  </a:cubicBezTo>
                  <a:cubicBezTo>
                    <a:pt x="2404" y="2248"/>
                    <a:pt x="2360" y="2266"/>
                    <a:pt x="2334" y="2299"/>
                  </a:cubicBezTo>
                  <a:cubicBezTo>
                    <a:pt x="1965" y="2739"/>
                    <a:pt x="1774" y="3251"/>
                    <a:pt x="1774" y="3870"/>
                  </a:cubicBezTo>
                  <a:lnTo>
                    <a:pt x="1774" y="3882"/>
                  </a:lnTo>
                  <a:lnTo>
                    <a:pt x="1667" y="3882"/>
                  </a:lnTo>
                  <a:cubicBezTo>
                    <a:pt x="1595" y="3882"/>
                    <a:pt x="1512" y="3894"/>
                    <a:pt x="1453" y="3930"/>
                  </a:cubicBezTo>
                  <a:cubicBezTo>
                    <a:pt x="1417" y="3727"/>
                    <a:pt x="1393" y="3537"/>
                    <a:pt x="1393" y="3346"/>
                  </a:cubicBezTo>
                  <a:cubicBezTo>
                    <a:pt x="1393" y="1799"/>
                    <a:pt x="2643" y="548"/>
                    <a:pt x="4191" y="548"/>
                  </a:cubicBezTo>
                  <a:close/>
                  <a:moveTo>
                    <a:pt x="5084" y="6990"/>
                  </a:moveTo>
                  <a:lnTo>
                    <a:pt x="5084" y="7537"/>
                  </a:lnTo>
                  <a:cubicBezTo>
                    <a:pt x="5084" y="7895"/>
                    <a:pt x="5310" y="8228"/>
                    <a:pt x="5667" y="8347"/>
                  </a:cubicBezTo>
                  <a:lnTo>
                    <a:pt x="6001" y="8466"/>
                  </a:lnTo>
                  <a:lnTo>
                    <a:pt x="5620" y="8811"/>
                  </a:lnTo>
                  <a:cubicBezTo>
                    <a:pt x="5489" y="8942"/>
                    <a:pt x="5429" y="9109"/>
                    <a:pt x="5429" y="9300"/>
                  </a:cubicBezTo>
                  <a:lnTo>
                    <a:pt x="5429" y="9359"/>
                  </a:lnTo>
                  <a:cubicBezTo>
                    <a:pt x="5060" y="9514"/>
                    <a:pt x="4643" y="9621"/>
                    <a:pt x="4191" y="9621"/>
                  </a:cubicBezTo>
                  <a:cubicBezTo>
                    <a:pt x="3762" y="9621"/>
                    <a:pt x="3334" y="9538"/>
                    <a:pt x="2965" y="9359"/>
                  </a:cubicBezTo>
                  <a:lnTo>
                    <a:pt x="2965" y="9300"/>
                  </a:lnTo>
                  <a:cubicBezTo>
                    <a:pt x="2965" y="9121"/>
                    <a:pt x="2881" y="8942"/>
                    <a:pt x="2762" y="8811"/>
                  </a:cubicBezTo>
                  <a:lnTo>
                    <a:pt x="2429" y="8466"/>
                  </a:lnTo>
                  <a:lnTo>
                    <a:pt x="2750" y="8347"/>
                  </a:lnTo>
                  <a:cubicBezTo>
                    <a:pt x="3096" y="8228"/>
                    <a:pt x="3334" y="7895"/>
                    <a:pt x="3334" y="7537"/>
                  </a:cubicBezTo>
                  <a:lnTo>
                    <a:pt x="3334" y="6990"/>
                  </a:lnTo>
                  <a:cubicBezTo>
                    <a:pt x="3596" y="7097"/>
                    <a:pt x="3893" y="7156"/>
                    <a:pt x="4215" y="7156"/>
                  </a:cubicBezTo>
                  <a:cubicBezTo>
                    <a:pt x="4524" y="7156"/>
                    <a:pt x="4822" y="7097"/>
                    <a:pt x="5084" y="6990"/>
                  </a:cubicBezTo>
                  <a:close/>
                  <a:moveTo>
                    <a:pt x="1560" y="1"/>
                  </a:moveTo>
                  <a:cubicBezTo>
                    <a:pt x="798" y="1"/>
                    <a:pt x="179" y="620"/>
                    <a:pt x="179" y="1382"/>
                  </a:cubicBezTo>
                  <a:cubicBezTo>
                    <a:pt x="179" y="1977"/>
                    <a:pt x="548" y="2501"/>
                    <a:pt x="1119" y="2692"/>
                  </a:cubicBezTo>
                  <a:cubicBezTo>
                    <a:pt x="1072" y="2882"/>
                    <a:pt x="1060" y="3096"/>
                    <a:pt x="1060" y="3299"/>
                  </a:cubicBezTo>
                  <a:cubicBezTo>
                    <a:pt x="1060" y="3573"/>
                    <a:pt x="1084" y="3835"/>
                    <a:pt x="1155" y="4108"/>
                  </a:cubicBezTo>
                  <a:cubicBezTo>
                    <a:pt x="1095" y="4192"/>
                    <a:pt x="1060" y="4311"/>
                    <a:pt x="1060" y="4442"/>
                  </a:cubicBezTo>
                  <a:cubicBezTo>
                    <a:pt x="1060" y="4775"/>
                    <a:pt x="1322" y="5037"/>
                    <a:pt x="1655" y="5037"/>
                  </a:cubicBezTo>
                  <a:lnTo>
                    <a:pt x="1774" y="5037"/>
                  </a:lnTo>
                  <a:cubicBezTo>
                    <a:pt x="1869" y="5799"/>
                    <a:pt x="2334" y="6442"/>
                    <a:pt x="2965" y="6811"/>
                  </a:cubicBezTo>
                  <a:lnTo>
                    <a:pt x="2965" y="7526"/>
                  </a:lnTo>
                  <a:cubicBezTo>
                    <a:pt x="2965" y="7752"/>
                    <a:pt x="2810" y="7954"/>
                    <a:pt x="2596" y="8038"/>
                  </a:cubicBezTo>
                  <a:lnTo>
                    <a:pt x="798" y="8669"/>
                  </a:lnTo>
                  <a:cubicBezTo>
                    <a:pt x="322" y="8835"/>
                    <a:pt x="0" y="9300"/>
                    <a:pt x="0" y="9823"/>
                  </a:cubicBezTo>
                  <a:lnTo>
                    <a:pt x="0" y="10990"/>
                  </a:lnTo>
                  <a:cubicBezTo>
                    <a:pt x="0" y="11085"/>
                    <a:pt x="71" y="11157"/>
                    <a:pt x="155" y="11157"/>
                  </a:cubicBezTo>
                  <a:cubicBezTo>
                    <a:pt x="250" y="11157"/>
                    <a:pt x="322" y="11085"/>
                    <a:pt x="322" y="10990"/>
                  </a:cubicBezTo>
                  <a:lnTo>
                    <a:pt x="322" y="9823"/>
                  </a:lnTo>
                  <a:cubicBezTo>
                    <a:pt x="322" y="9442"/>
                    <a:pt x="560" y="9109"/>
                    <a:pt x="917" y="8990"/>
                  </a:cubicBezTo>
                  <a:lnTo>
                    <a:pt x="2048" y="8585"/>
                  </a:lnTo>
                  <a:lnTo>
                    <a:pt x="2512" y="9050"/>
                  </a:lnTo>
                  <a:cubicBezTo>
                    <a:pt x="2584" y="9121"/>
                    <a:pt x="2619" y="9204"/>
                    <a:pt x="2619" y="9300"/>
                  </a:cubicBezTo>
                  <a:lnTo>
                    <a:pt x="2619" y="10990"/>
                  </a:lnTo>
                  <a:cubicBezTo>
                    <a:pt x="2619" y="11085"/>
                    <a:pt x="2691" y="11157"/>
                    <a:pt x="2774" y="11157"/>
                  </a:cubicBezTo>
                  <a:cubicBezTo>
                    <a:pt x="2869" y="11157"/>
                    <a:pt x="2941" y="11085"/>
                    <a:pt x="2941" y="10990"/>
                  </a:cubicBezTo>
                  <a:lnTo>
                    <a:pt x="2941" y="9704"/>
                  </a:lnTo>
                  <a:cubicBezTo>
                    <a:pt x="3334" y="9847"/>
                    <a:pt x="3751" y="9943"/>
                    <a:pt x="4179" y="9943"/>
                  </a:cubicBezTo>
                  <a:cubicBezTo>
                    <a:pt x="4608" y="9943"/>
                    <a:pt x="5024" y="9859"/>
                    <a:pt x="5417" y="9704"/>
                  </a:cubicBezTo>
                  <a:lnTo>
                    <a:pt x="5417" y="9776"/>
                  </a:lnTo>
                  <a:cubicBezTo>
                    <a:pt x="5417" y="9859"/>
                    <a:pt x="5489" y="9943"/>
                    <a:pt x="5572" y="9943"/>
                  </a:cubicBezTo>
                  <a:cubicBezTo>
                    <a:pt x="5667" y="9943"/>
                    <a:pt x="5739" y="9859"/>
                    <a:pt x="5739" y="9776"/>
                  </a:cubicBezTo>
                  <a:lnTo>
                    <a:pt x="5739" y="9300"/>
                  </a:lnTo>
                  <a:cubicBezTo>
                    <a:pt x="5739" y="9204"/>
                    <a:pt x="5786" y="9109"/>
                    <a:pt x="5846" y="9038"/>
                  </a:cubicBezTo>
                  <a:lnTo>
                    <a:pt x="6310" y="8585"/>
                  </a:lnTo>
                  <a:lnTo>
                    <a:pt x="7441" y="8978"/>
                  </a:lnTo>
                  <a:cubicBezTo>
                    <a:pt x="7799" y="9097"/>
                    <a:pt x="8037" y="9442"/>
                    <a:pt x="8037" y="9812"/>
                  </a:cubicBezTo>
                  <a:lnTo>
                    <a:pt x="8037" y="10990"/>
                  </a:lnTo>
                  <a:cubicBezTo>
                    <a:pt x="8037" y="11085"/>
                    <a:pt x="8108" y="11157"/>
                    <a:pt x="8192" y="11157"/>
                  </a:cubicBezTo>
                  <a:cubicBezTo>
                    <a:pt x="8287" y="11157"/>
                    <a:pt x="8358" y="11085"/>
                    <a:pt x="8358" y="10990"/>
                  </a:cubicBezTo>
                  <a:lnTo>
                    <a:pt x="8358" y="9812"/>
                  </a:lnTo>
                  <a:cubicBezTo>
                    <a:pt x="8358" y="9300"/>
                    <a:pt x="8037" y="8835"/>
                    <a:pt x="7561" y="8669"/>
                  </a:cubicBezTo>
                  <a:lnTo>
                    <a:pt x="5763" y="8038"/>
                  </a:lnTo>
                  <a:cubicBezTo>
                    <a:pt x="5548" y="7954"/>
                    <a:pt x="5405" y="7752"/>
                    <a:pt x="5405" y="7526"/>
                  </a:cubicBezTo>
                  <a:lnTo>
                    <a:pt x="5405" y="6811"/>
                  </a:lnTo>
                  <a:cubicBezTo>
                    <a:pt x="6037" y="6442"/>
                    <a:pt x="6489" y="5799"/>
                    <a:pt x="6596" y="5037"/>
                  </a:cubicBezTo>
                  <a:lnTo>
                    <a:pt x="6715" y="5037"/>
                  </a:lnTo>
                  <a:cubicBezTo>
                    <a:pt x="7037" y="5037"/>
                    <a:pt x="7310" y="4775"/>
                    <a:pt x="7310" y="4442"/>
                  </a:cubicBezTo>
                  <a:cubicBezTo>
                    <a:pt x="7310" y="4323"/>
                    <a:pt x="7263" y="4204"/>
                    <a:pt x="7203" y="4108"/>
                  </a:cubicBezTo>
                  <a:cubicBezTo>
                    <a:pt x="7275" y="3847"/>
                    <a:pt x="7310" y="3585"/>
                    <a:pt x="7310" y="3299"/>
                  </a:cubicBezTo>
                  <a:cubicBezTo>
                    <a:pt x="7310" y="3096"/>
                    <a:pt x="7287" y="2882"/>
                    <a:pt x="7251" y="2692"/>
                  </a:cubicBezTo>
                  <a:cubicBezTo>
                    <a:pt x="7799" y="2501"/>
                    <a:pt x="8180" y="1977"/>
                    <a:pt x="8180" y="1382"/>
                  </a:cubicBezTo>
                  <a:cubicBezTo>
                    <a:pt x="8180" y="620"/>
                    <a:pt x="7561" y="1"/>
                    <a:pt x="6799" y="1"/>
                  </a:cubicBezTo>
                  <a:cubicBezTo>
                    <a:pt x="6358" y="1"/>
                    <a:pt x="5953" y="203"/>
                    <a:pt x="5679" y="560"/>
                  </a:cubicBezTo>
                  <a:cubicBezTo>
                    <a:pt x="5239" y="310"/>
                    <a:pt x="4727" y="179"/>
                    <a:pt x="4179" y="179"/>
                  </a:cubicBezTo>
                  <a:cubicBezTo>
                    <a:pt x="3631" y="179"/>
                    <a:pt x="3119" y="310"/>
                    <a:pt x="2679" y="560"/>
                  </a:cubicBezTo>
                  <a:cubicBezTo>
                    <a:pt x="2429" y="203"/>
                    <a:pt x="2012" y="1"/>
                    <a:pt x="1560"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2" name="Google Shape;1852;p63"/>
            <p:cNvSpPr/>
            <p:nvPr/>
          </p:nvSpPr>
          <p:spPr>
            <a:xfrm>
              <a:off x="5923707" y="2588136"/>
              <a:ext cx="43402" cy="15396"/>
            </a:xfrm>
            <a:custGeom>
              <a:rect b="b" l="l" r="r" t="t"/>
              <a:pathLst>
                <a:path extrusionOk="0" h="486" w="1370">
                  <a:moveTo>
                    <a:pt x="173" y="0"/>
                  </a:moveTo>
                  <a:cubicBezTo>
                    <a:pt x="131" y="0"/>
                    <a:pt x="90" y="15"/>
                    <a:pt x="60" y="45"/>
                  </a:cubicBezTo>
                  <a:cubicBezTo>
                    <a:pt x="0" y="104"/>
                    <a:pt x="0" y="199"/>
                    <a:pt x="60" y="259"/>
                  </a:cubicBezTo>
                  <a:cubicBezTo>
                    <a:pt x="191" y="402"/>
                    <a:pt x="429" y="485"/>
                    <a:pt x="703" y="485"/>
                  </a:cubicBezTo>
                  <a:cubicBezTo>
                    <a:pt x="953" y="485"/>
                    <a:pt x="1191" y="402"/>
                    <a:pt x="1334" y="259"/>
                  </a:cubicBezTo>
                  <a:cubicBezTo>
                    <a:pt x="1370" y="199"/>
                    <a:pt x="1370" y="104"/>
                    <a:pt x="1310" y="45"/>
                  </a:cubicBezTo>
                  <a:cubicBezTo>
                    <a:pt x="1280" y="15"/>
                    <a:pt x="1239" y="0"/>
                    <a:pt x="1197" y="0"/>
                  </a:cubicBezTo>
                  <a:cubicBezTo>
                    <a:pt x="1155" y="0"/>
                    <a:pt x="1114" y="15"/>
                    <a:pt x="1084" y="45"/>
                  </a:cubicBezTo>
                  <a:cubicBezTo>
                    <a:pt x="1024" y="104"/>
                    <a:pt x="881" y="176"/>
                    <a:pt x="679" y="176"/>
                  </a:cubicBezTo>
                  <a:cubicBezTo>
                    <a:pt x="488" y="176"/>
                    <a:pt x="346" y="104"/>
                    <a:pt x="286" y="45"/>
                  </a:cubicBezTo>
                  <a:cubicBezTo>
                    <a:pt x="256" y="15"/>
                    <a:pt x="215" y="0"/>
                    <a:pt x="173"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3" name="Google Shape;1853;p63"/>
            <p:cNvSpPr/>
            <p:nvPr/>
          </p:nvSpPr>
          <p:spPr>
            <a:xfrm>
              <a:off x="5983677" y="2742291"/>
              <a:ext cx="10201" cy="26833"/>
            </a:xfrm>
            <a:custGeom>
              <a:rect b="b" l="l" r="r" t="t"/>
              <a:pathLst>
                <a:path extrusionOk="0" h="847" w="322">
                  <a:moveTo>
                    <a:pt x="155" y="1"/>
                  </a:moveTo>
                  <a:cubicBezTo>
                    <a:pt x="72" y="1"/>
                    <a:pt x="0" y="72"/>
                    <a:pt x="0" y="155"/>
                  </a:cubicBezTo>
                  <a:lnTo>
                    <a:pt x="0" y="679"/>
                  </a:lnTo>
                  <a:cubicBezTo>
                    <a:pt x="0" y="775"/>
                    <a:pt x="72" y="846"/>
                    <a:pt x="155" y="846"/>
                  </a:cubicBezTo>
                  <a:cubicBezTo>
                    <a:pt x="250" y="846"/>
                    <a:pt x="322" y="775"/>
                    <a:pt x="322" y="679"/>
                  </a:cubicBezTo>
                  <a:lnTo>
                    <a:pt x="322" y="155"/>
                  </a:lnTo>
                  <a:cubicBezTo>
                    <a:pt x="322" y="72"/>
                    <a:pt x="262" y="1"/>
                    <a:pt x="155"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p63"/>
            <p:cNvSpPr/>
            <p:nvPr/>
          </p:nvSpPr>
          <p:spPr>
            <a:xfrm>
              <a:off x="5906726" y="2543531"/>
              <a:ext cx="10581" cy="16252"/>
            </a:xfrm>
            <a:custGeom>
              <a:rect b="b" l="l" r="r" t="t"/>
              <a:pathLst>
                <a:path extrusionOk="0" h="513" w="334">
                  <a:moveTo>
                    <a:pt x="167" y="0"/>
                  </a:moveTo>
                  <a:cubicBezTo>
                    <a:pt x="72" y="0"/>
                    <a:pt x="1" y="72"/>
                    <a:pt x="1" y="167"/>
                  </a:cubicBezTo>
                  <a:lnTo>
                    <a:pt x="1" y="345"/>
                  </a:lnTo>
                  <a:cubicBezTo>
                    <a:pt x="1" y="441"/>
                    <a:pt x="72" y="512"/>
                    <a:pt x="167" y="512"/>
                  </a:cubicBezTo>
                  <a:cubicBezTo>
                    <a:pt x="251" y="512"/>
                    <a:pt x="322" y="441"/>
                    <a:pt x="322" y="345"/>
                  </a:cubicBezTo>
                  <a:lnTo>
                    <a:pt x="322" y="167"/>
                  </a:lnTo>
                  <a:cubicBezTo>
                    <a:pt x="334" y="72"/>
                    <a:pt x="251" y="0"/>
                    <a:pt x="16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63"/>
            <p:cNvSpPr/>
            <p:nvPr/>
          </p:nvSpPr>
          <p:spPr>
            <a:xfrm>
              <a:off x="5972747" y="2543531"/>
              <a:ext cx="10581" cy="16252"/>
            </a:xfrm>
            <a:custGeom>
              <a:rect b="b" l="l" r="r" t="t"/>
              <a:pathLst>
                <a:path extrusionOk="0" h="513" w="334">
                  <a:moveTo>
                    <a:pt x="167" y="0"/>
                  </a:moveTo>
                  <a:cubicBezTo>
                    <a:pt x="72" y="0"/>
                    <a:pt x="0" y="72"/>
                    <a:pt x="0" y="167"/>
                  </a:cubicBezTo>
                  <a:lnTo>
                    <a:pt x="0" y="345"/>
                  </a:lnTo>
                  <a:cubicBezTo>
                    <a:pt x="0" y="441"/>
                    <a:pt x="72" y="512"/>
                    <a:pt x="167" y="512"/>
                  </a:cubicBezTo>
                  <a:cubicBezTo>
                    <a:pt x="250" y="512"/>
                    <a:pt x="322" y="441"/>
                    <a:pt x="322" y="345"/>
                  </a:cubicBezTo>
                  <a:lnTo>
                    <a:pt x="322" y="167"/>
                  </a:lnTo>
                  <a:cubicBezTo>
                    <a:pt x="333" y="72"/>
                    <a:pt x="250" y="0"/>
                    <a:pt x="16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63"/>
            <p:cNvSpPr/>
            <p:nvPr/>
          </p:nvSpPr>
          <p:spPr>
            <a:xfrm>
              <a:off x="5901055" y="2526931"/>
              <a:ext cx="16252" cy="10581"/>
            </a:xfrm>
            <a:custGeom>
              <a:rect b="b" l="l" r="r" t="t"/>
              <a:pathLst>
                <a:path extrusionOk="0" h="334" w="513">
                  <a:moveTo>
                    <a:pt x="168" y="0"/>
                  </a:moveTo>
                  <a:cubicBezTo>
                    <a:pt x="72" y="0"/>
                    <a:pt x="1" y="84"/>
                    <a:pt x="1" y="167"/>
                  </a:cubicBezTo>
                  <a:cubicBezTo>
                    <a:pt x="1" y="262"/>
                    <a:pt x="72" y="334"/>
                    <a:pt x="168" y="334"/>
                  </a:cubicBezTo>
                  <a:lnTo>
                    <a:pt x="346" y="334"/>
                  </a:lnTo>
                  <a:cubicBezTo>
                    <a:pt x="430" y="334"/>
                    <a:pt x="501" y="262"/>
                    <a:pt x="501" y="167"/>
                  </a:cubicBezTo>
                  <a:cubicBezTo>
                    <a:pt x="513" y="84"/>
                    <a:pt x="430" y="0"/>
                    <a:pt x="346"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63"/>
            <p:cNvSpPr/>
            <p:nvPr/>
          </p:nvSpPr>
          <p:spPr>
            <a:xfrm>
              <a:off x="5972367" y="2526899"/>
              <a:ext cx="16220" cy="10613"/>
            </a:xfrm>
            <a:custGeom>
              <a:rect b="b" l="l" r="r" t="t"/>
              <a:pathLst>
                <a:path extrusionOk="0" h="335" w="512">
                  <a:moveTo>
                    <a:pt x="364" y="0"/>
                  </a:moveTo>
                  <a:cubicBezTo>
                    <a:pt x="358" y="0"/>
                    <a:pt x="352" y="0"/>
                    <a:pt x="345" y="1"/>
                  </a:cubicBezTo>
                  <a:lnTo>
                    <a:pt x="167" y="1"/>
                  </a:lnTo>
                  <a:cubicBezTo>
                    <a:pt x="72" y="1"/>
                    <a:pt x="0" y="85"/>
                    <a:pt x="0" y="168"/>
                  </a:cubicBezTo>
                  <a:cubicBezTo>
                    <a:pt x="0" y="263"/>
                    <a:pt x="72" y="335"/>
                    <a:pt x="167" y="335"/>
                  </a:cubicBezTo>
                  <a:lnTo>
                    <a:pt x="345" y="335"/>
                  </a:lnTo>
                  <a:cubicBezTo>
                    <a:pt x="429" y="335"/>
                    <a:pt x="500" y="263"/>
                    <a:pt x="500" y="168"/>
                  </a:cubicBezTo>
                  <a:cubicBezTo>
                    <a:pt x="511" y="79"/>
                    <a:pt x="450" y="0"/>
                    <a:pt x="364"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58" name="Google Shape;1858;p63"/>
          <p:cNvGrpSpPr/>
          <p:nvPr/>
        </p:nvGrpSpPr>
        <p:grpSpPr>
          <a:xfrm>
            <a:off x="3454070" y="5850624"/>
            <a:ext cx="264433" cy="353454"/>
            <a:chOff x="8054820" y="2416399"/>
            <a:chExt cx="264433" cy="353454"/>
          </a:xfrm>
        </p:grpSpPr>
        <p:sp>
          <p:nvSpPr>
            <p:cNvPr id="1859" name="Google Shape;1859;p63"/>
            <p:cNvSpPr/>
            <p:nvPr/>
          </p:nvSpPr>
          <p:spPr>
            <a:xfrm>
              <a:off x="8148371" y="2538621"/>
              <a:ext cx="10201" cy="15872"/>
            </a:xfrm>
            <a:custGeom>
              <a:rect b="b" l="l" r="r" t="t"/>
              <a:pathLst>
                <a:path extrusionOk="0" h="501" w="322">
                  <a:moveTo>
                    <a:pt x="155" y="0"/>
                  </a:moveTo>
                  <a:cubicBezTo>
                    <a:pt x="72" y="0"/>
                    <a:pt x="0" y="72"/>
                    <a:pt x="0" y="155"/>
                  </a:cubicBezTo>
                  <a:lnTo>
                    <a:pt x="0" y="334"/>
                  </a:lnTo>
                  <a:cubicBezTo>
                    <a:pt x="0" y="429"/>
                    <a:pt x="72" y="500"/>
                    <a:pt x="155" y="500"/>
                  </a:cubicBezTo>
                  <a:cubicBezTo>
                    <a:pt x="250" y="500"/>
                    <a:pt x="322" y="429"/>
                    <a:pt x="322" y="334"/>
                  </a:cubicBezTo>
                  <a:lnTo>
                    <a:pt x="322" y="155"/>
                  </a:lnTo>
                  <a:cubicBezTo>
                    <a:pt x="310" y="72"/>
                    <a:pt x="250" y="0"/>
                    <a:pt x="155"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63"/>
            <p:cNvSpPr/>
            <p:nvPr/>
          </p:nvSpPr>
          <p:spPr>
            <a:xfrm>
              <a:off x="8214361" y="2538621"/>
              <a:ext cx="10233" cy="15872"/>
            </a:xfrm>
            <a:custGeom>
              <a:rect b="b" l="l" r="r" t="t"/>
              <a:pathLst>
                <a:path extrusionOk="0" h="501" w="323">
                  <a:moveTo>
                    <a:pt x="156" y="0"/>
                  </a:moveTo>
                  <a:cubicBezTo>
                    <a:pt x="72" y="0"/>
                    <a:pt x="1" y="72"/>
                    <a:pt x="1" y="155"/>
                  </a:cubicBezTo>
                  <a:lnTo>
                    <a:pt x="1" y="334"/>
                  </a:lnTo>
                  <a:cubicBezTo>
                    <a:pt x="1" y="429"/>
                    <a:pt x="72" y="500"/>
                    <a:pt x="156" y="500"/>
                  </a:cubicBezTo>
                  <a:cubicBezTo>
                    <a:pt x="251" y="500"/>
                    <a:pt x="322" y="429"/>
                    <a:pt x="322" y="334"/>
                  </a:cubicBezTo>
                  <a:lnTo>
                    <a:pt x="322" y="155"/>
                  </a:lnTo>
                  <a:cubicBezTo>
                    <a:pt x="322" y="72"/>
                    <a:pt x="251" y="0"/>
                    <a:pt x="156"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63"/>
            <p:cNvSpPr/>
            <p:nvPr/>
          </p:nvSpPr>
          <p:spPr>
            <a:xfrm>
              <a:off x="8054820" y="2416399"/>
              <a:ext cx="264433" cy="353454"/>
            </a:xfrm>
            <a:custGeom>
              <a:rect b="b" l="l" r="r" t="t"/>
              <a:pathLst>
                <a:path extrusionOk="0" h="11157" w="8347">
                  <a:moveTo>
                    <a:pt x="1703" y="5025"/>
                  </a:moveTo>
                  <a:cubicBezTo>
                    <a:pt x="1787" y="5204"/>
                    <a:pt x="1882" y="5418"/>
                    <a:pt x="1882" y="5573"/>
                  </a:cubicBezTo>
                  <a:cubicBezTo>
                    <a:pt x="1882" y="5680"/>
                    <a:pt x="1787" y="5763"/>
                    <a:pt x="1703" y="5763"/>
                  </a:cubicBezTo>
                  <a:cubicBezTo>
                    <a:pt x="1608" y="5763"/>
                    <a:pt x="1525" y="5668"/>
                    <a:pt x="1525" y="5573"/>
                  </a:cubicBezTo>
                  <a:cubicBezTo>
                    <a:pt x="1525" y="5430"/>
                    <a:pt x="1608" y="5204"/>
                    <a:pt x="1703" y="5025"/>
                  </a:cubicBezTo>
                  <a:close/>
                  <a:moveTo>
                    <a:pt x="6585" y="5025"/>
                  </a:moveTo>
                  <a:cubicBezTo>
                    <a:pt x="6668" y="5204"/>
                    <a:pt x="6763" y="5418"/>
                    <a:pt x="6763" y="5573"/>
                  </a:cubicBezTo>
                  <a:cubicBezTo>
                    <a:pt x="6763" y="5680"/>
                    <a:pt x="6668" y="5763"/>
                    <a:pt x="6585" y="5763"/>
                  </a:cubicBezTo>
                  <a:cubicBezTo>
                    <a:pt x="6490" y="5763"/>
                    <a:pt x="6406" y="5668"/>
                    <a:pt x="6406" y="5573"/>
                  </a:cubicBezTo>
                  <a:cubicBezTo>
                    <a:pt x="6406" y="5430"/>
                    <a:pt x="6490" y="5204"/>
                    <a:pt x="6585" y="5025"/>
                  </a:cubicBezTo>
                  <a:close/>
                  <a:moveTo>
                    <a:pt x="4144" y="322"/>
                  </a:moveTo>
                  <a:cubicBezTo>
                    <a:pt x="6073" y="322"/>
                    <a:pt x="7633" y="1894"/>
                    <a:pt x="7633" y="3823"/>
                  </a:cubicBezTo>
                  <a:cubicBezTo>
                    <a:pt x="7633" y="5847"/>
                    <a:pt x="6478" y="7752"/>
                    <a:pt x="6299" y="8049"/>
                  </a:cubicBezTo>
                  <a:lnTo>
                    <a:pt x="5716" y="7847"/>
                  </a:lnTo>
                  <a:cubicBezTo>
                    <a:pt x="5513" y="7764"/>
                    <a:pt x="5358" y="7561"/>
                    <a:pt x="5358" y="7335"/>
                  </a:cubicBezTo>
                  <a:lnTo>
                    <a:pt x="5358" y="6621"/>
                  </a:lnTo>
                  <a:cubicBezTo>
                    <a:pt x="5692" y="6430"/>
                    <a:pt x="5966" y="6180"/>
                    <a:pt x="6180" y="5859"/>
                  </a:cubicBezTo>
                  <a:cubicBezTo>
                    <a:pt x="6263" y="6001"/>
                    <a:pt x="6418" y="6073"/>
                    <a:pt x="6597" y="6073"/>
                  </a:cubicBezTo>
                  <a:cubicBezTo>
                    <a:pt x="6882" y="6073"/>
                    <a:pt x="7097" y="5847"/>
                    <a:pt x="7097" y="5561"/>
                  </a:cubicBezTo>
                  <a:cubicBezTo>
                    <a:pt x="7097" y="5323"/>
                    <a:pt x="6966" y="5025"/>
                    <a:pt x="6859" y="4823"/>
                  </a:cubicBezTo>
                  <a:cubicBezTo>
                    <a:pt x="7097" y="4751"/>
                    <a:pt x="7275" y="4525"/>
                    <a:pt x="7275" y="4251"/>
                  </a:cubicBezTo>
                  <a:cubicBezTo>
                    <a:pt x="7275" y="3930"/>
                    <a:pt x="7013" y="3656"/>
                    <a:pt x="6680" y="3656"/>
                  </a:cubicBezTo>
                  <a:lnTo>
                    <a:pt x="6597" y="3656"/>
                  </a:lnTo>
                  <a:cubicBezTo>
                    <a:pt x="6597" y="3656"/>
                    <a:pt x="6585" y="3656"/>
                    <a:pt x="6585" y="3644"/>
                  </a:cubicBezTo>
                  <a:lnTo>
                    <a:pt x="6585" y="3120"/>
                  </a:lnTo>
                  <a:cubicBezTo>
                    <a:pt x="6585" y="2453"/>
                    <a:pt x="6049" y="1918"/>
                    <a:pt x="5370" y="1918"/>
                  </a:cubicBezTo>
                  <a:lnTo>
                    <a:pt x="5192" y="1918"/>
                  </a:lnTo>
                  <a:cubicBezTo>
                    <a:pt x="5108" y="1918"/>
                    <a:pt x="5037" y="1989"/>
                    <a:pt x="5037" y="2084"/>
                  </a:cubicBezTo>
                  <a:cubicBezTo>
                    <a:pt x="5037" y="2168"/>
                    <a:pt x="5108" y="2251"/>
                    <a:pt x="5192" y="2251"/>
                  </a:cubicBezTo>
                  <a:lnTo>
                    <a:pt x="5370" y="2251"/>
                  </a:lnTo>
                  <a:cubicBezTo>
                    <a:pt x="5870" y="2251"/>
                    <a:pt x="6251" y="2644"/>
                    <a:pt x="6251" y="3120"/>
                  </a:cubicBezTo>
                  <a:lnTo>
                    <a:pt x="6251" y="3644"/>
                  </a:lnTo>
                  <a:cubicBezTo>
                    <a:pt x="6251" y="3823"/>
                    <a:pt x="6406" y="3989"/>
                    <a:pt x="6597" y="3989"/>
                  </a:cubicBezTo>
                  <a:lnTo>
                    <a:pt x="6680" y="3989"/>
                  </a:lnTo>
                  <a:cubicBezTo>
                    <a:pt x="6835" y="3989"/>
                    <a:pt x="6954" y="4108"/>
                    <a:pt x="6954" y="4251"/>
                  </a:cubicBezTo>
                  <a:cubicBezTo>
                    <a:pt x="6954" y="4406"/>
                    <a:pt x="6835" y="4525"/>
                    <a:pt x="6680" y="4525"/>
                  </a:cubicBezTo>
                  <a:lnTo>
                    <a:pt x="6585" y="4525"/>
                  </a:lnTo>
                  <a:lnTo>
                    <a:pt x="6585" y="4501"/>
                  </a:lnTo>
                  <a:cubicBezTo>
                    <a:pt x="6585" y="4418"/>
                    <a:pt x="6501" y="4346"/>
                    <a:pt x="6418" y="4346"/>
                  </a:cubicBezTo>
                  <a:cubicBezTo>
                    <a:pt x="6323" y="4346"/>
                    <a:pt x="6251" y="4418"/>
                    <a:pt x="6251" y="4501"/>
                  </a:cubicBezTo>
                  <a:cubicBezTo>
                    <a:pt x="6251" y="5668"/>
                    <a:pt x="5311" y="6609"/>
                    <a:pt x="4156" y="6609"/>
                  </a:cubicBezTo>
                  <a:cubicBezTo>
                    <a:pt x="2989" y="6609"/>
                    <a:pt x="2060" y="5668"/>
                    <a:pt x="2060" y="4501"/>
                  </a:cubicBezTo>
                  <a:cubicBezTo>
                    <a:pt x="2060" y="4418"/>
                    <a:pt x="1977" y="4346"/>
                    <a:pt x="1894" y="4346"/>
                  </a:cubicBezTo>
                  <a:cubicBezTo>
                    <a:pt x="1798" y="4346"/>
                    <a:pt x="1727" y="4418"/>
                    <a:pt x="1727" y="4501"/>
                  </a:cubicBezTo>
                  <a:lnTo>
                    <a:pt x="1727" y="4525"/>
                  </a:lnTo>
                  <a:lnTo>
                    <a:pt x="1620" y="4525"/>
                  </a:lnTo>
                  <a:cubicBezTo>
                    <a:pt x="1477" y="4525"/>
                    <a:pt x="1358" y="4406"/>
                    <a:pt x="1358" y="4251"/>
                  </a:cubicBezTo>
                  <a:cubicBezTo>
                    <a:pt x="1358" y="4108"/>
                    <a:pt x="1477" y="3989"/>
                    <a:pt x="1620" y="3989"/>
                  </a:cubicBezTo>
                  <a:lnTo>
                    <a:pt x="1715" y="3989"/>
                  </a:lnTo>
                  <a:cubicBezTo>
                    <a:pt x="1894" y="3989"/>
                    <a:pt x="2060" y="3835"/>
                    <a:pt x="2060" y="3644"/>
                  </a:cubicBezTo>
                  <a:lnTo>
                    <a:pt x="2060" y="3120"/>
                  </a:lnTo>
                  <a:cubicBezTo>
                    <a:pt x="2060" y="2632"/>
                    <a:pt x="2453" y="2251"/>
                    <a:pt x="2930" y="2251"/>
                  </a:cubicBezTo>
                  <a:lnTo>
                    <a:pt x="4501" y="2251"/>
                  </a:lnTo>
                  <a:cubicBezTo>
                    <a:pt x="4585" y="2251"/>
                    <a:pt x="4656" y="2168"/>
                    <a:pt x="4656" y="2084"/>
                  </a:cubicBezTo>
                  <a:cubicBezTo>
                    <a:pt x="4656" y="1989"/>
                    <a:pt x="4585" y="1918"/>
                    <a:pt x="4501" y="1918"/>
                  </a:cubicBezTo>
                  <a:lnTo>
                    <a:pt x="2930" y="1918"/>
                  </a:lnTo>
                  <a:cubicBezTo>
                    <a:pt x="2632" y="1918"/>
                    <a:pt x="2394" y="1679"/>
                    <a:pt x="2394" y="1382"/>
                  </a:cubicBezTo>
                  <a:cubicBezTo>
                    <a:pt x="2394" y="798"/>
                    <a:pt x="3025" y="322"/>
                    <a:pt x="3799" y="322"/>
                  </a:cubicBezTo>
                  <a:close/>
                  <a:moveTo>
                    <a:pt x="2084" y="1310"/>
                  </a:moveTo>
                  <a:lnTo>
                    <a:pt x="2084" y="1406"/>
                  </a:lnTo>
                  <a:cubicBezTo>
                    <a:pt x="2084" y="1679"/>
                    <a:pt x="2203" y="1918"/>
                    <a:pt x="2394" y="2084"/>
                  </a:cubicBezTo>
                  <a:cubicBezTo>
                    <a:pt x="2013" y="2275"/>
                    <a:pt x="1727" y="2692"/>
                    <a:pt x="1727" y="3156"/>
                  </a:cubicBezTo>
                  <a:lnTo>
                    <a:pt x="1727" y="3680"/>
                  </a:lnTo>
                  <a:cubicBezTo>
                    <a:pt x="1727" y="3680"/>
                    <a:pt x="1727" y="3692"/>
                    <a:pt x="1715" y="3692"/>
                  </a:cubicBezTo>
                  <a:lnTo>
                    <a:pt x="1620" y="3692"/>
                  </a:lnTo>
                  <a:cubicBezTo>
                    <a:pt x="1298" y="3692"/>
                    <a:pt x="1025" y="3954"/>
                    <a:pt x="1025" y="4287"/>
                  </a:cubicBezTo>
                  <a:cubicBezTo>
                    <a:pt x="1025" y="4549"/>
                    <a:pt x="1203" y="4775"/>
                    <a:pt x="1441" y="4847"/>
                  </a:cubicBezTo>
                  <a:cubicBezTo>
                    <a:pt x="1346" y="5037"/>
                    <a:pt x="1203" y="5335"/>
                    <a:pt x="1203" y="5597"/>
                  </a:cubicBezTo>
                  <a:cubicBezTo>
                    <a:pt x="1203" y="5870"/>
                    <a:pt x="1429" y="6097"/>
                    <a:pt x="1715" y="6097"/>
                  </a:cubicBezTo>
                  <a:cubicBezTo>
                    <a:pt x="1894" y="6097"/>
                    <a:pt x="2037" y="6013"/>
                    <a:pt x="2132" y="5894"/>
                  </a:cubicBezTo>
                  <a:cubicBezTo>
                    <a:pt x="2334" y="6204"/>
                    <a:pt x="2620" y="6466"/>
                    <a:pt x="2953" y="6656"/>
                  </a:cubicBezTo>
                  <a:lnTo>
                    <a:pt x="2953" y="7347"/>
                  </a:lnTo>
                  <a:cubicBezTo>
                    <a:pt x="2953" y="7573"/>
                    <a:pt x="2799" y="7787"/>
                    <a:pt x="2584" y="7859"/>
                  </a:cubicBezTo>
                  <a:lnTo>
                    <a:pt x="1965" y="8085"/>
                  </a:lnTo>
                  <a:cubicBezTo>
                    <a:pt x="1715" y="7621"/>
                    <a:pt x="834" y="5847"/>
                    <a:pt x="834" y="3882"/>
                  </a:cubicBezTo>
                  <a:cubicBezTo>
                    <a:pt x="834" y="3275"/>
                    <a:pt x="989" y="2727"/>
                    <a:pt x="1263" y="2227"/>
                  </a:cubicBezTo>
                  <a:cubicBezTo>
                    <a:pt x="1477" y="1870"/>
                    <a:pt x="1739" y="1560"/>
                    <a:pt x="2084" y="1310"/>
                  </a:cubicBezTo>
                  <a:close/>
                  <a:moveTo>
                    <a:pt x="3811" y="1"/>
                  </a:moveTo>
                  <a:cubicBezTo>
                    <a:pt x="3346" y="1"/>
                    <a:pt x="2918" y="132"/>
                    <a:pt x="2608" y="382"/>
                  </a:cubicBezTo>
                  <a:cubicBezTo>
                    <a:pt x="2453" y="489"/>
                    <a:pt x="2358" y="620"/>
                    <a:pt x="2263" y="763"/>
                  </a:cubicBezTo>
                  <a:cubicBezTo>
                    <a:pt x="1715" y="1084"/>
                    <a:pt x="1286" y="1537"/>
                    <a:pt x="1001" y="2037"/>
                  </a:cubicBezTo>
                  <a:cubicBezTo>
                    <a:pt x="691" y="2572"/>
                    <a:pt x="524" y="3192"/>
                    <a:pt x="524" y="3858"/>
                  </a:cubicBezTo>
                  <a:cubicBezTo>
                    <a:pt x="524" y="5108"/>
                    <a:pt x="870" y="6251"/>
                    <a:pt x="1144" y="6990"/>
                  </a:cubicBezTo>
                  <a:cubicBezTo>
                    <a:pt x="1358" y="7525"/>
                    <a:pt x="1548" y="7942"/>
                    <a:pt x="1667" y="8156"/>
                  </a:cubicBezTo>
                  <a:lnTo>
                    <a:pt x="810" y="8454"/>
                  </a:lnTo>
                  <a:cubicBezTo>
                    <a:pt x="334" y="8621"/>
                    <a:pt x="1" y="9073"/>
                    <a:pt x="1" y="9597"/>
                  </a:cubicBezTo>
                  <a:lnTo>
                    <a:pt x="1" y="10954"/>
                  </a:lnTo>
                  <a:cubicBezTo>
                    <a:pt x="1" y="11038"/>
                    <a:pt x="72" y="11121"/>
                    <a:pt x="167" y="11121"/>
                  </a:cubicBezTo>
                  <a:cubicBezTo>
                    <a:pt x="251" y="11121"/>
                    <a:pt x="322" y="11038"/>
                    <a:pt x="322" y="10954"/>
                  </a:cubicBezTo>
                  <a:lnTo>
                    <a:pt x="322" y="9633"/>
                  </a:lnTo>
                  <a:cubicBezTo>
                    <a:pt x="322" y="9252"/>
                    <a:pt x="560" y="8918"/>
                    <a:pt x="917" y="8799"/>
                  </a:cubicBezTo>
                  <a:lnTo>
                    <a:pt x="1191" y="8704"/>
                  </a:lnTo>
                  <a:cubicBezTo>
                    <a:pt x="1810" y="9561"/>
                    <a:pt x="2941" y="10097"/>
                    <a:pt x="4180" y="10097"/>
                  </a:cubicBezTo>
                  <a:cubicBezTo>
                    <a:pt x="4727" y="10097"/>
                    <a:pt x="5287" y="10002"/>
                    <a:pt x="5775" y="9788"/>
                  </a:cubicBezTo>
                  <a:cubicBezTo>
                    <a:pt x="5858" y="9764"/>
                    <a:pt x="5894" y="9657"/>
                    <a:pt x="5858" y="9585"/>
                  </a:cubicBezTo>
                  <a:cubicBezTo>
                    <a:pt x="5840" y="9512"/>
                    <a:pt x="5773" y="9481"/>
                    <a:pt x="5711" y="9481"/>
                  </a:cubicBezTo>
                  <a:cubicBezTo>
                    <a:pt x="5692" y="9481"/>
                    <a:pt x="5673" y="9484"/>
                    <a:pt x="5656" y="9490"/>
                  </a:cubicBezTo>
                  <a:cubicBezTo>
                    <a:pt x="5204" y="9680"/>
                    <a:pt x="4704" y="9788"/>
                    <a:pt x="4180" y="9788"/>
                  </a:cubicBezTo>
                  <a:cubicBezTo>
                    <a:pt x="3096" y="9788"/>
                    <a:pt x="2084" y="9347"/>
                    <a:pt x="1513" y="8609"/>
                  </a:cubicBezTo>
                  <a:lnTo>
                    <a:pt x="2727" y="8180"/>
                  </a:lnTo>
                  <a:cubicBezTo>
                    <a:pt x="3061" y="8061"/>
                    <a:pt x="3299" y="7740"/>
                    <a:pt x="3299" y="7383"/>
                  </a:cubicBezTo>
                  <a:lnTo>
                    <a:pt x="3299" y="6823"/>
                  </a:lnTo>
                  <a:cubicBezTo>
                    <a:pt x="3572" y="6930"/>
                    <a:pt x="3870" y="6990"/>
                    <a:pt x="4180" y="6990"/>
                  </a:cubicBezTo>
                  <a:cubicBezTo>
                    <a:pt x="4489" y="6990"/>
                    <a:pt x="4787" y="6930"/>
                    <a:pt x="5061" y="6823"/>
                  </a:cubicBezTo>
                  <a:lnTo>
                    <a:pt x="5061" y="7383"/>
                  </a:lnTo>
                  <a:cubicBezTo>
                    <a:pt x="5061" y="7740"/>
                    <a:pt x="5287" y="8061"/>
                    <a:pt x="5644" y="8180"/>
                  </a:cubicBezTo>
                  <a:lnTo>
                    <a:pt x="6847" y="8609"/>
                  </a:lnTo>
                  <a:cubicBezTo>
                    <a:pt x="6680" y="8823"/>
                    <a:pt x="6478" y="9014"/>
                    <a:pt x="6239" y="9180"/>
                  </a:cubicBezTo>
                  <a:cubicBezTo>
                    <a:pt x="6156" y="9228"/>
                    <a:pt x="6144" y="9323"/>
                    <a:pt x="6192" y="9407"/>
                  </a:cubicBezTo>
                  <a:cubicBezTo>
                    <a:pt x="6216" y="9442"/>
                    <a:pt x="6275" y="9478"/>
                    <a:pt x="6323" y="9478"/>
                  </a:cubicBezTo>
                  <a:cubicBezTo>
                    <a:pt x="6359" y="9478"/>
                    <a:pt x="6382" y="9466"/>
                    <a:pt x="6418" y="9442"/>
                  </a:cubicBezTo>
                  <a:cubicBezTo>
                    <a:pt x="6716" y="9240"/>
                    <a:pt x="6966" y="9002"/>
                    <a:pt x="7156" y="8716"/>
                  </a:cubicBezTo>
                  <a:lnTo>
                    <a:pt x="7430" y="8811"/>
                  </a:lnTo>
                  <a:cubicBezTo>
                    <a:pt x="7787" y="8930"/>
                    <a:pt x="8025" y="9264"/>
                    <a:pt x="8025" y="9645"/>
                  </a:cubicBezTo>
                  <a:lnTo>
                    <a:pt x="8025" y="10990"/>
                  </a:lnTo>
                  <a:cubicBezTo>
                    <a:pt x="8025" y="11085"/>
                    <a:pt x="8097" y="11157"/>
                    <a:pt x="8180" y="11157"/>
                  </a:cubicBezTo>
                  <a:cubicBezTo>
                    <a:pt x="8275" y="11157"/>
                    <a:pt x="8347" y="11085"/>
                    <a:pt x="8347" y="10990"/>
                  </a:cubicBezTo>
                  <a:lnTo>
                    <a:pt x="8347" y="9633"/>
                  </a:lnTo>
                  <a:cubicBezTo>
                    <a:pt x="8323" y="9109"/>
                    <a:pt x="7990" y="8657"/>
                    <a:pt x="7513" y="8478"/>
                  </a:cubicBezTo>
                  <a:lnTo>
                    <a:pt x="6620" y="8168"/>
                  </a:lnTo>
                  <a:cubicBezTo>
                    <a:pt x="6740" y="7978"/>
                    <a:pt x="7013" y="7525"/>
                    <a:pt x="7263" y="6918"/>
                  </a:cubicBezTo>
                  <a:cubicBezTo>
                    <a:pt x="7847" y="5561"/>
                    <a:pt x="7978" y="4489"/>
                    <a:pt x="7978" y="3823"/>
                  </a:cubicBezTo>
                  <a:cubicBezTo>
                    <a:pt x="7978" y="1703"/>
                    <a:pt x="6263" y="1"/>
                    <a:pt x="4156"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63"/>
            <p:cNvSpPr/>
            <p:nvPr/>
          </p:nvSpPr>
          <p:spPr>
            <a:xfrm>
              <a:off x="8164972" y="2582371"/>
              <a:ext cx="43782" cy="15492"/>
            </a:xfrm>
            <a:custGeom>
              <a:rect b="b" l="l" r="r" t="t"/>
              <a:pathLst>
                <a:path extrusionOk="0" h="489" w="1382">
                  <a:moveTo>
                    <a:pt x="179" y="0"/>
                  </a:moveTo>
                  <a:cubicBezTo>
                    <a:pt x="140" y="0"/>
                    <a:pt x="101" y="12"/>
                    <a:pt x="72" y="36"/>
                  </a:cubicBezTo>
                  <a:cubicBezTo>
                    <a:pt x="0" y="96"/>
                    <a:pt x="0" y="203"/>
                    <a:pt x="72" y="262"/>
                  </a:cubicBezTo>
                  <a:cubicBezTo>
                    <a:pt x="203" y="393"/>
                    <a:pt x="441" y="489"/>
                    <a:pt x="703" y="489"/>
                  </a:cubicBezTo>
                  <a:cubicBezTo>
                    <a:pt x="965" y="489"/>
                    <a:pt x="1191" y="393"/>
                    <a:pt x="1346" y="262"/>
                  </a:cubicBezTo>
                  <a:cubicBezTo>
                    <a:pt x="1381" y="203"/>
                    <a:pt x="1381" y="120"/>
                    <a:pt x="1322" y="36"/>
                  </a:cubicBezTo>
                  <a:cubicBezTo>
                    <a:pt x="1292" y="12"/>
                    <a:pt x="1250" y="0"/>
                    <a:pt x="1209" y="0"/>
                  </a:cubicBezTo>
                  <a:cubicBezTo>
                    <a:pt x="1167" y="0"/>
                    <a:pt x="1125" y="12"/>
                    <a:pt x="1096" y="36"/>
                  </a:cubicBezTo>
                  <a:cubicBezTo>
                    <a:pt x="1036" y="96"/>
                    <a:pt x="881" y="179"/>
                    <a:pt x="691" y="179"/>
                  </a:cubicBezTo>
                  <a:cubicBezTo>
                    <a:pt x="488" y="179"/>
                    <a:pt x="346" y="96"/>
                    <a:pt x="286" y="36"/>
                  </a:cubicBezTo>
                  <a:cubicBezTo>
                    <a:pt x="256" y="12"/>
                    <a:pt x="218" y="0"/>
                    <a:pt x="179"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63"/>
            <p:cNvSpPr/>
            <p:nvPr/>
          </p:nvSpPr>
          <p:spPr>
            <a:xfrm>
              <a:off x="8141592" y="2519137"/>
              <a:ext cx="18501" cy="13844"/>
            </a:xfrm>
            <a:custGeom>
              <a:rect b="b" l="l" r="r" t="t"/>
              <a:pathLst>
                <a:path extrusionOk="0" h="437" w="584">
                  <a:moveTo>
                    <a:pt x="404" y="1"/>
                  </a:moveTo>
                  <a:cubicBezTo>
                    <a:pt x="381" y="1"/>
                    <a:pt x="357" y="7"/>
                    <a:pt x="333" y="20"/>
                  </a:cubicBezTo>
                  <a:lnTo>
                    <a:pt x="119" y="115"/>
                  </a:lnTo>
                  <a:cubicBezTo>
                    <a:pt x="48" y="163"/>
                    <a:pt x="0" y="258"/>
                    <a:pt x="48" y="341"/>
                  </a:cubicBezTo>
                  <a:cubicBezTo>
                    <a:pt x="71" y="401"/>
                    <a:pt x="131" y="437"/>
                    <a:pt x="191" y="437"/>
                  </a:cubicBezTo>
                  <a:cubicBezTo>
                    <a:pt x="226" y="437"/>
                    <a:pt x="238" y="437"/>
                    <a:pt x="274" y="413"/>
                  </a:cubicBezTo>
                  <a:lnTo>
                    <a:pt x="476" y="318"/>
                  </a:lnTo>
                  <a:cubicBezTo>
                    <a:pt x="548" y="270"/>
                    <a:pt x="583" y="163"/>
                    <a:pt x="548" y="91"/>
                  </a:cubicBezTo>
                  <a:cubicBezTo>
                    <a:pt x="522" y="40"/>
                    <a:pt x="465" y="1"/>
                    <a:pt x="404"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63"/>
            <p:cNvSpPr/>
            <p:nvPr/>
          </p:nvSpPr>
          <p:spPr>
            <a:xfrm>
              <a:off x="8211731" y="2518409"/>
              <a:ext cx="18881" cy="13812"/>
            </a:xfrm>
            <a:custGeom>
              <a:rect b="b" l="l" r="r" t="t"/>
              <a:pathLst>
                <a:path extrusionOk="0" h="436" w="596">
                  <a:moveTo>
                    <a:pt x="208" y="0"/>
                  </a:moveTo>
                  <a:cubicBezTo>
                    <a:pt x="148" y="0"/>
                    <a:pt x="83" y="39"/>
                    <a:pt x="48" y="91"/>
                  </a:cubicBezTo>
                  <a:cubicBezTo>
                    <a:pt x="1" y="174"/>
                    <a:pt x="48" y="269"/>
                    <a:pt x="120" y="317"/>
                  </a:cubicBezTo>
                  <a:lnTo>
                    <a:pt x="334" y="424"/>
                  </a:lnTo>
                  <a:cubicBezTo>
                    <a:pt x="358" y="436"/>
                    <a:pt x="382" y="436"/>
                    <a:pt x="405" y="436"/>
                  </a:cubicBezTo>
                  <a:cubicBezTo>
                    <a:pt x="465" y="436"/>
                    <a:pt x="524" y="412"/>
                    <a:pt x="560" y="353"/>
                  </a:cubicBezTo>
                  <a:cubicBezTo>
                    <a:pt x="596" y="257"/>
                    <a:pt x="572" y="174"/>
                    <a:pt x="477" y="126"/>
                  </a:cubicBezTo>
                  <a:lnTo>
                    <a:pt x="274" y="19"/>
                  </a:lnTo>
                  <a:cubicBezTo>
                    <a:pt x="255" y="6"/>
                    <a:pt x="232" y="0"/>
                    <a:pt x="208"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65" name="Google Shape;1865;p63"/>
          <p:cNvGrpSpPr/>
          <p:nvPr/>
        </p:nvGrpSpPr>
        <p:grpSpPr>
          <a:xfrm>
            <a:off x="755663" y="5847615"/>
            <a:ext cx="271212" cy="361374"/>
            <a:chOff x="5356413" y="2413390"/>
            <a:chExt cx="271212" cy="361374"/>
          </a:xfrm>
        </p:grpSpPr>
        <p:sp>
          <p:nvSpPr>
            <p:cNvPr id="1866" name="Google Shape;1866;p63"/>
            <p:cNvSpPr/>
            <p:nvPr/>
          </p:nvSpPr>
          <p:spPr>
            <a:xfrm>
              <a:off x="5453734" y="2525790"/>
              <a:ext cx="10201" cy="15872"/>
            </a:xfrm>
            <a:custGeom>
              <a:rect b="b" l="l" r="r" t="t"/>
              <a:pathLst>
                <a:path extrusionOk="0" h="501" w="322">
                  <a:moveTo>
                    <a:pt x="167" y="1"/>
                  </a:moveTo>
                  <a:cubicBezTo>
                    <a:pt x="72" y="1"/>
                    <a:pt x="0" y="72"/>
                    <a:pt x="0" y="167"/>
                  </a:cubicBezTo>
                  <a:lnTo>
                    <a:pt x="0" y="346"/>
                  </a:lnTo>
                  <a:cubicBezTo>
                    <a:pt x="0" y="429"/>
                    <a:pt x="72" y="501"/>
                    <a:pt x="167" y="501"/>
                  </a:cubicBezTo>
                  <a:cubicBezTo>
                    <a:pt x="250" y="501"/>
                    <a:pt x="322" y="429"/>
                    <a:pt x="322" y="346"/>
                  </a:cubicBezTo>
                  <a:lnTo>
                    <a:pt x="322" y="167"/>
                  </a:lnTo>
                  <a:cubicBezTo>
                    <a:pt x="322" y="72"/>
                    <a:pt x="250" y="1"/>
                    <a:pt x="167"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p63"/>
            <p:cNvSpPr/>
            <p:nvPr/>
          </p:nvSpPr>
          <p:spPr>
            <a:xfrm>
              <a:off x="5521624" y="2525790"/>
              <a:ext cx="10201" cy="15872"/>
            </a:xfrm>
            <a:custGeom>
              <a:rect b="b" l="l" r="r" t="t"/>
              <a:pathLst>
                <a:path extrusionOk="0" h="501" w="322">
                  <a:moveTo>
                    <a:pt x="155" y="1"/>
                  </a:moveTo>
                  <a:cubicBezTo>
                    <a:pt x="72" y="1"/>
                    <a:pt x="0" y="72"/>
                    <a:pt x="0" y="167"/>
                  </a:cubicBezTo>
                  <a:lnTo>
                    <a:pt x="0" y="346"/>
                  </a:lnTo>
                  <a:cubicBezTo>
                    <a:pt x="0" y="429"/>
                    <a:pt x="72" y="501"/>
                    <a:pt x="155" y="501"/>
                  </a:cubicBezTo>
                  <a:cubicBezTo>
                    <a:pt x="250" y="501"/>
                    <a:pt x="322" y="429"/>
                    <a:pt x="322" y="346"/>
                  </a:cubicBezTo>
                  <a:lnTo>
                    <a:pt x="322" y="167"/>
                  </a:lnTo>
                  <a:cubicBezTo>
                    <a:pt x="322" y="72"/>
                    <a:pt x="250" y="1"/>
                    <a:pt x="155"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63"/>
            <p:cNvSpPr/>
            <p:nvPr/>
          </p:nvSpPr>
          <p:spPr>
            <a:xfrm>
              <a:off x="5356413" y="2413390"/>
              <a:ext cx="271212" cy="361374"/>
            </a:xfrm>
            <a:custGeom>
              <a:rect b="b" l="l" r="r" t="t"/>
              <a:pathLst>
                <a:path extrusionOk="0" h="11407" w="8561">
                  <a:moveTo>
                    <a:pt x="4215" y="298"/>
                  </a:moveTo>
                  <a:cubicBezTo>
                    <a:pt x="4394" y="298"/>
                    <a:pt x="4560" y="381"/>
                    <a:pt x="4679" y="512"/>
                  </a:cubicBezTo>
                  <a:cubicBezTo>
                    <a:pt x="4707" y="549"/>
                    <a:pt x="4762" y="564"/>
                    <a:pt x="4813" y="564"/>
                  </a:cubicBezTo>
                  <a:cubicBezTo>
                    <a:pt x="4829" y="564"/>
                    <a:pt x="4844" y="563"/>
                    <a:pt x="4858" y="560"/>
                  </a:cubicBezTo>
                  <a:cubicBezTo>
                    <a:pt x="4965" y="512"/>
                    <a:pt x="5072" y="501"/>
                    <a:pt x="5180" y="501"/>
                  </a:cubicBezTo>
                  <a:cubicBezTo>
                    <a:pt x="5644" y="501"/>
                    <a:pt x="6037" y="834"/>
                    <a:pt x="6072" y="1310"/>
                  </a:cubicBezTo>
                  <a:cubicBezTo>
                    <a:pt x="6072" y="1370"/>
                    <a:pt x="6120" y="1429"/>
                    <a:pt x="6180" y="1453"/>
                  </a:cubicBezTo>
                  <a:cubicBezTo>
                    <a:pt x="6453" y="1560"/>
                    <a:pt x="6608" y="1822"/>
                    <a:pt x="6608" y="2120"/>
                  </a:cubicBezTo>
                  <a:cubicBezTo>
                    <a:pt x="6608" y="2525"/>
                    <a:pt x="6287" y="2846"/>
                    <a:pt x="5882" y="2846"/>
                  </a:cubicBezTo>
                  <a:cubicBezTo>
                    <a:pt x="5632" y="2846"/>
                    <a:pt x="5406" y="2715"/>
                    <a:pt x="5275" y="2501"/>
                  </a:cubicBezTo>
                  <a:cubicBezTo>
                    <a:pt x="5239" y="2465"/>
                    <a:pt x="5180" y="2429"/>
                    <a:pt x="5120" y="2429"/>
                  </a:cubicBezTo>
                  <a:cubicBezTo>
                    <a:pt x="5096" y="2429"/>
                    <a:pt x="5084" y="2429"/>
                    <a:pt x="5049" y="2441"/>
                  </a:cubicBezTo>
                  <a:cubicBezTo>
                    <a:pt x="4977" y="2489"/>
                    <a:pt x="4882" y="2501"/>
                    <a:pt x="4810" y="2501"/>
                  </a:cubicBezTo>
                  <a:cubicBezTo>
                    <a:pt x="4513" y="2501"/>
                    <a:pt x="4263" y="2263"/>
                    <a:pt x="4263" y="1953"/>
                  </a:cubicBezTo>
                  <a:cubicBezTo>
                    <a:pt x="4263" y="1905"/>
                    <a:pt x="4263" y="1858"/>
                    <a:pt x="4275" y="1822"/>
                  </a:cubicBezTo>
                  <a:cubicBezTo>
                    <a:pt x="4287" y="1774"/>
                    <a:pt x="4275" y="1715"/>
                    <a:pt x="4251" y="1691"/>
                  </a:cubicBezTo>
                  <a:cubicBezTo>
                    <a:pt x="4215" y="1644"/>
                    <a:pt x="4167" y="1632"/>
                    <a:pt x="4132" y="1608"/>
                  </a:cubicBezTo>
                  <a:cubicBezTo>
                    <a:pt x="3798" y="1584"/>
                    <a:pt x="3548" y="1310"/>
                    <a:pt x="3548" y="989"/>
                  </a:cubicBezTo>
                  <a:cubicBezTo>
                    <a:pt x="3572" y="596"/>
                    <a:pt x="3858" y="298"/>
                    <a:pt x="4215" y="298"/>
                  </a:cubicBezTo>
                  <a:close/>
                  <a:moveTo>
                    <a:pt x="6763" y="2715"/>
                  </a:moveTo>
                  <a:cubicBezTo>
                    <a:pt x="6787" y="2858"/>
                    <a:pt x="6811" y="3013"/>
                    <a:pt x="6811" y="3179"/>
                  </a:cubicBezTo>
                  <a:lnTo>
                    <a:pt x="6811" y="3370"/>
                  </a:lnTo>
                  <a:lnTo>
                    <a:pt x="6608" y="3370"/>
                  </a:lnTo>
                  <a:cubicBezTo>
                    <a:pt x="6513" y="3370"/>
                    <a:pt x="6418" y="3275"/>
                    <a:pt x="6418" y="3179"/>
                  </a:cubicBezTo>
                  <a:lnTo>
                    <a:pt x="6418" y="3025"/>
                  </a:lnTo>
                  <a:cubicBezTo>
                    <a:pt x="6549" y="2953"/>
                    <a:pt x="6668" y="2834"/>
                    <a:pt x="6763" y="2715"/>
                  </a:cubicBezTo>
                  <a:close/>
                  <a:moveTo>
                    <a:pt x="1608" y="2215"/>
                  </a:moveTo>
                  <a:cubicBezTo>
                    <a:pt x="1512" y="2513"/>
                    <a:pt x="1465" y="2810"/>
                    <a:pt x="1465" y="3144"/>
                  </a:cubicBezTo>
                  <a:lnTo>
                    <a:pt x="1465" y="3382"/>
                  </a:lnTo>
                  <a:cubicBezTo>
                    <a:pt x="1250" y="3489"/>
                    <a:pt x="1108" y="3691"/>
                    <a:pt x="1108" y="3930"/>
                  </a:cubicBezTo>
                  <a:cubicBezTo>
                    <a:pt x="1108" y="4275"/>
                    <a:pt x="1370" y="4549"/>
                    <a:pt x="1715" y="4549"/>
                  </a:cubicBezTo>
                  <a:lnTo>
                    <a:pt x="1822" y="4549"/>
                  </a:lnTo>
                  <a:lnTo>
                    <a:pt x="1822" y="4561"/>
                  </a:lnTo>
                  <a:cubicBezTo>
                    <a:pt x="1822" y="5049"/>
                    <a:pt x="1953" y="5501"/>
                    <a:pt x="2203" y="5882"/>
                  </a:cubicBezTo>
                  <a:cubicBezTo>
                    <a:pt x="2092" y="5973"/>
                    <a:pt x="1972" y="6004"/>
                    <a:pt x="1844" y="6004"/>
                  </a:cubicBezTo>
                  <a:cubicBezTo>
                    <a:pt x="1821" y="6004"/>
                    <a:pt x="1798" y="6003"/>
                    <a:pt x="1774" y="6001"/>
                  </a:cubicBezTo>
                  <a:cubicBezTo>
                    <a:pt x="1334" y="5989"/>
                    <a:pt x="953" y="5632"/>
                    <a:pt x="917" y="5180"/>
                  </a:cubicBezTo>
                  <a:lnTo>
                    <a:pt x="917" y="4989"/>
                  </a:lnTo>
                  <a:cubicBezTo>
                    <a:pt x="929" y="4811"/>
                    <a:pt x="881" y="4644"/>
                    <a:pt x="762" y="4549"/>
                  </a:cubicBezTo>
                  <a:cubicBezTo>
                    <a:pt x="631" y="4406"/>
                    <a:pt x="536" y="4215"/>
                    <a:pt x="536" y="4025"/>
                  </a:cubicBezTo>
                  <a:cubicBezTo>
                    <a:pt x="536" y="3751"/>
                    <a:pt x="691" y="3513"/>
                    <a:pt x="917" y="3394"/>
                  </a:cubicBezTo>
                  <a:cubicBezTo>
                    <a:pt x="1072" y="3310"/>
                    <a:pt x="1155" y="3120"/>
                    <a:pt x="1096" y="2941"/>
                  </a:cubicBezTo>
                  <a:cubicBezTo>
                    <a:pt x="1060" y="2834"/>
                    <a:pt x="1060" y="2727"/>
                    <a:pt x="1096" y="2620"/>
                  </a:cubicBezTo>
                  <a:cubicBezTo>
                    <a:pt x="1131" y="2429"/>
                    <a:pt x="1298" y="2286"/>
                    <a:pt x="1489" y="2239"/>
                  </a:cubicBezTo>
                  <a:cubicBezTo>
                    <a:pt x="1536" y="2215"/>
                    <a:pt x="1572" y="2215"/>
                    <a:pt x="1608" y="2215"/>
                  </a:cubicBezTo>
                  <a:close/>
                  <a:moveTo>
                    <a:pt x="6977" y="2251"/>
                  </a:moveTo>
                  <a:cubicBezTo>
                    <a:pt x="7025" y="2251"/>
                    <a:pt x="7061" y="2251"/>
                    <a:pt x="7108" y="2263"/>
                  </a:cubicBezTo>
                  <a:cubicBezTo>
                    <a:pt x="7299" y="2310"/>
                    <a:pt x="7442" y="2453"/>
                    <a:pt x="7501" y="2656"/>
                  </a:cubicBezTo>
                  <a:cubicBezTo>
                    <a:pt x="7537" y="2763"/>
                    <a:pt x="7537" y="2858"/>
                    <a:pt x="7501" y="2965"/>
                  </a:cubicBezTo>
                  <a:cubicBezTo>
                    <a:pt x="7442" y="3144"/>
                    <a:pt x="7525" y="3334"/>
                    <a:pt x="7680" y="3429"/>
                  </a:cubicBezTo>
                  <a:cubicBezTo>
                    <a:pt x="7918" y="3560"/>
                    <a:pt x="8061" y="3799"/>
                    <a:pt x="8061" y="4049"/>
                  </a:cubicBezTo>
                  <a:cubicBezTo>
                    <a:pt x="8061" y="4251"/>
                    <a:pt x="7977" y="4441"/>
                    <a:pt x="7835" y="4572"/>
                  </a:cubicBezTo>
                  <a:cubicBezTo>
                    <a:pt x="7727" y="4680"/>
                    <a:pt x="7668" y="4846"/>
                    <a:pt x="7680" y="5025"/>
                  </a:cubicBezTo>
                  <a:cubicBezTo>
                    <a:pt x="7704" y="5084"/>
                    <a:pt x="7704" y="5156"/>
                    <a:pt x="7680" y="5215"/>
                  </a:cubicBezTo>
                  <a:cubicBezTo>
                    <a:pt x="7644" y="5644"/>
                    <a:pt x="7263" y="6001"/>
                    <a:pt x="6823" y="6037"/>
                  </a:cubicBezTo>
                  <a:cubicBezTo>
                    <a:pt x="6668" y="6037"/>
                    <a:pt x="6525" y="6001"/>
                    <a:pt x="6394" y="5942"/>
                  </a:cubicBezTo>
                  <a:cubicBezTo>
                    <a:pt x="6632" y="5561"/>
                    <a:pt x="6775" y="5108"/>
                    <a:pt x="6775" y="4620"/>
                  </a:cubicBezTo>
                  <a:lnTo>
                    <a:pt x="6775" y="4608"/>
                  </a:lnTo>
                  <a:lnTo>
                    <a:pt x="6882" y="4608"/>
                  </a:lnTo>
                  <a:cubicBezTo>
                    <a:pt x="7227" y="4608"/>
                    <a:pt x="7489" y="4334"/>
                    <a:pt x="7489" y="3989"/>
                  </a:cubicBezTo>
                  <a:cubicBezTo>
                    <a:pt x="7489" y="3739"/>
                    <a:pt x="7346" y="3537"/>
                    <a:pt x="7132" y="3441"/>
                  </a:cubicBezTo>
                  <a:lnTo>
                    <a:pt x="7132" y="3179"/>
                  </a:lnTo>
                  <a:cubicBezTo>
                    <a:pt x="7132" y="2858"/>
                    <a:pt x="7085" y="2548"/>
                    <a:pt x="6977" y="2251"/>
                  </a:cubicBezTo>
                  <a:close/>
                  <a:moveTo>
                    <a:pt x="3239" y="893"/>
                  </a:moveTo>
                  <a:lnTo>
                    <a:pt x="3239" y="941"/>
                  </a:lnTo>
                  <a:cubicBezTo>
                    <a:pt x="3239" y="1370"/>
                    <a:pt x="3536" y="1763"/>
                    <a:pt x="3953" y="1870"/>
                  </a:cubicBezTo>
                  <a:lnTo>
                    <a:pt x="3953" y="1905"/>
                  </a:lnTo>
                  <a:cubicBezTo>
                    <a:pt x="3953" y="2394"/>
                    <a:pt x="4334" y="2787"/>
                    <a:pt x="4822" y="2787"/>
                  </a:cubicBezTo>
                  <a:cubicBezTo>
                    <a:pt x="4918" y="2787"/>
                    <a:pt x="4989" y="2775"/>
                    <a:pt x="5084" y="2739"/>
                  </a:cubicBezTo>
                  <a:cubicBezTo>
                    <a:pt x="5275" y="3001"/>
                    <a:pt x="5572" y="3132"/>
                    <a:pt x="5894" y="3132"/>
                  </a:cubicBezTo>
                  <a:cubicBezTo>
                    <a:pt x="5953" y="3132"/>
                    <a:pt x="6037" y="3132"/>
                    <a:pt x="6096" y="3120"/>
                  </a:cubicBezTo>
                  <a:lnTo>
                    <a:pt x="6096" y="3144"/>
                  </a:lnTo>
                  <a:cubicBezTo>
                    <a:pt x="6096" y="3429"/>
                    <a:pt x="6334" y="3668"/>
                    <a:pt x="6608" y="3668"/>
                  </a:cubicBezTo>
                  <a:lnTo>
                    <a:pt x="6882" y="3668"/>
                  </a:lnTo>
                  <a:cubicBezTo>
                    <a:pt x="7025" y="3668"/>
                    <a:pt x="7168" y="3787"/>
                    <a:pt x="7168" y="3953"/>
                  </a:cubicBezTo>
                  <a:cubicBezTo>
                    <a:pt x="7168" y="4096"/>
                    <a:pt x="7049" y="4227"/>
                    <a:pt x="6882" y="4227"/>
                  </a:cubicBezTo>
                  <a:lnTo>
                    <a:pt x="6775" y="4227"/>
                  </a:lnTo>
                  <a:lnTo>
                    <a:pt x="6775" y="4215"/>
                  </a:lnTo>
                  <a:cubicBezTo>
                    <a:pt x="6775" y="4132"/>
                    <a:pt x="6704" y="4049"/>
                    <a:pt x="6608" y="4049"/>
                  </a:cubicBezTo>
                  <a:cubicBezTo>
                    <a:pt x="6525" y="4049"/>
                    <a:pt x="6453" y="4132"/>
                    <a:pt x="6453" y="4215"/>
                  </a:cubicBezTo>
                  <a:lnTo>
                    <a:pt x="6453" y="4572"/>
                  </a:lnTo>
                  <a:cubicBezTo>
                    <a:pt x="6453" y="5763"/>
                    <a:pt x="5477" y="6716"/>
                    <a:pt x="4310" y="6716"/>
                  </a:cubicBezTo>
                  <a:cubicBezTo>
                    <a:pt x="4289" y="6716"/>
                    <a:pt x="4268" y="6717"/>
                    <a:pt x="4247" y="6717"/>
                  </a:cubicBezTo>
                  <a:cubicBezTo>
                    <a:pt x="3086" y="6717"/>
                    <a:pt x="2167" y="5754"/>
                    <a:pt x="2167" y="4584"/>
                  </a:cubicBezTo>
                  <a:lnTo>
                    <a:pt x="2167" y="4227"/>
                  </a:lnTo>
                  <a:cubicBezTo>
                    <a:pt x="2167" y="4144"/>
                    <a:pt x="2084" y="4072"/>
                    <a:pt x="2001" y="4072"/>
                  </a:cubicBezTo>
                  <a:cubicBezTo>
                    <a:pt x="1905" y="4072"/>
                    <a:pt x="1834" y="4144"/>
                    <a:pt x="1834" y="4227"/>
                  </a:cubicBezTo>
                  <a:lnTo>
                    <a:pt x="1834" y="4251"/>
                  </a:lnTo>
                  <a:lnTo>
                    <a:pt x="1727" y="4251"/>
                  </a:lnTo>
                  <a:cubicBezTo>
                    <a:pt x="1584" y="4251"/>
                    <a:pt x="1453" y="4132"/>
                    <a:pt x="1453" y="3965"/>
                  </a:cubicBezTo>
                  <a:cubicBezTo>
                    <a:pt x="1453" y="3810"/>
                    <a:pt x="1572" y="3679"/>
                    <a:pt x="1727" y="3679"/>
                  </a:cubicBezTo>
                  <a:lnTo>
                    <a:pt x="2001" y="3679"/>
                  </a:lnTo>
                  <a:cubicBezTo>
                    <a:pt x="2286" y="3679"/>
                    <a:pt x="2524" y="3441"/>
                    <a:pt x="2524" y="3156"/>
                  </a:cubicBezTo>
                  <a:cubicBezTo>
                    <a:pt x="2524" y="2667"/>
                    <a:pt x="2715" y="2191"/>
                    <a:pt x="3084" y="1846"/>
                  </a:cubicBezTo>
                  <a:cubicBezTo>
                    <a:pt x="3155" y="1786"/>
                    <a:pt x="3155" y="1691"/>
                    <a:pt x="3084" y="1608"/>
                  </a:cubicBezTo>
                  <a:cubicBezTo>
                    <a:pt x="3054" y="1572"/>
                    <a:pt x="3013" y="1554"/>
                    <a:pt x="2969" y="1554"/>
                  </a:cubicBezTo>
                  <a:cubicBezTo>
                    <a:pt x="2926" y="1554"/>
                    <a:pt x="2882" y="1572"/>
                    <a:pt x="2846" y="1608"/>
                  </a:cubicBezTo>
                  <a:cubicBezTo>
                    <a:pt x="2417" y="2013"/>
                    <a:pt x="2179" y="2560"/>
                    <a:pt x="2179" y="3156"/>
                  </a:cubicBezTo>
                  <a:cubicBezTo>
                    <a:pt x="2179" y="3263"/>
                    <a:pt x="2084" y="3358"/>
                    <a:pt x="1989" y="3358"/>
                  </a:cubicBezTo>
                  <a:lnTo>
                    <a:pt x="1786" y="3358"/>
                  </a:lnTo>
                  <a:lnTo>
                    <a:pt x="1786" y="3179"/>
                  </a:lnTo>
                  <a:cubicBezTo>
                    <a:pt x="1786" y="2191"/>
                    <a:pt x="2358" y="1310"/>
                    <a:pt x="3239" y="893"/>
                  </a:cubicBezTo>
                  <a:close/>
                  <a:moveTo>
                    <a:pt x="5227" y="6894"/>
                  </a:moveTo>
                  <a:lnTo>
                    <a:pt x="5227" y="7251"/>
                  </a:lnTo>
                  <a:cubicBezTo>
                    <a:pt x="5227" y="7359"/>
                    <a:pt x="5215" y="7454"/>
                    <a:pt x="5168" y="7561"/>
                  </a:cubicBezTo>
                  <a:cubicBezTo>
                    <a:pt x="5144" y="7656"/>
                    <a:pt x="5180" y="7740"/>
                    <a:pt x="5275" y="7775"/>
                  </a:cubicBezTo>
                  <a:cubicBezTo>
                    <a:pt x="5287" y="7775"/>
                    <a:pt x="5322" y="7787"/>
                    <a:pt x="5334" y="7787"/>
                  </a:cubicBezTo>
                  <a:cubicBezTo>
                    <a:pt x="5406" y="7787"/>
                    <a:pt x="5465" y="7740"/>
                    <a:pt x="5501" y="7680"/>
                  </a:cubicBezTo>
                  <a:cubicBezTo>
                    <a:pt x="5537" y="7549"/>
                    <a:pt x="5572" y="7418"/>
                    <a:pt x="5572" y="7263"/>
                  </a:cubicBezTo>
                  <a:lnTo>
                    <a:pt x="5572" y="7192"/>
                  </a:lnTo>
                  <a:cubicBezTo>
                    <a:pt x="5930" y="7251"/>
                    <a:pt x="6299" y="7359"/>
                    <a:pt x="6644" y="7478"/>
                  </a:cubicBezTo>
                  <a:cubicBezTo>
                    <a:pt x="6644" y="7478"/>
                    <a:pt x="6656" y="7478"/>
                    <a:pt x="6656" y="7489"/>
                  </a:cubicBezTo>
                  <a:cubicBezTo>
                    <a:pt x="6561" y="8037"/>
                    <a:pt x="6299" y="8573"/>
                    <a:pt x="5882" y="8978"/>
                  </a:cubicBezTo>
                  <a:cubicBezTo>
                    <a:pt x="5453" y="9383"/>
                    <a:pt x="4906" y="9585"/>
                    <a:pt x="4310" y="9585"/>
                  </a:cubicBezTo>
                  <a:cubicBezTo>
                    <a:pt x="3727" y="9585"/>
                    <a:pt x="3155" y="9371"/>
                    <a:pt x="2727" y="8978"/>
                  </a:cubicBezTo>
                  <a:cubicBezTo>
                    <a:pt x="2298" y="8597"/>
                    <a:pt x="2048" y="8049"/>
                    <a:pt x="1989" y="7478"/>
                  </a:cubicBezTo>
                  <a:cubicBezTo>
                    <a:pt x="1989" y="7478"/>
                    <a:pt x="1989" y="7454"/>
                    <a:pt x="2001" y="7454"/>
                  </a:cubicBezTo>
                  <a:cubicBezTo>
                    <a:pt x="2346" y="7347"/>
                    <a:pt x="2715" y="7251"/>
                    <a:pt x="3072" y="7180"/>
                  </a:cubicBezTo>
                  <a:lnTo>
                    <a:pt x="3072" y="7251"/>
                  </a:lnTo>
                  <a:cubicBezTo>
                    <a:pt x="3072" y="7942"/>
                    <a:pt x="3620" y="8490"/>
                    <a:pt x="4310" y="8490"/>
                  </a:cubicBezTo>
                  <a:cubicBezTo>
                    <a:pt x="4525" y="8490"/>
                    <a:pt x="4739" y="8430"/>
                    <a:pt x="4929" y="8323"/>
                  </a:cubicBezTo>
                  <a:cubicBezTo>
                    <a:pt x="5001" y="8275"/>
                    <a:pt x="5037" y="8168"/>
                    <a:pt x="4989" y="8097"/>
                  </a:cubicBezTo>
                  <a:cubicBezTo>
                    <a:pt x="4956" y="8048"/>
                    <a:pt x="4901" y="8015"/>
                    <a:pt x="4843" y="8015"/>
                  </a:cubicBezTo>
                  <a:cubicBezTo>
                    <a:pt x="4816" y="8015"/>
                    <a:pt x="4789" y="8022"/>
                    <a:pt x="4763" y="8037"/>
                  </a:cubicBezTo>
                  <a:cubicBezTo>
                    <a:pt x="4632" y="8109"/>
                    <a:pt x="4465" y="8156"/>
                    <a:pt x="4322" y="8156"/>
                  </a:cubicBezTo>
                  <a:cubicBezTo>
                    <a:pt x="3834" y="8156"/>
                    <a:pt x="3417" y="7751"/>
                    <a:pt x="3417" y="7251"/>
                  </a:cubicBezTo>
                  <a:lnTo>
                    <a:pt x="3417" y="6894"/>
                  </a:lnTo>
                  <a:cubicBezTo>
                    <a:pt x="3691" y="7001"/>
                    <a:pt x="3989" y="7061"/>
                    <a:pt x="4322" y="7061"/>
                  </a:cubicBezTo>
                  <a:cubicBezTo>
                    <a:pt x="4644" y="7061"/>
                    <a:pt x="4941" y="7001"/>
                    <a:pt x="5227" y="6894"/>
                  </a:cubicBezTo>
                  <a:close/>
                  <a:moveTo>
                    <a:pt x="4203" y="0"/>
                  </a:moveTo>
                  <a:cubicBezTo>
                    <a:pt x="3834" y="0"/>
                    <a:pt x="3501" y="215"/>
                    <a:pt x="3334" y="524"/>
                  </a:cubicBezTo>
                  <a:cubicBezTo>
                    <a:pt x="2620" y="774"/>
                    <a:pt x="2060" y="1298"/>
                    <a:pt x="1727" y="1953"/>
                  </a:cubicBezTo>
                  <a:cubicBezTo>
                    <a:pt x="1687" y="1948"/>
                    <a:pt x="1646" y="1945"/>
                    <a:pt x="1602" y="1945"/>
                  </a:cubicBezTo>
                  <a:cubicBezTo>
                    <a:pt x="1541" y="1945"/>
                    <a:pt x="1475" y="1951"/>
                    <a:pt x="1405" y="1965"/>
                  </a:cubicBezTo>
                  <a:cubicBezTo>
                    <a:pt x="1096" y="2048"/>
                    <a:pt x="834" y="2286"/>
                    <a:pt x="762" y="2596"/>
                  </a:cubicBezTo>
                  <a:cubicBezTo>
                    <a:pt x="715" y="2763"/>
                    <a:pt x="715" y="2941"/>
                    <a:pt x="762" y="3084"/>
                  </a:cubicBezTo>
                  <a:cubicBezTo>
                    <a:pt x="774" y="3120"/>
                    <a:pt x="762" y="3144"/>
                    <a:pt x="738" y="3144"/>
                  </a:cubicBezTo>
                  <a:cubicBezTo>
                    <a:pt x="393" y="3322"/>
                    <a:pt x="179" y="3679"/>
                    <a:pt x="179" y="4072"/>
                  </a:cubicBezTo>
                  <a:cubicBezTo>
                    <a:pt x="179" y="4346"/>
                    <a:pt x="298" y="4620"/>
                    <a:pt x="512" y="4822"/>
                  </a:cubicBezTo>
                  <a:cubicBezTo>
                    <a:pt x="560" y="4870"/>
                    <a:pt x="560" y="4965"/>
                    <a:pt x="560" y="4989"/>
                  </a:cubicBezTo>
                  <a:cubicBezTo>
                    <a:pt x="536" y="5084"/>
                    <a:pt x="536" y="5168"/>
                    <a:pt x="560" y="5263"/>
                  </a:cubicBezTo>
                  <a:cubicBezTo>
                    <a:pt x="619" y="5858"/>
                    <a:pt x="1131" y="6346"/>
                    <a:pt x="1727" y="6370"/>
                  </a:cubicBezTo>
                  <a:lnTo>
                    <a:pt x="1774" y="6370"/>
                  </a:lnTo>
                  <a:cubicBezTo>
                    <a:pt x="1989" y="6370"/>
                    <a:pt x="2191" y="6311"/>
                    <a:pt x="2370" y="6227"/>
                  </a:cubicBezTo>
                  <a:cubicBezTo>
                    <a:pt x="2560" y="6454"/>
                    <a:pt x="2786" y="6632"/>
                    <a:pt x="3024" y="6775"/>
                  </a:cubicBezTo>
                  <a:lnTo>
                    <a:pt x="3024" y="6882"/>
                  </a:lnTo>
                  <a:cubicBezTo>
                    <a:pt x="2620" y="6954"/>
                    <a:pt x="2227" y="7049"/>
                    <a:pt x="1846" y="7180"/>
                  </a:cubicBezTo>
                  <a:cubicBezTo>
                    <a:pt x="1703" y="7228"/>
                    <a:pt x="1608" y="7359"/>
                    <a:pt x="1608" y="7501"/>
                  </a:cubicBezTo>
                  <a:lnTo>
                    <a:pt x="941" y="7740"/>
                  </a:lnTo>
                  <a:cubicBezTo>
                    <a:pt x="381" y="7942"/>
                    <a:pt x="0" y="8478"/>
                    <a:pt x="0" y="9085"/>
                  </a:cubicBezTo>
                  <a:lnTo>
                    <a:pt x="0" y="11240"/>
                  </a:lnTo>
                  <a:cubicBezTo>
                    <a:pt x="0" y="11335"/>
                    <a:pt x="84" y="11407"/>
                    <a:pt x="167" y="11407"/>
                  </a:cubicBezTo>
                  <a:cubicBezTo>
                    <a:pt x="262" y="11407"/>
                    <a:pt x="334" y="11335"/>
                    <a:pt x="334" y="11240"/>
                  </a:cubicBezTo>
                  <a:lnTo>
                    <a:pt x="334" y="9085"/>
                  </a:lnTo>
                  <a:cubicBezTo>
                    <a:pt x="334" y="8621"/>
                    <a:pt x="619" y="8216"/>
                    <a:pt x="1048" y="8073"/>
                  </a:cubicBezTo>
                  <a:lnTo>
                    <a:pt x="1655" y="7859"/>
                  </a:lnTo>
                  <a:cubicBezTo>
                    <a:pt x="1774" y="8394"/>
                    <a:pt x="2036" y="8894"/>
                    <a:pt x="2465" y="9275"/>
                  </a:cubicBezTo>
                  <a:cubicBezTo>
                    <a:pt x="2905" y="9692"/>
                    <a:pt x="3489" y="9930"/>
                    <a:pt x="4096" y="9978"/>
                  </a:cubicBezTo>
                  <a:lnTo>
                    <a:pt x="4096" y="11240"/>
                  </a:lnTo>
                  <a:cubicBezTo>
                    <a:pt x="4096" y="11335"/>
                    <a:pt x="4167" y="11407"/>
                    <a:pt x="4263" y="11407"/>
                  </a:cubicBezTo>
                  <a:cubicBezTo>
                    <a:pt x="4346" y="11407"/>
                    <a:pt x="4418" y="11335"/>
                    <a:pt x="4418" y="11240"/>
                  </a:cubicBezTo>
                  <a:lnTo>
                    <a:pt x="4418" y="9978"/>
                  </a:lnTo>
                  <a:cubicBezTo>
                    <a:pt x="5037" y="9930"/>
                    <a:pt x="5596" y="9692"/>
                    <a:pt x="6061" y="9275"/>
                  </a:cubicBezTo>
                  <a:cubicBezTo>
                    <a:pt x="6477" y="8906"/>
                    <a:pt x="6739" y="8418"/>
                    <a:pt x="6858" y="7859"/>
                  </a:cubicBezTo>
                  <a:lnTo>
                    <a:pt x="7477" y="8073"/>
                  </a:lnTo>
                  <a:cubicBezTo>
                    <a:pt x="7906" y="8216"/>
                    <a:pt x="8192" y="8632"/>
                    <a:pt x="8192" y="9085"/>
                  </a:cubicBezTo>
                  <a:lnTo>
                    <a:pt x="8192" y="11240"/>
                  </a:lnTo>
                  <a:cubicBezTo>
                    <a:pt x="8192" y="11335"/>
                    <a:pt x="8263" y="11407"/>
                    <a:pt x="8347" y="11407"/>
                  </a:cubicBezTo>
                  <a:cubicBezTo>
                    <a:pt x="8442" y="11407"/>
                    <a:pt x="8513" y="11335"/>
                    <a:pt x="8513" y="11240"/>
                  </a:cubicBezTo>
                  <a:lnTo>
                    <a:pt x="8513" y="9085"/>
                  </a:lnTo>
                  <a:cubicBezTo>
                    <a:pt x="8561" y="8442"/>
                    <a:pt x="8192" y="7906"/>
                    <a:pt x="7620" y="7716"/>
                  </a:cubicBezTo>
                  <a:lnTo>
                    <a:pt x="6954" y="7478"/>
                  </a:lnTo>
                  <a:cubicBezTo>
                    <a:pt x="6954" y="7323"/>
                    <a:pt x="6870" y="7192"/>
                    <a:pt x="6715" y="7144"/>
                  </a:cubicBezTo>
                  <a:cubicBezTo>
                    <a:pt x="6334" y="7013"/>
                    <a:pt x="5942" y="6906"/>
                    <a:pt x="5537" y="6847"/>
                  </a:cubicBezTo>
                  <a:lnTo>
                    <a:pt x="5537" y="6751"/>
                  </a:lnTo>
                  <a:cubicBezTo>
                    <a:pt x="5799" y="6597"/>
                    <a:pt x="6013" y="6418"/>
                    <a:pt x="6192" y="6192"/>
                  </a:cubicBezTo>
                  <a:cubicBezTo>
                    <a:pt x="6370" y="6299"/>
                    <a:pt x="6584" y="6346"/>
                    <a:pt x="6787" y="6346"/>
                  </a:cubicBezTo>
                  <a:lnTo>
                    <a:pt x="6834" y="6346"/>
                  </a:lnTo>
                  <a:cubicBezTo>
                    <a:pt x="7442" y="6311"/>
                    <a:pt x="7954" y="5835"/>
                    <a:pt x="8013" y="5227"/>
                  </a:cubicBezTo>
                  <a:cubicBezTo>
                    <a:pt x="8025" y="5132"/>
                    <a:pt x="8025" y="5049"/>
                    <a:pt x="8013" y="4965"/>
                  </a:cubicBezTo>
                  <a:cubicBezTo>
                    <a:pt x="8013" y="4930"/>
                    <a:pt x="8001" y="4846"/>
                    <a:pt x="8061" y="4799"/>
                  </a:cubicBezTo>
                  <a:cubicBezTo>
                    <a:pt x="8263" y="4608"/>
                    <a:pt x="8382" y="4322"/>
                    <a:pt x="8382" y="4037"/>
                  </a:cubicBezTo>
                  <a:cubicBezTo>
                    <a:pt x="8382" y="3644"/>
                    <a:pt x="8180" y="3287"/>
                    <a:pt x="7835" y="3108"/>
                  </a:cubicBezTo>
                  <a:cubicBezTo>
                    <a:pt x="7823" y="3096"/>
                    <a:pt x="7799" y="3072"/>
                    <a:pt x="7799" y="3048"/>
                  </a:cubicBezTo>
                  <a:cubicBezTo>
                    <a:pt x="7847" y="2894"/>
                    <a:pt x="7847" y="2727"/>
                    <a:pt x="7799" y="2560"/>
                  </a:cubicBezTo>
                  <a:cubicBezTo>
                    <a:pt x="7716" y="2251"/>
                    <a:pt x="7466" y="2013"/>
                    <a:pt x="7168" y="1941"/>
                  </a:cubicBezTo>
                  <a:cubicBezTo>
                    <a:pt x="7107" y="1924"/>
                    <a:pt x="7052" y="1913"/>
                    <a:pt x="6999" y="1913"/>
                  </a:cubicBezTo>
                  <a:cubicBezTo>
                    <a:pt x="6980" y="1913"/>
                    <a:pt x="6961" y="1914"/>
                    <a:pt x="6942" y="1917"/>
                  </a:cubicBezTo>
                  <a:cubicBezTo>
                    <a:pt x="6882" y="1608"/>
                    <a:pt x="6692" y="1322"/>
                    <a:pt x="6406" y="1179"/>
                  </a:cubicBezTo>
                  <a:cubicBezTo>
                    <a:pt x="6299" y="596"/>
                    <a:pt x="5799" y="167"/>
                    <a:pt x="5180" y="167"/>
                  </a:cubicBezTo>
                  <a:cubicBezTo>
                    <a:pt x="5060" y="167"/>
                    <a:pt x="4941" y="179"/>
                    <a:pt x="4822" y="227"/>
                  </a:cubicBezTo>
                  <a:cubicBezTo>
                    <a:pt x="4644" y="72"/>
                    <a:pt x="4441" y="0"/>
                    <a:pt x="4203"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63"/>
            <p:cNvSpPr/>
            <p:nvPr/>
          </p:nvSpPr>
          <p:spPr>
            <a:xfrm>
              <a:off x="5459373" y="2530701"/>
              <a:ext cx="66813" cy="72832"/>
            </a:xfrm>
            <a:custGeom>
              <a:rect b="b" l="l" r="r" t="t"/>
              <a:pathLst>
                <a:path extrusionOk="0" h="2299" w="2109">
                  <a:moveTo>
                    <a:pt x="1060" y="346"/>
                  </a:moveTo>
                  <a:cubicBezTo>
                    <a:pt x="1263" y="346"/>
                    <a:pt x="1429" y="512"/>
                    <a:pt x="1429" y="727"/>
                  </a:cubicBezTo>
                  <a:cubicBezTo>
                    <a:pt x="1429" y="929"/>
                    <a:pt x="1263" y="1096"/>
                    <a:pt x="1060" y="1096"/>
                  </a:cubicBezTo>
                  <a:cubicBezTo>
                    <a:pt x="846" y="1096"/>
                    <a:pt x="679" y="929"/>
                    <a:pt x="679" y="727"/>
                  </a:cubicBezTo>
                  <a:cubicBezTo>
                    <a:pt x="679" y="512"/>
                    <a:pt x="846" y="346"/>
                    <a:pt x="1060" y="346"/>
                  </a:cubicBezTo>
                  <a:close/>
                  <a:moveTo>
                    <a:pt x="1775" y="1417"/>
                  </a:moveTo>
                  <a:cubicBezTo>
                    <a:pt x="1679" y="1739"/>
                    <a:pt x="1394" y="1965"/>
                    <a:pt x="1060" y="1965"/>
                  </a:cubicBezTo>
                  <a:cubicBezTo>
                    <a:pt x="715" y="1965"/>
                    <a:pt x="429" y="1727"/>
                    <a:pt x="358" y="1417"/>
                  </a:cubicBezTo>
                  <a:close/>
                  <a:moveTo>
                    <a:pt x="1060" y="0"/>
                  </a:moveTo>
                  <a:cubicBezTo>
                    <a:pt x="667" y="0"/>
                    <a:pt x="358" y="322"/>
                    <a:pt x="358" y="703"/>
                  </a:cubicBezTo>
                  <a:cubicBezTo>
                    <a:pt x="358" y="834"/>
                    <a:pt x="406" y="977"/>
                    <a:pt x="465" y="1072"/>
                  </a:cubicBezTo>
                  <a:lnTo>
                    <a:pt x="167" y="1072"/>
                  </a:lnTo>
                  <a:cubicBezTo>
                    <a:pt x="72" y="1072"/>
                    <a:pt x="1" y="1155"/>
                    <a:pt x="1" y="1239"/>
                  </a:cubicBezTo>
                  <a:cubicBezTo>
                    <a:pt x="1" y="1822"/>
                    <a:pt x="477" y="2298"/>
                    <a:pt x="1060" y="2298"/>
                  </a:cubicBezTo>
                  <a:cubicBezTo>
                    <a:pt x="1632" y="2298"/>
                    <a:pt x="2108" y="1822"/>
                    <a:pt x="2108" y="1239"/>
                  </a:cubicBezTo>
                  <a:cubicBezTo>
                    <a:pt x="2108" y="1155"/>
                    <a:pt x="2037" y="1072"/>
                    <a:pt x="1953" y="1072"/>
                  </a:cubicBezTo>
                  <a:lnTo>
                    <a:pt x="1656" y="1072"/>
                  </a:lnTo>
                  <a:cubicBezTo>
                    <a:pt x="1715" y="977"/>
                    <a:pt x="1751" y="834"/>
                    <a:pt x="1751" y="703"/>
                  </a:cubicBezTo>
                  <a:cubicBezTo>
                    <a:pt x="1751" y="322"/>
                    <a:pt x="1441" y="0"/>
                    <a:pt x="1060"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63"/>
            <p:cNvSpPr/>
            <p:nvPr/>
          </p:nvSpPr>
          <p:spPr>
            <a:xfrm>
              <a:off x="5446923" y="2502854"/>
              <a:ext cx="23792" cy="16188"/>
            </a:xfrm>
            <a:custGeom>
              <a:rect b="b" l="l" r="r" t="t"/>
              <a:pathLst>
                <a:path extrusionOk="0" h="511" w="751">
                  <a:moveTo>
                    <a:pt x="560" y="1"/>
                  </a:moveTo>
                  <a:cubicBezTo>
                    <a:pt x="534" y="1"/>
                    <a:pt x="506" y="7"/>
                    <a:pt x="477" y="22"/>
                  </a:cubicBezTo>
                  <a:lnTo>
                    <a:pt x="120" y="201"/>
                  </a:lnTo>
                  <a:cubicBezTo>
                    <a:pt x="37" y="248"/>
                    <a:pt x="1" y="355"/>
                    <a:pt x="48" y="427"/>
                  </a:cubicBezTo>
                  <a:cubicBezTo>
                    <a:pt x="84" y="486"/>
                    <a:pt x="132" y="510"/>
                    <a:pt x="203" y="510"/>
                  </a:cubicBezTo>
                  <a:cubicBezTo>
                    <a:pt x="227" y="510"/>
                    <a:pt x="239" y="510"/>
                    <a:pt x="275" y="498"/>
                  </a:cubicBezTo>
                  <a:lnTo>
                    <a:pt x="632" y="320"/>
                  </a:lnTo>
                  <a:cubicBezTo>
                    <a:pt x="715" y="272"/>
                    <a:pt x="751" y="165"/>
                    <a:pt x="703" y="93"/>
                  </a:cubicBezTo>
                  <a:cubicBezTo>
                    <a:pt x="670" y="36"/>
                    <a:pt x="620" y="1"/>
                    <a:pt x="560"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71" name="Google Shape;1871;p63"/>
          <p:cNvGrpSpPr/>
          <p:nvPr/>
        </p:nvGrpSpPr>
        <p:grpSpPr>
          <a:xfrm>
            <a:off x="1654488" y="5846474"/>
            <a:ext cx="271244" cy="360994"/>
            <a:chOff x="6255238" y="2412249"/>
            <a:chExt cx="271244" cy="360994"/>
          </a:xfrm>
        </p:grpSpPr>
        <p:sp>
          <p:nvSpPr>
            <p:cNvPr id="1872" name="Google Shape;1872;p63"/>
            <p:cNvSpPr/>
            <p:nvPr/>
          </p:nvSpPr>
          <p:spPr>
            <a:xfrm>
              <a:off x="6351799" y="2554080"/>
              <a:ext cx="10613" cy="15872"/>
            </a:xfrm>
            <a:custGeom>
              <a:rect b="b" l="l" r="r" t="t"/>
              <a:pathLst>
                <a:path extrusionOk="0" h="501" w="335">
                  <a:moveTo>
                    <a:pt x="168" y="0"/>
                  </a:moveTo>
                  <a:cubicBezTo>
                    <a:pt x="72" y="0"/>
                    <a:pt x="1" y="72"/>
                    <a:pt x="1" y="167"/>
                  </a:cubicBezTo>
                  <a:lnTo>
                    <a:pt x="1" y="346"/>
                  </a:lnTo>
                  <a:cubicBezTo>
                    <a:pt x="1" y="429"/>
                    <a:pt x="72" y="501"/>
                    <a:pt x="168" y="501"/>
                  </a:cubicBezTo>
                  <a:cubicBezTo>
                    <a:pt x="251" y="501"/>
                    <a:pt x="334" y="429"/>
                    <a:pt x="334" y="346"/>
                  </a:cubicBezTo>
                  <a:lnTo>
                    <a:pt x="334" y="167"/>
                  </a:lnTo>
                  <a:cubicBezTo>
                    <a:pt x="334" y="72"/>
                    <a:pt x="251" y="0"/>
                    <a:pt x="168"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63"/>
            <p:cNvSpPr/>
            <p:nvPr/>
          </p:nvSpPr>
          <p:spPr>
            <a:xfrm>
              <a:off x="6419720" y="2554080"/>
              <a:ext cx="10581" cy="15872"/>
            </a:xfrm>
            <a:custGeom>
              <a:rect b="b" l="l" r="r" t="t"/>
              <a:pathLst>
                <a:path extrusionOk="0" h="501" w="334">
                  <a:moveTo>
                    <a:pt x="167" y="0"/>
                  </a:moveTo>
                  <a:cubicBezTo>
                    <a:pt x="71" y="0"/>
                    <a:pt x="0" y="72"/>
                    <a:pt x="0" y="167"/>
                  </a:cubicBezTo>
                  <a:lnTo>
                    <a:pt x="0" y="346"/>
                  </a:lnTo>
                  <a:cubicBezTo>
                    <a:pt x="0" y="429"/>
                    <a:pt x="71" y="501"/>
                    <a:pt x="167" y="501"/>
                  </a:cubicBezTo>
                  <a:cubicBezTo>
                    <a:pt x="250" y="501"/>
                    <a:pt x="321" y="429"/>
                    <a:pt x="321" y="346"/>
                  </a:cubicBezTo>
                  <a:lnTo>
                    <a:pt x="321" y="167"/>
                  </a:lnTo>
                  <a:cubicBezTo>
                    <a:pt x="333" y="72"/>
                    <a:pt x="250" y="0"/>
                    <a:pt x="16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63"/>
            <p:cNvSpPr/>
            <p:nvPr/>
          </p:nvSpPr>
          <p:spPr>
            <a:xfrm>
              <a:off x="6368399" y="2593775"/>
              <a:ext cx="45302" cy="15777"/>
            </a:xfrm>
            <a:custGeom>
              <a:rect b="b" l="l" r="r" t="t"/>
              <a:pathLst>
                <a:path extrusionOk="0" h="498" w="1430">
                  <a:moveTo>
                    <a:pt x="179" y="1"/>
                  </a:moveTo>
                  <a:cubicBezTo>
                    <a:pt x="135" y="1"/>
                    <a:pt x="90" y="15"/>
                    <a:pt x="60" y="45"/>
                  </a:cubicBezTo>
                  <a:cubicBezTo>
                    <a:pt x="1" y="105"/>
                    <a:pt x="1" y="224"/>
                    <a:pt x="60" y="283"/>
                  </a:cubicBezTo>
                  <a:cubicBezTo>
                    <a:pt x="203" y="426"/>
                    <a:pt x="441" y="498"/>
                    <a:pt x="715" y="498"/>
                  </a:cubicBezTo>
                  <a:cubicBezTo>
                    <a:pt x="977" y="498"/>
                    <a:pt x="1215" y="414"/>
                    <a:pt x="1370" y="283"/>
                  </a:cubicBezTo>
                  <a:cubicBezTo>
                    <a:pt x="1430" y="200"/>
                    <a:pt x="1430" y="105"/>
                    <a:pt x="1370" y="45"/>
                  </a:cubicBezTo>
                  <a:cubicBezTo>
                    <a:pt x="1340" y="15"/>
                    <a:pt x="1299" y="1"/>
                    <a:pt x="1255" y="1"/>
                  </a:cubicBezTo>
                  <a:cubicBezTo>
                    <a:pt x="1212" y="1"/>
                    <a:pt x="1168" y="15"/>
                    <a:pt x="1132" y="45"/>
                  </a:cubicBezTo>
                  <a:cubicBezTo>
                    <a:pt x="1072" y="105"/>
                    <a:pt x="918" y="176"/>
                    <a:pt x="715" y="176"/>
                  </a:cubicBezTo>
                  <a:cubicBezTo>
                    <a:pt x="501" y="176"/>
                    <a:pt x="358" y="105"/>
                    <a:pt x="298" y="45"/>
                  </a:cubicBezTo>
                  <a:cubicBezTo>
                    <a:pt x="269" y="15"/>
                    <a:pt x="224" y="1"/>
                    <a:pt x="179"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63"/>
            <p:cNvSpPr/>
            <p:nvPr/>
          </p:nvSpPr>
          <p:spPr>
            <a:xfrm>
              <a:off x="6255238" y="2412249"/>
              <a:ext cx="271244" cy="360994"/>
            </a:xfrm>
            <a:custGeom>
              <a:rect b="b" l="l" r="r" t="t"/>
              <a:pathLst>
                <a:path extrusionOk="0" h="11395" w="8562">
                  <a:moveTo>
                    <a:pt x="4287" y="334"/>
                  </a:moveTo>
                  <a:cubicBezTo>
                    <a:pt x="5621" y="334"/>
                    <a:pt x="6442" y="751"/>
                    <a:pt x="6442" y="1072"/>
                  </a:cubicBezTo>
                  <a:lnTo>
                    <a:pt x="6442" y="1489"/>
                  </a:lnTo>
                  <a:cubicBezTo>
                    <a:pt x="5823" y="1215"/>
                    <a:pt x="5073" y="1084"/>
                    <a:pt x="4287" y="1084"/>
                  </a:cubicBezTo>
                  <a:cubicBezTo>
                    <a:pt x="3501" y="1084"/>
                    <a:pt x="2763" y="1227"/>
                    <a:pt x="2132" y="1489"/>
                  </a:cubicBezTo>
                  <a:lnTo>
                    <a:pt x="2132" y="1072"/>
                  </a:lnTo>
                  <a:cubicBezTo>
                    <a:pt x="2132" y="775"/>
                    <a:pt x="2942" y="334"/>
                    <a:pt x="4287" y="334"/>
                  </a:cubicBezTo>
                  <a:close/>
                  <a:moveTo>
                    <a:pt x="4299" y="1394"/>
                  </a:moveTo>
                  <a:cubicBezTo>
                    <a:pt x="5263" y="1394"/>
                    <a:pt x="6168" y="1632"/>
                    <a:pt x="6859" y="2049"/>
                  </a:cubicBezTo>
                  <a:cubicBezTo>
                    <a:pt x="7514" y="2453"/>
                    <a:pt x="7871" y="2989"/>
                    <a:pt x="7871" y="3549"/>
                  </a:cubicBezTo>
                  <a:cubicBezTo>
                    <a:pt x="7871" y="3882"/>
                    <a:pt x="7740" y="4204"/>
                    <a:pt x="7478" y="4501"/>
                  </a:cubicBezTo>
                  <a:lnTo>
                    <a:pt x="7478" y="3549"/>
                  </a:lnTo>
                  <a:cubicBezTo>
                    <a:pt x="7478" y="3084"/>
                    <a:pt x="7180" y="2656"/>
                    <a:pt x="6633" y="2334"/>
                  </a:cubicBezTo>
                  <a:cubicBezTo>
                    <a:pt x="6608" y="2318"/>
                    <a:pt x="6579" y="2310"/>
                    <a:pt x="6550" y="2310"/>
                  </a:cubicBezTo>
                  <a:cubicBezTo>
                    <a:pt x="6495" y="2310"/>
                    <a:pt x="6438" y="2339"/>
                    <a:pt x="6406" y="2394"/>
                  </a:cubicBezTo>
                  <a:cubicBezTo>
                    <a:pt x="6371" y="2465"/>
                    <a:pt x="6395" y="2572"/>
                    <a:pt x="6466" y="2608"/>
                  </a:cubicBezTo>
                  <a:cubicBezTo>
                    <a:pt x="6918" y="2882"/>
                    <a:pt x="7157" y="3204"/>
                    <a:pt x="7157" y="3537"/>
                  </a:cubicBezTo>
                  <a:lnTo>
                    <a:pt x="7157" y="6394"/>
                  </a:lnTo>
                  <a:cubicBezTo>
                    <a:pt x="7157" y="6990"/>
                    <a:pt x="7299" y="7490"/>
                    <a:pt x="7418" y="7823"/>
                  </a:cubicBezTo>
                  <a:cubicBezTo>
                    <a:pt x="7454" y="7906"/>
                    <a:pt x="7418" y="8002"/>
                    <a:pt x="7359" y="8049"/>
                  </a:cubicBezTo>
                  <a:cubicBezTo>
                    <a:pt x="7157" y="8216"/>
                    <a:pt x="6847" y="8407"/>
                    <a:pt x="6395" y="8573"/>
                  </a:cubicBezTo>
                  <a:lnTo>
                    <a:pt x="5894" y="8383"/>
                  </a:lnTo>
                  <a:cubicBezTo>
                    <a:pt x="5668" y="8311"/>
                    <a:pt x="5537" y="8109"/>
                    <a:pt x="5537" y="7871"/>
                  </a:cubicBezTo>
                  <a:lnTo>
                    <a:pt x="5537" y="7144"/>
                  </a:lnTo>
                  <a:cubicBezTo>
                    <a:pt x="6275" y="6704"/>
                    <a:pt x="6787" y="5906"/>
                    <a:pt x="6787" y="4978"/>
                  </a:cubicBezTo>
                  <a:lnTo>
                    <a:pt x="6787" y="4263"/>
                  </a:lnTo>
                  <a:cubicBezTo>
                    <a:pt x="6787" y="3775"/>
                    <a:pt x="6383" y="3394"/>
                    <a:pt x="5906" y="3394"/>
                  </a:cubicBezTo>
                  <a:lnTo>
                    <a:pt x="5621" y="3394"/>
                  </a:lnTo>
                  <a:lnTo>
                    <a:pt x="4775" y="2537"/>
                  </a:lnTo>
                  <a:cubicBezTo>
                    <a:pt x="4744" y="2514"/>
                    <a:pt x="4703" y="2495"/>
                    <a:pt x="4662" y="2495"/>
                  </a:cubicBezTo>
                  <a:cubicBezTo>
                    <a:pt x="4640" y="2495"/>
                    <a:pt x="4617" y="2501"/>
                    <a:pt x="4597" y="2513"/>
                  </a:cubicBezTo>
                  <a:cubicBezTo>
                    <a:pt x="4537" y="2537"/>
                    <a:pt x="4490" y="2596"/>
                    <a:pt x="4490" y="2656"/>
                  </a:cubicBezTo>
                  <a:lnTo>
                    <a:pt x="4490" y="3382"/>
                  </a:lnTo>
                  <a:lnTo>
                    <a:pt x="3585" y="3382"/>
                  </a:lnTo>
                  <a:cubicBezTo>
                    <a:pt x="3489" y="3382"/>
                    <a:pt x="3418" y="3465"/>
                    <a:pt x="3418" y="3549"/>
                  </a:cubicBezTo>
                  <a:cubicBezTo>
                    <a:pt x="3418" y="3644"/>
                    <a:pt x="3489" y="3715"/>
                    <a:pt x="3585" y="3715"/>
                  </a:cubicBezTo>
                  <a:lnTo>
                    <a:pt x="4656" y="3715"/>
                  </a:lnTo>
                  <a:cubicBezTo>
                    <a:pt x="4740" y="3715"/>
                    <a:pt x="4823" y="3644"/>
                    <a:pt x="4823" y="3549"/>
                  </a:cubicBezTo>
                  <a:lnTo>
                    <a:pt x="4823" y="3061"/>
                  </a:lnTo>
                  <a:lnTo>
                    <a:pt x="5430" y="3668"/>
                  </a:lnTo>
                  <a:cubicBezTo>
                    <a:pt x="5454" y="3704"/>
                    <a:pt x="5502" y="3715"/>
                    <a:pt x="5549" y="3715"/>
                  </a:cubicBezTo>
                  <a:lnTo>
                    <a:pt x="5906" y="3715"/>
                  </a:lnTo>
                  <a:cubicBezTo>
                    <a:pt x="6204" y="3715"/>
                    <a:pt x="6454" y="3954"/>
                    <a:pt x="6454" y="4263"/>
                  </a:cubicBezTo>
                  <a:lnTo>
                    <a:pt x="6454" y="4978"/>
                  </a:lnTo>
                  <a:cubicBezTo>
                    <a:pt x="6454" y="6168"/>
                    <a:pt x="5490" y="7144"/>
                    <a:pt x="4299" y="7144"/>
                  </a:cubicBezTo>
                  <a:cubicBezTo>
                    <a:pt x="3108" y="7144"/>
                    <a:pt x="2144" y="6168"/>
                    <a:pt x="2144" y="4978"/>
                  </a:cubicBezTo>
                  <a:lnTo>
                    <a:pt x="2144" y="4263"/>
                  </a:lnTo>
                  <a:cubicBezTo>
                    <a:pt x="2144" y="3966"/>
                    <a:pt x="2382" y="3715"/>
                    <a:pt x="2692" y="3715"/>
                  </a:cubicBezTo>
                  <a:lnTo>
                    <a:pt x="2870" y="3715"/>
                  </a:lnTo>
                  <a:cubicBezTo>
                    <a:pt x="2954" y="3715"/>
                    <a:pt x="3037" y="3644"/>
                    <a:pt x="3037" y="3549"/>
                  </a:cubicBezTo>
                  <a:cubicBezTo>
                    <a:pt x="3037" y="3465"/>
                    <a:pt x="2954" y="3382"/>
                    <a:pt x="2870" y="3382"/>
                  </a:cubicBezTo>
                  <a:lnTo>
                    <a:pt x="2692" y="3382"/>
                  </a:lnTo>
                  <a:cubicBezTo>
                    <a:pt x="2204" y="3382"/>
                    <a:pt x="1811" y="3787"/>
                    <a:pt x="1811" y="4263"/>
                  </a:cubicBezTo>
                  <a:lnTo>
                    <a:pt x="1811" y="4978"/>
                  </a:lnTo>
                  <a:cubicBezTo>
                    <a:pt x="1811" y="5906"/>
                    <a:pt x="2323" y="6704"/>
                    <a:pt x="3061" y="7133"/>
                  </a:cubicBezTo>
                  <a:lnTo>
                    <a:pt x="3061" y="7871"/>
                  </a:lnTo>
                  <a:cubicBezTo>
                    <a:pt x="3061" y="8109"/>
                    <a:pt x="2918" y="8299"/>
                    <a:pt x="2704" y="8383"/>
                  </a:cubicBezTo>
                  <a:lnTo>
                    <a:pt x="2204" y="8561"/>
                  </a:lnTo>
                  <a:cubicBezTo>
                    <a:pt x="1751" y="8407"/>
                    <a:pt x="1430" y="8204"/>
                    <a:pt x="1251" y="8061"/>
                  </a:cubicBezTo>
                  <a:cubicBezTo>
                    <a:pt x="1168" y="8014"/>
                    <a:pt x="1144" y="7930"/>
                    <a:pt x="1192" y="7835"/>
                  </a:cubicBezTo>
                  <a:cubicBezTo>
                    <a:pt x="1311" y="7514"/>
                    <a:pt x="1453" y="7002"/>
                    <a:pt x="1453" y="6406"/>
                  </a:cubicBezTo>
                  <a:lnTo>
                    <a:pt x="1453" y="3549"/>
                  </a:lnTo>
                  <a:cubicBezTo>
                    <a:pt x="1453" y="2775"/>
                    <a:pt x="2763" y="2108"/>
                    <a:pt x="4311" y="2108"/>
                  </a:cubicBezTo>
                  <a:cubicBezTo>
                    <a:pt x="4859" y="2108"/>
                    <a:pt x="5394" y="2180"/>
                    <a:pt x="5859" y="2346"/>
                  </a:cubicBezTo>
                  <a:cubicBezTo>
                    <a:pt x="5878" y="2351"/>
                    <a:pt x="5896" y="2353"/>
                    <a:pt x="5914" y="2353"/>
                  </a:cubicBezTo>
                  <a:cubicBezTo>
                    <a:pt x="5985" y="2353"/>
                    <a:pt x="6044" y="2315"/>
                    <a:pt x="6073" y="2239"/>
                  </a:cubicBezTo>
                  <a:cubicBezTo>
                    <a:pt x="6097" y="2156"/>
                    <a:pt x="6049" y="2061"/>
                    <a:pt x="5966" y="2037"/>
                  </a:cubicBezTo>
                  <a:cubicBezTo>
                    <a:pt x="5478" y="1870"/>
                    <a:pt x="4894" y="1775"/>
                    <a:pt x="4311" y="1775"/>
                  </a:cubicBezTo>
                  <a:cubicBezTo>
                    <a:pt x="3478" y="1775"/>
                    <a:pt x="2692" y="1953"/>
                    <a:pt x="2096" y="2275"/>
                  </a:cubicBezTo>
                  <a:cubicBezTo>
                    <a:pt x="1465" y="2596"/>
                    <a:pt x="1108" y="3061"/>
                    <a:pt x="1108" y="3549"/>
                  </a:cubicBezTo>
                  <a:lnTo>
                    <a:pt x="1108" y="4501"/>
                  </a:lnTo>
                  <a:cubicBezTo>
                    <a:pt x="858" y="4204"/>
                    <a:pt x="727" y="3882"/>
                    <a:pt x="727" y="3549"/>
                  </a:cubicBezTo>
                  <a:cubicBezTo>
                    <a:pt x="727" y="2989"/>
                    <a:pt x="1084" y="2465"/>
                    <a:pt x="1739" y="2049"/>
                  </a:cubicBezTo>
                  <a:cubicBezTo>
                    <a:pt x="2418" y="1632"/>
                    <a:pt x="3335" y="1394"/>
                    <a:pt x="4299" y="1394"/>
                  </a:cubicBezTo>
                  <a:close/>
                  <a:moveTo>
                    <a:pt x="5192" y="7323"/>
                  </a:moveTo>
                  <a:lnTo>
                    <a:pt x="5192" y="7883"/>
                  </a:lnTo>
                  <a:cubicBezTo>
                    <a:pt x="5192" y="8252"/>
                    <a:pt x="5430" y="8585"/>
                    <a:pt x="5775" y="8716"/>
                  </a:cubicBezTo>
                  <a:lnTo>
                    <a:pt x="6430" y="8942"/>
                  </a:lnTo>
                  <a:cubicBezTo>
                    <a:pt x="6264" y="9323"/>
                    <a:pt x="5978" y="9669"/>
                    <a:pt x="5621" y="9919"/>
                  </a:cubicBezTo>
                  <a:cubicBezTo>
                    <a:pt x="5240" y="10204"/>
                    <a:pt x="4763" y="10359"/>
                    <a:pt x="4287" y="10359"/>
                  </a:cubicBezTo>
                  <a:cubicBezTo>
                    <a:pt x="3347" y="10359"/>
                    <a:pt x="2501" y="9788"/>
                    <a:pt x="2144" y="8942"/>
                  </a:cubicBezTo>
                  <a:lnTo>
                    <a:pt x="2799" y="8716"/>
                  </a:lnTo>
                  <a:cubicBezTo>
                    <a:pt x="3156" y="8597"/>
                    <a:pt x="3382" y="8252"/>
                    <a:pt x="3382" y="7883"/>
                  </a:cubicBezTo>
                  <a:lnTo>
                    <a:pt x="3382" y="7323"/>
                  </a:lnTo>
                  <a:cubicBezTo>
                    <a:pt x="3656" y="7418"/>
                    <a:pt x="3954" y="7478"/>
                    <a:pt x="4287" y="7478"/>
                  </a:cubicBezTo>
                  <a:cubicBezTo>
                    <a:pt x="4597" y="7478"/>
                    <a:pt x="4906" y="7418"/>
                    <a:pt x="5192" y="7323"/>
                  </a:cubicBezTo>
                  <a:close/>
                  <a:moveTo>
                    <a:pt x="4263" y="1"/>
                  </a:moveTo>
                  <a:cubicBezTo>
                    <a:pt x="3061" y="1"/>
                    <a:pt x="1787" y="370"/>
                    <a:pt x="1787" y="1048"/>
                  </a:cubicBezTo>
                  <a:lnTo>
                    <a:pt x="1787" y="1632"/>
                  </a:lnTo>
                  <a:cubicBezTo>
                    <a:pt x="1692" y="1680"/>
                    <a:pt x="1620" y="1727"/>
                    <a:pt x="1525" y="1787"/>
                  </a:cubicBezTo>
                  <a:cubicBezTo>
                    <a:pt x="775" y="2263"/>
                    <a:pt x="358" y="2882"/>
                    <a:pt x="358" y="3573"/>
                  </a:cubicBezTo>
                  <a:cubicBezTo>
                    <a:pt x="358" y="4085"/>
                    <a:pt x="608" y="4573"/>
                    <a:pt x="1072" y="5001"/>
                  </a:cubicBezTo>
                  <a:lnTo>
                    <a:pt x="1072" y="6406"/>
                  </a:lnTo>
                  <a:cubicBezTo>
                    <a:pt x="1072" y="6978"/>
                    <a:pt x="918" y="7478"/>
                    <a:pt x="811" y="7716"/>
                  </a:cubicBezTo>
                  <a:cubicBezTo>
                    <a:pt x="727" y="7942"/>
                    <a:pt x="799" y="8192"/>
                    <a:pt x="989" y="8335"/>
                  </a:cubicBezTo>
                  <a:cubicBezTo>
                    <a:pt x="1144" y="8430"/>
                    <a:pt x="1370" y="8585"/>
                    <a:pt x="1680" y="8728"/>
                  </a:cubicBezTo>
                  <a:lnTo>
                    <a:pt x="811" y="9049"/>
                  </a:lnTo>
                  <a:cubicBezTo>
                    <a:pt x="322" y="9228"/>
                    <a:pt x="1" y="9681"/>
                    <a:pt x="1" y="10204"/>
                  </a:cubicBezTo>
                  <a:lnTo>
                    <a:pt x="1" y="11228"/>
                  </a:lnTo>
                  <a:cubicBezTo>
                    <a:pt x="1" y="11324"/>
                    <a:pt x="72" y="11395"/>
                    <a:pt x="156" y="11395"/>
                  </a:cubicBezTo>
                  <a:cubicBezTo>
                    <a:pt x="251" y="11395"/>
                    <a:pt x="322" y="11324"/>
                    <a:pt x="322" y="11228"/>
                  </a:cubicBezTo>
                  <a:lnTo>
                    <a:pt x="322" y="10204"/>
                  </a:lnTo>
                  <a:cubicBezTo>
                    <a:pt x="322" y="9823"/>
                    <a:pt x="560" y="9478"/>
                    <a:pt x="918" y="9359"/>
                  </a:cubicBezTo>
                  <a:lnTo>
                    <a:pt x="1799" y="9038"/>
                  </a:lnTo>
                  <a:cubicBezTo>
                    <a:pt x="2215" y="10026"/>
                    <a:pt x="3180" y="10681"/>
                    <a:pt x="4251" y="10681"/>
                  </a:cubicBezTo>
                  <a:cubicBezTo>
                    <a:pt x="4799" y="10681"/>
                    <a:pt x="5335" y="10514"/>
                    <a:pt x="5787" y="10192"/>
                  </a:cubicBezTo>
                  <a:cubicBezTo>
                    <a:pt x="6204" y="9895"/>
                    <a:pt x="6514" y="9502"/>
                    <a:pt x="6704" y="9038"/>
                  </a:cubicBezTo>
                  <a:lnTo>
                    <a:pt x="7585" y="9359"/>
                  </a:lnTo>
                  <a:cubicBezTo>
                    <a:pt x="7942" y="9490"/>
                    <a:pt x="8180" y="9835"/>
                    <a:pt x="8180" y="10204"/>
                  </a:cubicBezTo>
                  <a:lnTo>
                    <a:pt x="8180" y="11228"/>
                  </a:lnTo>
                  <a:cubicBezTo>
                    <a:pt x="8180" y="11324"/>
                    <a:pt x="8252" y="11395"/>
                    <a:pt x="8347" y="11395"/>
                  </a:cubicBezTo>
                  <a:cubicBezTo>
                    <a:pt x="8431" y="11395"/>
                    <a:pt x="8514" y="11324"/>
                    <a:pt x="8514" y="11228"/>
                  </a:cubicBezTo>
                  <a:lnTo>
                    <a:pt x="8514" y="10204"/>
                  </a:lnTo>
                  <a:cubicBezTo>
                    <a:pt x="8561" y="9681"/>
                    <a:pt x="8216" y="9204"/>
                    <a:pt x="7728" y="9049"/>
                  </a:cubicBezTo>
                  <a:lnTo>
                    <a:pt x="6859" y="8728"/>
                  </a:lnTo>
                  <a:cubicBezTo>
                    <a:pt x="7157" y="8585"/>
                    <a:pt x="7395" y="8454"/>
                    <a:pt x="7549" y="8335"/>
                  </a:cubicBezTo>
                  <a:cubicBezTo>
                    <a:pt x="7740" y="8192"/>
                    <a:pt x="7811" y="7942"/>
                    <a:pt x="7728" y="7716"/>
                  </a:cubicBezTo>
                  <a:cubicBezTo>
                    <a:pt x="7633" y="7466"/>
                    <a:pt x="7466" y="6978"/>
                    <a:pt x="7466" y="6406"/>
                  </a:cubicBezTo>
                  <a:lnTo>
                    <a:pt x="7466" y="5001"/>
                  </a:lnTo>
                  <a:cubicBezTo>
                    <a:pt x="7930" y="4585"/>
                    <a:pt x="8180" y="4085"/>
                    <a:pt x="8180" y="3573"/>
                  </a:cubicBezTo>
                  <a:cubicBezTo>
                    <a:pt x="8180" y="2882"/>
                    <a:pt x="7764" y="2263"/>
                    <a:pt x="7002" y="1787"/>
                  </a:cubicBezTo>
                  <a:cubicBezTo>
                    <a:pt x="6930" y="1739"/>
                    <a:pt x="6847" y="1680"/>
                    <a:pt x="6752" y="1632"/>
                  </a:cubicBezTo>
                  <a:lnTo>
                    <a:pt x="6752" y="1048"/>
                  </a:lnTo>
                  <a:cubicBezTo>
                    <a:pt x="6752" y="370"/>
                    <a:pt x="5478" y="1"/>
                    <a:pt x="4263"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63"/>
            <p:cNvSpPr/>
            <p:nvPr/>
          </p:nvSpPr>
          <p:spPr>
            <a:xfrm>
              <a:off x="6345779" y="2535167"/>
              <a:ext cx="22651" cy="12545"/>
            </a:xfrm>
            <a:custGeom>
              <a:rect b="b" l="l" r="r" t="t"/>
              <a:pathLst>
                <a:path extrusionOk="0" h="396" w="715">
                  <a:moveTo>
                    <a:pt x="529" y="0"/>
                  </a:moveTo>
                  <a:cubicBezTo>
                    <a:pt x="520" y="0"/>
                    <a:pt x="510" y="1"/>
                    <a:pt x="500" y="2"/>
                  </a:cubicBezTo>
                  <a:lnTo>
                    <a:pt x="143" y="74"/>
                  </a:lnTo>
                  <a:cubicBezTo>
                    <a:pt x="60" y="86"/>
                    <a:pt x="0" y="181"/>
                    <a:pt x="12" y="264"/>
                  </a:cubicBezTo>
                  <a:cubicBezTo>
                    <a:pt x="24" y="336"/>
                    <a:pt x="96" y="395"/>
                    <a:pt x="179" y="395"/>
                  </a:cubicBezTo>
                  <a:lnTo>
                    <a:pt x="203" y="395"/>
                  </a:lnTo>
                  <a:lnTo>
                    <a:pt x="560" y="324"/>
                  </a:lnTo>
                  <a:cubicBezTo>
                    <a:pt x="667" y="312"/>
                    <a:pt x="715" y="228"/>
                    <a:pt x="703" y="133"/>
                  </a:cubicBezTo>
                  <a:cubicBezTo>
                    <a:pt x="681" y="48"/>
                    <a:pt x="612" y="0"/>
                    <a:pt x="529"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63"/>
            <p:cNvSpPr/>
            <p:nvPr/>
          </p:nvSpPr>
          <p:spPr>
            <a:xfrm>
              <a:off x="6413670" y="2535167"/>
              <a:ext cx="22651" cy="12545"/>
            </a:xfrm>
            <a:custGeom>
              <a:rect b="b" l="l" r="r" t="t"/>
              <a:pathLst>
                <a:path extrusionOk="0" h="396" w="715">
                  <a:moveTo>
                    <a:pt x="177" y="0"/>
                  </a:moveTo>
                  <a:cubicBezTo>
                    <a:pt x="101" y="0"/>
                    <a:pt x="23" y="48"/>
                    <a:pt x="12" y="133"/>
                  </a:cubicBezTo>
                  <a:cubicBezTo>
                    <a:pt x="1" y="228"/>
                    <a:pt x="60" y="312"/>
                    <a:pt x="143" y="324"/>
                  </a:cubicBezTo>
                  <a:lnTo>
                    <a:pt x="501" y="395"/>
                  </a:lnTo>
                  <a:lnTo>
                    <a:pt x="536" y="395"/>
                  </a:lnTo>
                  <a:cubicBezTo>
                    <a:pt x="608" y="395"/>
                    <a:pt x="679" y="336"/>
                    <a:pt x="703" y="264"/>
                  </a:cubicBezTo>
                  <a:cubicBezTo>
                    <a:pt x="715" y="193"/>
                    <a:pt x="655" y="109"/>
                    <a:pt x="560" y="74"/>
                  </a:cubicBezTo>
                  <a:lnTo>
                    <a:pt x="203" y="2"/>
                  </a:lnTo>
                  <a:cubicBezTo>
                    <a:pt x="194" y="1"/>
                    <a:pt x="186" y="0"/>
                    <a:pt x="17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78" name="Google Shape;1878;p63"/>
          <p:cNvGrpSpPr/>
          <p:nvPr/>
        </p:nvGrpSpPr>
        <p:grpSpPr>
          <a:xfrm>
            <a:off x="3446911" y="5403271"/>
            <a:ext cx="279132" cy="356875"/>
            <a:chOff x="8047661" y="1969046"/>
            <a:chExt cx="279132" cy="356875"/>
          </a:xfrm>
        </p:grpSpPr>
        <p:sp>
          <p:nvSpPr>
            <p:cNvPr id="1879" name="Google Shape;1879;p63"/>
            <p:cNvSpPr/>
            <p:nvPr/>
          </p:nvSpPr>
          <p:spPr>
            <a:xfrm>
              <a:off x="8169502" y="2126115"/>
              <a:ext cx="33961" cy="15713"/>
            </a:xfrm>
            <a:custGeom>
              <a:rect b="b" l="l" r="r" t="t"/>
              <a:pathLst>
                <a:path extrusionOk="0" h="496" w="1072">
                  <a:moveTo>
                    <a:pt x="175" y="0"/>
                  </a:moveTo>
                  <a:cubicBezTo>
                    <a:pt x="145" y="0"/>
                    <a:pt x="113" y="7"/>
                    <a:pt x="83" y="20"/>
                  </a:cubicBezTo>
                  <a:cubicBezTo>
                    <a:pt x="12" y="67"/>
                    <a:pt x="0" y="175"/>
                    <a:pt x="48" y="246"/>
                  </a:cubicBezTo>
                  <a:cubicBezTo>
                    <a:pt x="143" y="413"/>
                    <a:pt x="322" y="496"/>
                    <a:pt x="536" y="496"/>
                  </a:cubicBezTo>
                  <a:cubicBezTo>
                    <a:pt x="738" y="496"/>
                    <a:pt x="917" y="413"/>
                    <a:pt x="1024" y="246"/>
                  </a:cubicBezTo>
                  <a:cubicBezTo>
                    <a:pt x="1072" y="175"/>
                    <a:pt x="1060" y="67"/>
                    <a:pt x="976" y="20"/>
                  </a:cubicBezTo>
                  <a:cubicBezTo>
                    <a:pt x="951" y="7"/>
                    <a:pt x="921" y="0"/>
                    <a:pt x="891" y="0"/>
                  </a:cubicBezTo>
                  <a:cubicBezTo>
                    <a:pt x="837" y="0"/>
                    <a:pt x="785" y="22"/>
                    <a:pt x="762" y="67"/>
                  </a:cubicBezTo>
                  <a:cubicBezTo>
                    <a:pt x="714" y="127"/>
                    <a:pt x="643" y="175"/>
                    <a:pt x="536" y="175"/>
                  </a:cubicBezTo>
                  <a:cubicBezTo>
                    <a:pt x="429" y="175"/>
                    <a:pt x="357" y="127"/>
                    <a:pt x="310" y="67"/>
                  </a:cubicBezTo>
                  <a:cubicBezTo>
                    <a:pt x="279" y="22"/>
                    <a:pt x="229" y="0"/>
                    <a:pt x="175"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63"/>
            <p:cNvSpPr/>
            <p:nvPr/>
          </p:nvSpPr>
          <p:spPr>
            <a:xfrm>
              <a:off x="8141592" y="2047517"/>
              <a:ext cx="27562" cy="10581"/>
            </a:xfrm>
            <a:custGeom>
              <a:rect b="b" l="l" r="r" t="t"/>
              <a:pathLst>
                <a:path extrusionOk="0" h="334" w="870">
                  <a:moveTo>
                    <a:pt x="167" y="0"/>
                  </a:moveTo>
                  <a:cubicBezTo>
                    <a:pt x="71" y="0"/>
                    <a:pt x="0" y="84"/>
                    <a:pt x="0" y="167"/>
                  </a:cubicBezTo>
                  <a:cubicBezTo>
                    <a:pt x="0" y="262"/>
                    <a:pt x="71" y="334"/>
                    <a:pt x="167" y="334"/>
                  </a:cubicBezTo>
                  <a:lnTo>
                    <a:pt x="703" y="334"/>
                  </a:lnTo>
                  <a:cubicBezTo>
                    <a:pt x="786" y="334"/>
                    <a:pt x="869" y="262"/>
                    <a:pt x="869" y="167"/>
                  </a:cubicBezTo>
                  <a:cubicBezTo>
                    <a:pt x="869" y="84"/>
                    <a:pt x="786" y="0"/>
                    <a:pt x="703"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63"/>
            <p:cNvSpPr/>
            <p:nvPr/>
          </p:nvSpPr>
          <p:spPr>
            <a:xfrm>
              <a:off x="8203431" y="2047517"/>
              <a:ext cx="27181" cy="10581"/>
            </a:xfrm>
            <a:custGeom>
              <a:rect b="b" l="l" r="r" t="t"/>
              <a:pathLst>
                <a:path extrusionOk="0" h="334" w="858">
                  <a:moveTo>
                    <a:pt x="167" y="0"/>
                  </a:moveTo>
                  <a:cubicBezTo>
                    <a:pt x="72" y="0"/>
                    <a:pt x="1" y="84"/>
                    <a:pt x="1" y="167"/>
                  </a:cubicBezTo>
                  <a:cubicBezTo>
                    <a:pt x="1" y="262"/>
                    <a:pt x="72" y="334"/>
                    <a:pt x="167" y="334"/>
                  </a:cubicBezTo>
                  <a:lnTo>
                    <a:pt x="703" y="334"/>
                  </a:lnTo>
                  <a:cubicBezTo>
                    <a:pt x="786" y="334"/>
                    <a:pt x="858" y="262"/>
                    <a:pt x="858" y="167"/>
                  </a:cubicBezTo>
                  <a:cubicBezTo>
                    <a:pt x="858" y="84"/>
                    <a:pt x="786" y="0"/>
                    <a:pt x="703"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63"/>
            <p:cNvSpPr/>
            <p:nvPr/>
          </p:nvSpPr>
          <p:spPr>
            <a:xfrm>
              <a:off x="8047661" y="1969046"/>
              <a:ext cx="279132" cy="356875"/>
            </a:xfrm>
            <a:custGeom>
              <a:rect b="b" l="l" r="r" t="t"/>
              <a:pathLst>
                <a:path extrusionOk="0" h="11265" w="8811">
                  <a:moveTo>
                    <a:pt x="4382" y="334"/>
                  </a:moveTo>
                  <a:cubicBezTo>
                    <a:pt x="5751" y="334"/>
                    <a:pt x="6870" y="1453"/>
                    <a:pt x="6870" y="2823"/>
                  </a:cubicBezTo>
                  <a:lnTo>
                    <a:pt x="6870" y="3192"/>
                  </a:lnTo>
                  <a:lnTo>
                    <a:pt x="6132" y="3192"/>
                  </a:lnTo>
                  <a:lnTo>
                    <a:pt x="6132" y="3180"/>
                  </a:lnTo>
                  <a:cubicBezTo>
                    <a:pt x="6132" y="3085"/>
                    <a:pt x="6061" y="3013"/>
                    <a:pt x="5977" y="3013"/>
                  </a:cubicBezTo>
                  <a:lnTo>
                    <a:pt x="4739" y="3013"/>
                  </a:lnTo>
                  <a:cubicBezTo>
                    <a:pt x="4644" y="3013"/>
                    <a:pt x="4572" y="3085"/>
                    <a:pt x="4572" y="3180"/>
                  </a:cubicBezTo>
                  <a:lnTo>
                    <a:pt x="4572" y="3228"/>
                  </a:lnTo>
                  <a:cubicBezTo>
                    <a:pt x="4513" y="3192"/>
                    <a:pt x="4453" y="3192"/>
                    <a:pt x="4382" y="3192"/>
                  </a:cubicBezTo>
                  <a:cubicBezTo>
                    <a:pt x="4310" y="3192"/>
                    <a:pt x="4251" y="3216"/>
                    <a:pt x="4191" y="3228"/>
                  </a:cubicBezTo>
                  <a:lnTo>
                    <a:pt x="4191" y="3180"/>
                  </a:lnTo>
                  <a:cubicBezTo>
                    <a:pt x="4191" y="3085"/>
                    <a:pt x="4108" y="3013"/>
                    <a:pt x="4025" y="3013"/>
                  </a:cubicBezTo>
                  <a:lnTo>
                    <a:pt x="2786" y="3013"/>
                  </a:lnTo>
                  <a:cubicBezTo>
                    <a:pt x="2703" y="3013"/>
                    <a:pt x="2620" y="3085"/>
                    <a:pt x="2620" y="3180"/>
                  </a:cubicBezTo>
                  <a:lnTo>
                    <a:pt x="2620" y="3192"/>
                  </a:lnTo>
                  <a:lnTo>
                    <a:pt x="1893" y="3192"/>
                  </a:lnTo>
                  <a:lnTo>
                    <a:pt x="1893" y="2823"/>
                  </a:lnTo>
                  <a:cubicBezTo>
                    <a:pt x="1893" y="1453"/>
                    <a:pt x="3013" y="334"/>
                    <a:pt x="4382" y="334"/>
                  </a:cubicBezTo>
                  <a:close/>
                  <a:moveTo>
                    <a:pt x="3846" y="3323"/>
                  </a:moveTo>
                  <a:lnTo>
                    <a:pt x="3846" y="3704"/>
                  </a:lnTo>
                  <a:cubicBezTo>
                    <a:pt x="3846" y="3799"/>
                    <a:pt x="3751" y="3894"/>
                    <a:pt x="3656" y="3894"/>
                  </a:cubicBezTo>
                  <a:lnTo>
                    <a:pt x="3120" y="3894"/>
                  </a:lnTo>
                  <a:cubicBezTo>
                    <a:pt x="3013" y="3894"/>
                    <a:pt x="2917" y="3799"/>
                    <a:pt x="2917" y="3704"/>
                  </a:cubicBezTo>
                  <a:lnTo>
                    <a:pt x="2917" y="3323"/>
                  </a:lnTo>
                  <a:lnTo>
                    <a:pt x="3203" y="3323"/>
                  </a:lnTo>
                  <a:lnTo>
                    <a:pt x="3203" y="3525"/>
                  </a:lnTo>
                  <a:cubicBezTo>
                    <a:pt x="3239" y="3609"/>
                    <a:pt x="3310" y="3692"/>
                    <a:pt x="3394" y="3692"/>
                  </a:cubicBezTo>
                  <a:cubicBezTo>
                    <a:pt x="3489" y="3692"/>
                    <a:pt x="3560" y="3609"/>
                    <a:pt x="3560" y="3525"/>
                  </a:cubicBezTo>
                  <a:lnTo>
                    <a:pt x="3560" y="3323"/>
                  </a:lnTo>
                  <a:close/>
                  <a:moveTo>
                    <a:pt x="5799" y="3323"/>
                  </a:moveTo>
                  <a:lnTo>
                    <a:pt x="5799" y="3704"/>
                  </a:lnTo>
                  <a:cubicBezTo>
                    <a:pt x="5799" y="3799"/>
                    <a:pt x="5703" y="3894"/>
                    <a:pt x="5596" y="3894"/>
                  </a:cubicBezTo>
                  <a:lnTo>
                    <a:pt x="5061" y="3894"/>
                  </a:lnTo>
                  <a:cubicBezTo>
                    <a:pt x="4965" y="3894"/>
                    <a:pt x="4870" y="3799"/>
                    <a:pt x="4870" y="3704"/>
                  </a:cubicBezTo>
                  <a:lnTo>
                    <a:pt x="4870" y="3323"/>
                  </a:lnTo>
                  <a:lnTo>
                    <a:pt x="5156" y="3323"/>
                  </a:lnTo>
                  <a:lnTo>
                    <a:pt x="5156" y="3525"/>
                  </a:lnTo>
                  <a:cubicBezTo>
                    <a:pt x="5180" y="3609"/>
                    <a:pt x="5263" y="3692"/>
                    <a:pt x="5346" y="3692"/>
                  </a:cubicBezTo>
                  <a:cubicBezTo>
                    <a:pt x="5442" y="3692"/>
                    <a:pt x="5513" y="3609"/>
                    <a:pt x="5513" y="3525"/>
                  </a:cubicBezTo>
                  <a:lnTo>
                    <a:pt x="5513" y="3323"/>
                  </a:lnTo>
                  <a:close/>
                  <a:moveTo>
                    <a:pt x="6954" y="3525"/>
                  </a:moveTo>
                  <a:cubicBezTo>
                    <a:pt x="7025" y="3525"/>
                    <a:pt x="7097" y="3549"/>
                    <a:pt x="7168" y="3609"/>
                  </a:cubicBezTo>
                  <a:cubicBezTo>
                    <a:pt x="7227" y="3668"/>
                    <a:pt x="7239" y="3751"/>
                    <a:pt x="7239" y="3823"/>
                  </a:cubicBezTo>
                  <a:cubicBezTo>
                    <a:pt x="7227" y="3954"/>
                    <a:pt x="7085" y="4073"/>
                    <a:pt x="6942" y="4073"/>
                  </a:cubicBezTo>
                  <a:lnTo>
                    <a:pt x="6870" y="4073"/>
                  </a:lnTo>
                  <a:lnTo>
                    <a:pt x="6870" y="4061"/>
                  </a:lnTo>
                  <a:cubicBezTo>
                    <a:pt x="6870" y="3966"/>
                    <a:pt x="6787" y="3894"/>
                    <a:pt x="6704" y="3894"/>
                  </a:cubicBezTo>
                  <a:cubicBezTo>
                    <a:pt x="6608" y="3894"/>
                    <a:pt x="6537" y="3966"/>
                    <a:pt x="6537" y="4061"/>
                  </a:cubicBezTo>
                  <a:cubicBezTo>
                    <a:pt x="6537" y="4775"/>
                    <a:pt x="6180" y="5442"/>
                    <a:pt x="5584" y="5835"/>
                  </a:cubicBezTo>
                  <a:lnTo>
                    <a:pt x="5584" y="5799"/>
                  </a:lnTo>
                  <a:lnTo>
                    <a:pt x="5501" y="5037"/>
                  </a:lnTo>
                  <a:cubicBezTo>
                    <a:pt x="5453" y="4680"/>
                    <a:pt x="5156" y="4418"/>
                    <a:pt x="4811" y="4418"/>
                  </a:cubicBezTo>
                  <a:lnTo>
                    <a:pt x="3989" y="4418"/>
                  </a:lnTo>
                  <a:cubicBezTo>
                    <a:pt x="3632" y="4418"/>
                    <a:pt x="3334" y="4680"/>
                    <a:pt x="3310" y="5037"/>
                  </a:cubicBezTo>
                  <a:lnTo>
                    <a:pt x="3215" y="5799"/>
                  </a:lnTo>
                  <a:lnTo>
                    <a:pt x="3215" y="5835"/>
                  </a:lnTo>
                  <a:cubicBezTo>
                    <a:pt x="2953" y="5668"/>
                    <a:pt x="2739" y="5454"/>
                    <a:pt x="2584" y="5204"/>
                  </a:cubicBezTo>
                  <a:cubicBezTo>
                    <a:pt x="2358" y="4859"/>
                    <a:pt x="2239" y="4466"/>
                    <a:pt x="2239" y="4061"/>
                  </a:cubicBezTo>
                  <a:cubicBezTo>
                    <a:pt x="2239" y="3966"/>
                    <a:pt x="2167" y="3894"/>
                    <a:pt x="2072" y="3894"/>
                  </a:cubicBezTo>
                  <a:cubicBezTo>
                    <a:pt x="1989" y="3894"/>
                    <a:pt x="1905" y="3966"/>
                    <a:pt x="1905" y="4061"/>
                  </a:cubicBezTo>
                  <a:lnTo>
                    <a:pt x="1905" y="4073"/>
                  </a:lnTo>
                  <a:lnTo>
                    <a:pt x="1810" y="4073"/>
                  </a:lnTo>
                  <a:cubicBezTo>
                    <a:pt x="1727" y="4073"/>
                    <a:pt x="1655" y="4049"/>
                    <a:pt x="1596" y="3990"/>
                  </a:cubicBezTo>
                  <a:cubicBezTo>
                    <a:pt x="1536" y="3930"/>
                    <a:pt x="1524" y="3847"/>
                    <a:pt x="1524" y="3775"/>
                  </a:cubicBezTo>
                  <a:cubicBezTo>
                    <a:pt x="1536" y="3644"/>
                    <a:pt x="1667" y="3525"/>
                    <a:pt x="1822" y="3525"/>
                  </a:cubicBezTo>
                  <a:lnTo>
                    <a:pt x="2608" y="3525"/>
                  </a:lnTo>
                  <a:lnTo>
                    <a:pt x="2608" y="3716"/>
                  </a:lnTo>
                  <a:cubicBezTo>
                    <a:pt x="2608" y="4001"/>
                    <a:pt x="2846" y="4240"/>
                    <a:pt x="3132" y="4240"/>
                  </a:cubicBezTo>
                  <a:lnTo>
                    <a:pt x="3668" y="4240"/>
                  </a:lnTo>
                  <a:cubicBezTo>
                    <a:pt x="3953" y="4240"/>
                    <a:pt x="4191" y="4001"/>
                    <a:pt x="4191" y="3716"/>
                  </a:cubicBezTo>
                  <a:cubicBezTo>
                    <a:pt x="4191" y="3609"/>
                    <a:pt x="4275" y="3525"/>
                    <a:pt x="4382" y="3525"/>
                  </a:cubicBezTo>
                  <a:cubicBezTo>
                    <a:pt x="4489" y="3525"/>
                    <a:pt x="4572" y="3609"/>
                    <a:pt x="4572" y="3716"/>
                  </a:cubicBezTo>
                  <a:cubicBezTo>
                    <a:pt x="4572" y="4001"/>
                    <a:pt x="4811" y="4240"/>
                    <a:pt x="5096" y="4240"/>
                  </a:cubicBezTo>
                  <a:lnTo>
                    <a:pt x="5632" y="4240"/>
                  </a:lnTo>
                  <a:cubicBezTo>
                    <a:pt x="5906" y="4240"/>
                    <a:pt x="6144" y="4001"/>
                    <a:pt x="6144" y="3716"/>
                  </a:cubicBezTo>
                  <a:lnTo>
                    <a:pt x="6144" y="3525"/>
                  </a:lnTo>
                  <a:close/>
                  <a:moveTo>
                    <a:pt x="4799" y="4740"/>
                  </a:moveTo>
                  <a:cubicBezTo>
                    <a:pt x="4989" y="4740"/>
                    <a:pt x="5144" y="4882"/>
                    <a:pt x="5156" y="5073"/>
                  </a:cubicBezTo>
                  <a:lnTo>
                    <a:pt x="5239" y="5835"/>
                  </a:lnTo>
                  <a:cubicBezTo>
                    <a:pt x="5239" y="5978"/>
                    <a:pt x="5168" y="6133"/>
                    <a:pt x="5037" y="6204"/>
                  </a:cubicBezTo>
                  <a:lnTo>
                    <a:pt x="4549" y="6454"/>
                  </a:lnTo>
                  <a:cubicBezTo>
                    <a:pt x="4495" y="6478"/>
                    <a:pt x="4438" y="6490"/>
                    <a:pt x="4382" y="6490"/>
                  </a:cubicBezTo>
                  <a:cubicBezTo>
                    <a:pt x="4325" y="6490"/>
                    <a:pt x="4269" y="6478"/>
                    <a:pt x="4215" y="6454"/>
                  </a:cubicBezTo>
                  <a:lnTo>
                    <a:pt x="3727" y="6204"/>
                  </a:lnTo>
                  <a:cubicBezTo>
                    <a:pt x="3596" y="6133"/>
                    <a:pt x="3501" y="5990"/>
                    <a:pt x="3537" y="5835"/>
                  </a:cubicBezTo>
                  <a:lnTo>
                    <a:pt x="3620" y="5073"/>
                  </a:lnTo>
                  <a:cubicBezTo>
                    <a:pt x="3632" y="4894"/>
                    <a:pt x="3798" y="4740"/>
                    <a:pt x="3977" y="4740"/>
                  </a:cubicBezTo>
                  <a:close/>
                  <a:moveTo>
                    <a:pt x="2965" y="6633"/>
                  </a:moveTo>
                  <a:lnTo>
                    <a:pt x="2965" y="6966"/>
                  </a:lnTo>
                  <a:cubicBezTo>
                    <a:pt x="2965" y="7109"/>
                    <a:pt x="2882" y="7240"/>
                    <a:pt x="2727" y="7299"/>
                  </a:cubicBezTo>
                  <a:lnTo>
                    <a:pt x="2346" y="7049"/>
                  </a:lnTo>
                  <a:cubicBezTo>
                    <a:pt x="2239" y="6978"/>
                    <a:pt x="2227" y="6871"/>
                    <a:pt x="2251" y="6799"/>
                  </a:cubicBezTo>
                  <a:cubicBezTo>
                    <a:pt x="2286" y="6728"/>
                    <a:pt x="2346" y="6633"/>
                    <a:pt x="2465" y="6633"/>
                  </a:cubicBezTo>
                  <a:close/>
                  <a:moveTo>
                    <a:pt x="6275" y="6633"/>
                  </a:moveTo>
                  <a:cubicBezTo>
                    <a:pt x="6382" y="6633"/>
                    <a:pt x="6465" y="6728"/>
                    <a:pt x="6477" y="6799"/>
                  </a:cubicBezTo>
                  <a:cubicBezTo>
                    <a:pt x="6513" y="6871"/>
                    <a:pt x="6489" y="6978"/>
                    <a:pt x="6394" y="7049"/>
                  </a:cubicBezTo>
                  <a:lnTo>
                    <a:pt x="6001" y="7299"/>
                  </a:lnTo>
                  <a:cubicBezTo>
                    <a:pt x="5870" y="7240"/>
                    <a:pt x="5763" y="7109"/>
                    <a:pt x="5763" y="6966"/>
                  </a:cubicBezTo>
                  <a:lnTo>
                    <a:pt x="5763" y="6633"/>
                  </a:lnTo>
                  <a:close/>
                  <a:moveTo>
                    <a:pt x="2953" y="6109"/>
                  </a:moveTo>
                  <a:lnTo>
                    <a:pt x="2953" y="6311"/>
                  </a:lnTo>
                  <a:lnTo>
                    <a:pt x="2465" y="6311"/>
                  </a:lnTo>
                  <a:cubicBezTo>
                    <a:pt x="2203" y="6311"/>
                    <a:pt x="2001" y="6454"/>
                    <a:pt x="1929" y="6692"/>
                  </a:cubicBezTo>
                  <a:cubicBezTo>
                    <a:pt x="1846" y="6930"/>
                    <a:pt x="1941" y="7168"/>
                    <a:pt x="2144" y="7323"/>
                  </a:cubicBezTo>
                  <a:lnTo>
                    <a:pt x="4191" y="8669"/>
                  </a:lnTo>
                  <a:lnTo>
                    <a:pt x="4191" y="8954"/>
                  </a:lnTo>
                  <a:lnTo>
                    <a:pt x="3489" y="8954"/>
                  </a:lnTo>
                  <a:cubicBezTo>
                    <a:pt x="3370" y="8954"/>
                    <a:pt x="3239" y="8943"/>
                    <a:pt x="3120" y="8931"/>
                  </a:cubicBezTo>
                  <a:lnTo>
                    <a:pt x="3120" y="8776"/>
                  </a:lnTo>
                  <a:cubicBezTo>
                    <a:pt x="3120" y="8692"/>
                    <a:pt x="3036" y="8609"/>
                    <a:pt x="2953" y="8609"/>
                  </a:cubicBezTo>
                  <a:cubicBezTo>
                    <a:pt x="2858" y="8609"/>
                    <a:pt x="2786" y="8692"/>
                    <a:pt x="2786" y="8776"/>
                  </a:cubicBezTo>
                  <a:lnTo>
                    <a:pt x="2786" y="8835"/>
                  </a:lnTo>
                  <a:cubicBezTo>
                    <a:pt x="2060" y="8550"/>
                    <a:pt x="1524" y="7835"/>
                    <a:pt x="1524" y="7002"/>
                  </a:cubicBezTo>
                  <a:cubicBezTo>
                    <a:pt x="1524" y="6514"/>
                    <a:pt x="1929" y="6109"/>
                    <a:pt x="2417" y="6109"/>
                  </a:cubicBezTo>
                  <a:close/>
                  <a:moveTo>
                    <a:pt x="6323" y="6133"/>
                  </a:moveTo>
                  <a:cubicBezTo>
                    <a:pt x="6823" y="6133"/>
                    <a:pt x="7216" y="6526"/>
                    <a:pt x="7216" y="7026"/>
                  </a:cubicBezTo>
                  <a:cubicBezTo>
                    <a:pt x="7227" y="7835"/>
                    <a:pt x="6692" y="8550"/>
                    <a:pt x="5954" y="8835"/>
                  </a:cubicBezTo>
                  <a:lnTo>
                    <a:pt x="5954" y="8776"/>
                  </a:lnTo>
                  <a:cubicBezTo>
                    <a:pt x="5954" y="8692"/>
                    <a:pt x="5882" y="8609"/>
                    <a:pt x="5799" y="8609"/>
                  </a:cubicBezTo>
                  <a:cubicBezTo>
                    <a:pt x="5703" y="8609"/>
                    <a:pt x="5632" y="8692"/>
                    <a:pt x="5632" y="8776"/>
                  </a:cubicBezTo>
                  <a:lnTo>
                    <a:pt x="5632" y="8931"/>
                  </a:lnTo>
                  <a:cubicBezTo>
                    <a:pt x="5513" y="8954"/>
                    <a:pt x="5394" y="8954"/>
                    <a:pt x="5263" y="8954"/>
                  </a:cubicBezTo>
                  <a:lnTo>
                    <a:pt x="4549" y="8954"/>
                  </a:lnTo>
                  <a:lnTo>
                    <a:pt x="4549" y="8669"/>
                  </a:lnTo>
                  <a:lnTo>
                    <a:pt x="5180" y="8252"/>
                  </a:lnTo>
                  <a:cubicBezTo>
                    <a:pt x="5263" y="8216"/>
                    <a:pt x="5275" y="8109"/>
                    <a:pt x="5227" y="8038"/>
                  </a:cubicBezTo>
                  <a:cubicBezTo>
                    <a:pt x="5198" y="7986"/>
                    <a:pt x="5151" y="7962"/>
                    <a:pt x="5099" y="7962"/>
                  </a:cubicBezTo>
                  <a:cubicBezTo>
                    <a:pt x="5067" y="7962"/>
                    <a:pt x="5033" y="7972"/>
                    <a:pt x="5001" y="7990"/>
                  </a:cubicBezTo>
                  <a:lnTo>
                    <a:pt x="4394" y="8407"/>
                  </a:lnTo>
                  <a:lnTo>
                    <a:pt x="3060" y="7514"/>
                  </a:lnTo>
                  <a:cubicBezTo>
                    <a:pt x="3215" y="7383"/>
                    <a:pt x="3322" y="7180"/>
                    <a:pt x="3322" y="6966"/>
                  </a:cubicBezTo>
                  <a:lnTo>
                    <a:pt x="3322" y="6276"/>
                  </a:lnTo>
                  <a:cubicBezTo>
                    <a:pt x="3322" y="6276"/>
                    <a:pt x="3334" y="6276"/>
                    <a:pt x="3358" y="6287"/>
                  </a:cubicBezTo>
                  <a:cubicBezTo>
                    <a:pt x="3417" y="6383"/>
                    <a:pt x="3501" y="6442"/>
                    <a:pt x="3596" y="6502"/>
                  </a:cubicBezTo>
                  <a:lnTo>
                    <a:pt x="4084" y="6752"/>
                  </a:lnTo>
                  <a:cubicBezTo>
                    <a:pt x="4191" y="6799"/>
                    <a:pt x="4287" y="6823"/>
                    <a:pt x="4394" y="6823"/>
                  </a:cubicBezTo>
                  <a:cubicBezTo>
                    <a:pt x="4501" y="6823"/>
                    <a:pt x="4608" y="6799"/>
                    <a:pt x="4703" y="6752"/>
                  </a:cubicBezTo>
                  <a:lnTo>
                    <a:pt x="5192" y="6502"/>
                  </a:lnTo>
                  <a:cubicBezTo>
                    <a:pt x="5299" y="6454"/>
                    <a:pt x="5382" y="6383"/>
                    <a:pt x="5430" y="6287"/>
                  </a:cubicBezTo>
                  <a:cubicBezTo>
                    <a:pt x="5453" y="6287"/>
                    <a:pt x="5453" y="6287"/>
                    <a:pt x="5465" y="6276"/>
                  </a:cubicBezTo>
                  <a:lnTo>
                    <a:pt x="5465" y="6966"/>
                  </a:lnTo>
                  <a:cubicBezTo>
                    <a:pt x="5465" y="7168"/>
                    <a:pt x="5573" y="7383"/>
                    <a:pt x="5727" y="7514"/>
                  </a:cubicBezTo>
                  <a:lnTo>
                    <a:pt x="5632" y="7585"/>
                  </a:lnTo>
                  <a:cubicBezTo>
                    <a:pt x="5549" y="7633"/>
                    <a:pt x="5537" y="7740"/>
                    <a:pt x="5584" y="7811"/>
                  </a:cubicBezTo>
                  <a:cubicBezTo>
                    <a:pt x="5608" y="7859"/>
                    <a:pt x="5668" y="7883"/>
                    <a:pt x="5715" y="7883"/>
                  </a:cubicBezTo>
                  <a:cubicBezTo>
                    <a:pt x="5751" y="7883"/>
                    <a:pt x="5775" y="7871"/>
                    <a:pt x="5811" y="7859"/>
                  </a:cubicBezTo>
                  <a:lnTo>
                    <a:pt x="6596" y="7335"/>
                  </a:lnTo>
                  <a:cubicBezTo>
                    <a:pt x="6799" y="7204"/>
                    <a:pt x="6894" y="6942"/>
                    <a:pt x="6823" y="6704"/>
                  </a:cubicBezTo>
                  <a:cubicBezTo>
                    <a:pt x="6739" y="6466"/>
                    <a:pt x="6537" y="6323"/>
                    <a:pt x="6287" y="6323"/>
                  </a:cubicBezTo>
                  <a:lnTo>
                    <a:pt x="5787" y="6323"/>
                  </a:lnTo>
                  <a:lnTo>
                    <a:pt x="5787" y="6133"/>
                  </a:lnTo>
                  <a:close/>
                  <a:moveTo>
                    <a:pt x="4406" y="1"/>
                  </a:moveTo>
                  <a:cubicBezTo>
                    <a:pt x="2858" y="1"/>
                    <a:pt x="1596" y="1263"/>
                    <a:pt x="1596" y="2811"/>
                  </a:cubicBezTo>
                  <a:lnTo>
                    <a:pt x="1596" y="3239"/>
                  </a:lnTo>
                  <a:cubicBezTo>
                    <a:pt x="1405" y="3335"/>
                    <a:pt x="1262" y="3513"/>
                    <a:pt x="1239" y="3716"/>
                  </a:cubicBezTo>
                  <a:cubicBezTo>
                    <a:pt x="1227" y="3894"/>
                    <a:pt x="1286" y="4061"/>
                    <a:pt x="1382" y="4192"/>
                  </a:cubicBezTo>
                  <a:cubicBezTo>
                    <a:pt x="1501" y="4323"/>
                    <a:pt x="1667" y="4382"/>
                    <a:pt x="1834" y="4382"/>
                  </a:cubicBezTo>
                  <a:lnTo>
                    <a:pt x="1953" y="4382"/>
                  </a:lnTo>
                  <a:cubicBezTo>
                    <a:pt x="2001" y="4740"/>
                    <a:pt x="2132" y="5073"/>
                    <a:pt x="2322" y="5371"/>
                  </a:cubicBezTo>
                  <a:cubicBezTo>
                    <a:pt x="2417" y="5502"/>
                    <a:pt x="2513" y="5633"/>
                    <a:pt x="2632" y="5752"/>
                  </a:cubicBezTo>
                  <a:lnTo>
                    <a:pt x="2453" y="5752"/>
                  </a:lnTo>
                  <a:cubicBezTo>
                    <a:pt x="1786" y="5752"/>
                    <a:pt x="1239" y="6311"/>
                    <a:pt x="1239" y="6978"/>
                  </a:cubicBezTo>
                  <a:cubicBezTo>
                    <a:pt x="1239" y="7228"/>
                    <a:pt x="1286" y="7466"/>
                    <a:pt x="1358" y="7692"/>
                  </a:cubicBezTo>
                  <a:lnTo>
                    <a:pt x="881" y="7823"/>
                  </a:lnTo>
                  <a:cubicBezTo>
                    <a:pt x="358" y="7978"/>
                    <a:pt x="0" y="8466"/>
                    <a:pt x="0" y="9002"/>
                  </a:cubicBezTo>
                  <a:lnTo>
                    <a:pt x="0" y="11098"/>
                  </a:lnTo>
                  <a:cubicBezTo>
                    <a:pt x="0" y="11193"/>
                    <a:pt x="72" y="11264"/>
                    <a:pt x="167" y="11264"/>
                  </a:cubicBezTo>
                  <a:cubicBezTo>
                    <a:pt x="250" y="11264"/>
                    <a:pt x="334" y="11193"/>
                    <a:pt x="334" y="11098"/>
                  </a:cubicBezTo>
                  <a:lnTo>
                    <a:pt x="334" y="9002"/>
                  </a:lnTo>
                  <a:cubicBezTo>
                    <a:pt x="334" y="8597"/>
                    <a:pt x="596" y="8252"/>
                    <a:pt x="965" y="8133"/>
                  </a:cubicBezTo>
                  <a:lnTo>
                    <a:pt x="1477" y="7990"/>
                  </a:lnTo>
                  <a:cubicBezTo>
                    <a:pt x="1739" y="8538"/>
                    <a:pt x="2239" y="8954"/>
                    <a:pt x="2834" y="9145"/>
                  </a:cubicBezTo>
                  <a:lnTo>
                    <a:pt x="2834" y="11098"/>
                  </a:lnTo>
                  <a:cubicBezTo>
                    <a:pt x="2834" y="11193"/>
                    <a:pt x="2906" y="11264"/>
                    <a:pt x="2989" y="11264"/>
                  </a:cubicBezTo>
                  <a:cubicBezTo>
                    <a:pt x="3084" y="11264"/>
                    <a:pt x="3156" y="11193"/>
                    <a:pt x="3156" y="11098"/>
                  </a:cubicBezTo>
                  <a:lnTo>
                    <a:pt x="3156" y="9228"/>
                  </a:lnTo>
                  <a:cubicBezTo>
                    <a:pt x="3275" y="9240"/>
                    <a:pt x="3394" y="9252"/>
                    <a:pt x="3525" y="9252"/>
                  </a:cubicBezTo>
                  <a:lnTo>
                    <a:pt x="4239" y="9252"/>
                  </a:lnTo>
                  <a:lnTo>
                    <a:pt x="4239" y="11098"/>
                  </a:lnTo>
                  <a:cubicBezTo>
                    <a:pt x="4239" y="11193"/>
                    <a:pt x="4322" y="11264"/>
                    <a:pt x="4406" y="11264"/>
                  </a:cubicBezTo>
                  <a:cubicBezTo>
                    <a:pt x="4501" y="11264"/>
                    <a:pt x="4572" y="11193"/>
                    <a:pt x="4572" y="11098"/>
                  </a:cubicBezTo>
                  <a:lnTo>
                    <a:pt x="4572" y="9252"/>
                  </a:lnTo>
                  <a:lnTo>
                    <a:pt x="5287" y="9252"/>
                  </a:lnTo>
                  <a:cubicBezTo>
                    <a:pt x="5406" y="9252"/>
                    <a:pt x="5537" y="9240"/>
                    <a:pt x="5656" y="9228"/>
                  </a:cubicBezTo>
                  <a:lnTo>
                    <a:pt x="5656" y="11098"/>
                  </a:lnTo>
                  <a:cubicBezTo>
                    <a:pt x="5656" y="11193"/>
                    <a:pt x="5727" y="11264"/>
                    <a:pt x="5823" y="11264"/>
                  </a:cubicBezTo>
                  <a:cubicBezTo>
                    <a:pt x="5906" y="11264"/>
                    <a:pt x="5989" y="11193"/>
                    <a:pt x="5989" y="11098"/>
                  </a:cubicBezTo>
                  <a:lnTo>
                    <a:pt x="5989" y="9145"/>
                  </a:lnTo>
                  <a:cubicBezTo>
                    <a:pt x="6585" y="8954"/>
                    <a:pt x="7061" y="8538"/>
                    <a:pt x="7335" y="7990"/>
                  </a:cubicBezTo>
                  <a:lnTo>
                    <a:pt x="7847" y="8133"/>
                  </a:lnTo>
                  <a:cubicBezTo>
                    <a:pt x="8216" y="8240"/>
                    <a:pt x="8490" y="8597"/>
                    <a:pt x="8490" y="9002"/>
                  </a:cubicBezTo>
                  <a:lnTo>
                    <a:pt x="8490" y="11098"/>
                  </a:lnTo>
                  <a:cubicBezTo>
                    <a:pt x="8490" y="11193"/>
                    <a:pt x="8561" y="11264"/>
                    <a:pt x="8644" y="11264"/>
                  </a:cubicBezTo>
                  <a:cubicBezTo>
                    <a:pt x="8740" y="11264"/>
                    <a:pt x="8811" y="11193"/>
                    <a:pt x="8811" y="11098"/>
                  </a:cubicBezTo>
                  <a:lnTo>
                    <a:pt x="8811" y="9002"/>
                  </a:lnTo>
                  <a:cubicBezTo>
                    <a:pt x="8787" y="8490"/>
                    <a:pt x="8430" y="8014"/>
                    <a:pt x="7906" y="7859"/>
                  </a:cubicBezTo>
                  <a:lnTo>
                    <a:pt x="7430" y="7716"/>
                  </a:lnTo>
                  <a:cubicBezTo>
                    <a:pt x="7501" y="7502"/>
                    <a:pt x="7549" y="7264"/>
                    <a:pt x="7549" y="7002"/>
                  </a:cubicBezTo>
                  <a:cubicBezTo>
                    <a:pt x="7549" y="6335"/>
                    <a:pt x="7001" y="5787"/>
                    <a:pt x="6335" y="5787"/>
                  </a:cubicBezTo>
                  <a:lnTo>
                    <a:pt x="6156" y="5787"/>
                  </a:lnTo>
                  <a:cubicBezTo>
                    <a:pt x="6513" y="5418"/>
                    <a:pt x="6763" y="4942"/>
                    <a:pt x="6835" y="4406"/>
                  </a:cubicBezTo>
                  <a:lnTo>
                    <a:pt x="6942" y="4406"/>
                  </a:lnTo>
                  <a:cubicBezTo>
                    <a:pt x="7263" y="4406"/>
                    <a:pt x="7537" y="4168"/>
                    <a:pt x="7561" y="3847"/>
                  </a:cubicBezTo>
                  <a:cubicBezTo>
                    <a:pt x="7573" y="3668"/>
                    <a:pt x="7525" y="3513"/>
                    <a:pt x="7418" y="3370"/>
                  </a:cubicBezTo>
                  <a:cubicBezTo>
                    <a:pt x="7358" y="3311"/>
                    <a:pt x="7299" y="3275"/>
                    <a:pt x="7227" y="3228"/>
                  </a:cubicBezTo>
                  <a:lnTo>
                    <a:pt x="7227" y="2811"/>
                  </a:lnTo>
                  <a:cubicBezTo>
                    <a:pt x="7227" y="1263"/>
                    <a:pt x="5954" y="1"/>
                    <a:pt x="4406"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83" name="Google Shape;1883;p63"/>
          <p:cNvGrpSpPr/>
          <p:nvPr/>
        </p:nvGrpSpPr>
        <p:grpSpPr>
          <a:xfrm>
            <a:off x="2995407" y="5402384"/>
            <a:ext cx="279544" cy="358142"/>
            <a:chOff x="7596157" y="1968159"/>
            <a:chExt cx="279544" cy="358142"/>
          </a:xfrm>
        </p:grpSpPr>
        <p:sp>
          <p:nvSpPr>
            <p:cNvPr id="1884" name="Google Shape;1884;p63"/>
            <p:cNvSpPr/>
            <p:nvPr/>
          </p:nvSpPr>
          <p:spPr>
            <a:xfrm>
              <a:off x="7696868" y="2092408"/>
              <a:ext cx="10581" cy="16252"/>
            </a:xfrm>
            <a:custGeom>
              <a:rect b="b" l="l" r="r" t="t"/>
              <a:pathLst>
                <a:path extrusionOk="0" h="513" w="334">
                  <a:moveTo>
                    <a:pt x="167" y="0"/>
                  </a:moveTo>
                  <a:cubicBezTo>
                    <a:pt x="84" y="0"/>
                    <a:pt x="1" y="72"/>
                    <a:pt x="1" y="167"/>
                  </a:cubicBezTo>
                  <a:lnTo>
                    <a:pt x="1" y="346"/>
                  </a:lnTo>
                  <a:cubicBezTo>
                    <a:pt x="1" y="429"/>
                    <a:pt x="84" y="512"/>
                    <a:pt x="167" y="512"/>
                  </a:cubicBezTo>
                  <a:cubicBezTo>
                    <a:pt x="263" y="512"/>
                    <a:pt x="334" y="429"/>
                    <a:pt x="334" y="346"/>
                  </a:cubicBezTo>
                  <a:lnTo>
                    <a:pt x="334" y="167"/>
                  </a:lnTo>
                  <a:cubicBezTo>
                    <a:pt x="334" y="72"/>
                    <a:pt x="263" y="0"/>
                    <a:pt x="16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63"/>
            <p:cNvSpPr/>
            <p:nvPr/>
          </p:nvSpPr>
          <p:spPr>
            <a:xfrm>
              <a:off x="7764378" y="2092408"/>
              <a:ext cx="10613" cy="16252"/>
            </a:xfrm>
            <a:custGeom>
              <a:rect b="b" l="l" r="r" t="t"/>
              <a:pathLst>
                <a:path extrusionOk="0" h="513" w="335">
                  <a:moveTo>
                    <a:pt x="167" y="0"/>
                  </a:moveTo>
                  <a:cubicBezTo>
                    <a:pt x="72" y="0"/>
                    <a:pt x="1" y="72"/>
                    <a:pt x="1" y="167"/>
                  </a:cubicBezTo>
                  <a:lnTo>
                    <a:pt x="1" y="346"/>
                  </a:lnTo>
                  <a:cubicBezTo>
                    <a:pt x="1" y="429"/>
                    <a:pt x="72" y="512"/>
                    <a:pt x="167" y="512"/>
                  </a:cubicBezTo>
                  <a:cubicBezTo>
                    <a:pt x="251" y="512"/>
                    <a:pt x="334" y="429"/>
                    <a:pt x="334" y="346"/>
                  </a:cubicBezTo>
                  <a:lnTo>
                    <a:pt x="334" y="167"/>
                  </a:lnTo>
                  <a:cubicBezTo>
                    <a:pt x="334" y="72"/>
                    <a:pt x="251" y="0"/>
                    <a:pt x="16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63"/>
            <p:cNvSpPr/>
            <p:nvPr/>
          </p:nvSpPr>
          <p:spPr>
            <a:xfrm>
              <a:off x="7713088" y="2143032"/>
              <a:ext cx="45302" cy="15777"/>
            </a:xfrm>
            <a:custGeom>
              <a:rect b="b" l="l" r="r" t="t"/>
              <a:pathLst>
                <a:path extrusionOk="0" h="498" w="1430">
                  <a:moveTo>
                    <a:pt x="184" y="1"/>
                  </a:moveTo>
                  <a:cubicBezTo>
                    <a:pt x="140" y="1"/>
                    <a:pt x="96" y="16"/>
                    <a:pt x="60" y="45"/>
                  </a:cubicBezTo>
                  <a:cubicBezTo>
                    <a:pt x="1" y="105"/>
                    <a:pt x="1" y="200"/>
                    <a:pt x="60" y="283"/>
                  </a:cubicBezTo>
                  <a:cubicBezTo>
                    <a:pt x="203" y="414"/>
                    <a:pt x="441" y="498"/>
                    <a:pt x="703" y="498"/>
                  </a:cubicBezTo>
                  <a:cubicBezTo>
                    <a:pt x="953" y="498"/>
                    <a:pt x="1203" y="414"/>
                    <a:pt x="1334" y="283"/>
                  </a:cubicBezTo>
                  <a:cubicBezTo>
                    <a:pt x="1429" y="200"/>
                    <a:pt x="1429" y="105"/>
                    <a:pt x="1370" y="45"/>
                  </a:cubicBezTo>
                  <a:cubicBezTo>
                    <a:pt x="1340" y="16"/>
                    <a:pt x="1298" y="1"/>
                    <a:pt x="1255" y="1"/>
                  </a:cubicBezTo>
                  <a:cubicBezTo>
                    <a:pt x="1212" y="1"/>
                    <a:pt x="1167" y="16"/>
                    <a:pt x="1132" y="45"/>
                  </a:cubicBezTo>
                  <a:cubicBezTo>
                    <a:pt x="1072" y="105"/>
                    <a:pt x="917" y="176"/>
                    <a:pt x="715" y="176"/>
                  </a:cubicBezTo>
                  <a:cubicBezTo>
                    <a:pt x="501" y="176"/>
                    <a:pt x="358" y="105"/>
                    <a:pt x="298" y="45"/>
                  </a:cubicBezTo>
                  <a:cubicBezTo>
                    <a:pt x="268" y="16"/>
                    <a:pt x="227" y="1"/>
                    <a:pt x="184"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p63"/>
            <p:cNvSpPr/>
            <p:nvPr/>
          </p:nvSpPr>
          <p:spPr>
            <a:xfrm>
              <a:off x="7691197" y="2075427"/>
              <a:ext cx="21923" cy="10581"/>
            </a:xfrm>
            <a:custGeom>
              <a:rect b="b" l="l" r="r" t="t"/>
              <a:pathLst>
                <a:path extrusionOk="0" h="334" w="692">
                  <a:moveTo>
                    <a:pt x="168" y="0"/>
                  </a:moveTo>
                  <a:cubicBezTo>
                    <a:pt x="84" y="0"/>
                    <a:pt x="1" y="72"/>
                    <a:pt x="1" y="167"/>
                  </a:cubicBezTo>
                  <a:cubicBezTo>
                    <a:pt x="1" y="251"/>
                    <a:pt x="84" y="334"/>
                    <a:pt x="168" y="334"/>
                  </a:cubicBezTo>
                  <a:lnTo>
                    <a:pt x="525" y="334"/>
                  </a:lnTo>
                  <a:cubicBezTo>
                    <a:pt x="620" y="334"/>
                    <a:pt x="692" y="251"/>
                    <a:pt x="692" y="167"/>
                  </a:cubicBezTo>
                  <a:cubicBezTo>
                    <a:pt x="692" y="72"/>
                    <a:pt x="620" y="0"/>
                    <a:pt x="525"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63"/>
            <p:cNvSpPr/>
            <p:nvPr/>
          </p:nvSpPr>
          <p:spPr>
            <a:xfrm>
              <a:off x="7758739" y="2075427"/>
              <a:ext cx="21891" cy="10581"/>
            </a:xfrm>
            <a:custGeom>
              <a:rect b="b" l="l" r="r" t="t"/>
              <a:pathLst>
                <a:path extrusionOk="0" h="334" w="691">
                  <a:moveTo>
                    <a:pt x="167" y="0"/>
                  </a:moveTo>
                  <a:cubicBezTo>
                    <a:pt x="72" y="0"/>
                    <a:pt x="0" y="72"/>
                    <a:pt x="0" y="167"/>
                  </a:cubicBezTo>
                  <a:cubicBezTo>
                    <a:pt x="0" y="251"/>
                    <a:pt x="72" y="334"/>
                    <a:pt x="167" y="334"/>
                  </a:cubicBezTo>
                  <a:lnTo>
                    <a:pt x="524" y="334"/>
                  </a:lnTo>
                  <a:cubicBezTo>
                    <a:pt x="607" y="334"/>
                    <a:pt x="691" y="251"/>
                    <a:pt x="691" y="167"/>
                  </a:cubicBezTo>
                  <a:cubicBezTo>
                    <a:pt x="691" y="72"/>
                    <a:pt x="607" y="0"/>
                    <a:pt x="524"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63"/>
            <p:cNvSpPr/>
            <p:nvPr/>
          </p:nvSpPr>
          <p:spPr>
            <a:xfrm>
              <a:off x="7596157" y="1968159"/>
              <a:ext cx="279544" cy="358142"/>
            </a:xfrm>
            <a:custGeom>
              <a:rect b="b" l="l" r="r" t="t"/>
              <a:pathLst>
                <a:path extrusionOk="0" h="11305" w="8824">
                  <a:moveTo>
                    <a:pt x="2287" y="481"/>
                  </a:moveTo>
                  <a:cubicBezTo>
                    <a:pt x="2394" y="565"/>
                    <a:pt x="2525" y="600"/>
                    <a:pt x="2691" y="636"/>
                  </a:cubicBezTo>
                  <a:cubicBezTo>
                    <a:pt x="3001" y="708"/>
                    <a:pt x="3322" y="708"/>
                    <a:pt x="3537" y="708"/>
                  </a:cubicBezTo>
                  <a:lnTo>
                    <a:pt x="5299" y="708"/>
                  </a:lnTo>
                  <a:cubicBezTo>
                    <a:pt x="5739" y="708"/>
                    <a:pt x="6192" y="898"/>
                    <a:pt x="6490" y="1243"/>
                  </a:cubicBezTo>
                  <a:cubicBezTo>
                    <a:pt x="6787" y="1589"/>
                    <a:pt x="6930" y="2029"/>
                    <a:pt x="6894" y="2482"/>
                  </a:cubicBezTo>
                  <a:lnTo>
                    <a:pt x="6751" y="3744"/>
                  </a:lnTo>
                  <a:lnTo>
                    <a:pt x="6728" y="3744"/>
                  </a:lnTo>
                  <a:cubicBezTo>
                    <a:pt x="6620" y="3744"/>
                    <a:pt x="6537" y="3660"/>
                    <a:pt x="6537" y="3553"/>
                  </a:cubicBezTo>
                  <a:lnTo>
                    <a:pt x="6537" y="2839"/>
                  </a:lnTo>
                  <a:cubicBezTo>
                    <a:pt x="6537" y="2446"/>
                    <a:pt x="6216" y="2136"/>
                    <a:pt x="5835" y="2136"/>
                  </a:cubicBezTo>
                  <a:lnTo>
                    <a:pt x="4954" y="2136"/>
                  </a:lnTo>
                  <a:cubicBezTo>
                    <a:pt x="3846" y="2136"/>
                    <a:pt x="3072" y="1886"/>
                    <a:pt x="2644" y="1374"/>
                  </a:cubicBezTo>
                  <a:cubicBezTo>
                    <a:pt x="2382" y="1065"/>
                    <a:pt x="2299" y="719"/>
                    <a:pt x="2287" y="481"/>
                  </a:cubicBezTo>
                  <a:close/>
                  <a:moveTo>
                    <a:pt x="2215" y="1398"/>
                  </a:moveTo>
                  <a:cubicBezTo>
                    <a:pt x="2263" y="1458"/>
                    <a:pt x="2310" y="1529"/>
                    <a:pt x="2370" y="1589"/>
                  </a:cubicBezTo>
                  <a:cubicBezTo>
                    <a:pt x="2858" y="2172"/>
                    <a:pt x="3715" y="2470"/>
                    <a:pt x="4942" y="2470"/>
                  </a:cubicBezTo>
                  <a:lnTo>
                    <a:pt x="5823" y="2470"/>
                  </a:lnTo>
                  <a:cubicBezTo>
                    <a:pt x="6025" y="2470"/>
                    <a:pt x="6192" y="2624"/>
                    <a:pt x="6192" y="2839"/>
                  </a:cubicBezTo>
                  <a:lnTo>
                    <a:pt x="6192" y="3553"/>
                  </a:lnTo>
                  <a:cubicBezTo>
                    <a:pt x="6192" y="3839"/>
                    <a:pt x="6430" y="4077"/>
                    <a:pt x="6716" y="4077"/>
                  </a:cubicBezTo>
                  <a:lnTo>
                    <a:pt x="6978" y="4077"/>
                  </a:lnTo>
                  <a:cubicBezTo>
                    <a:pt x="7049" y="4077"/>
                    <a:pt x="7132" y="4101"/>
                    <a:pt x="7192" y="4160"/>
                  </a:cubicBezTo>
                  <a:cubicBezTo>
                    <a:pt x="7252" y="4220"/>
                    <a:pt x="7263" y="4291"/>
                    <a:pt x="7263" y="4375"/>
                  </a:cubicBezTo>
                  <a:cubicBezTo>
                    <a:pt x="7252" y="4506"/>
                    <a:pt x="7109" y="4625"/>
                    <a:pt x="6966" y="4625"/>
                  </a:cubicBezTo>
                  <a:lnTo>
                    <a:pt x="6894" y="4625"/>
                  </a:lnTo>
                  <a:lnTo>
                    <a:pt x="6894" y="4613"/>
                  </a:lnTo>
                  <a:cubicBezTo>
                    <a:pt x="6894" y="4518"/>
                    <a:pt x="6811" y="4446"/>
                    <a:pt x="6728" y="4446"/>
                  </a:cubicBezTo>
                  <a:cubicBezTo>
                    <a:pt x="6632" y="4446"/>
                    <a:pt x="6561" y="4518"/>
                    <a:pt x="6561" y="4613"/>
                  </a:cubicBezTo>
                  <a:cubicBezTo>
                    <a:pt x="6561" y="4815"/>
                    <a:pt x="6537" y="5006"/>
                    <a:pt x="6478" y="5208"/>
                  </a:cubicBezTo>
                  <a:cubicBezTo>
                    <a:pt x="6359" y="4982"/>
                    <a:pt x="6120" y="4803"/>
                    <a:pt x="5835" y="4803"/>
                  </a:cubicBezTo>
                  <a:lnTo>
                    <a:pt x="3001" y="4803"/>
                  </a:lnTo>
                  <a:cubicBezTo>
                    <a:pt x="2727" y="4803"/>
                    <a:pt x="2489" y="4970"/>
                    <a:pt x="2370" y="5208"/>
                  </a:cubicBezTo>
                  <a:cubicBezTo>
                    <a:pt x="2310" y="5006"/>
                    <a:pt x="2275" y="4815"/>
                    <a:pt x="2275" y="4613"/>
                  </a:cubicBezTo>
                  <a:cubicBezTo>
                    <a:pt x="2275" y="4518"/>
                    <a:pt x="2203" y="4446"/>
                    <a:pt x="2108" y="4446"/>
                  </a:cubicBezTo>
                  <a:cubicBezTo>
                    <a:pt x="2025" y="4446"/>
                    <a:pt x="1953" y="4518"/>
                    <a:pt x="1953" y="4613"/>
                  </a:cubicBezTo>
                  <a:lnTo>
                    <a:pt x="1953" y="4625"/>
                  </a:lnTo>
                  <a:lnTo>
                    <a:pt x="1846" y="4625"/>
                  </a:lnTo>
                  <a:cubicBezTo>
                    <a:pt x="1775" y="4625"/>
                    <a:pt x="1691" y="4589"/>
                    <a:pt x="1632" y="4529"/>
                  </a:cubicBezTo>
                  <a:cubicBezTo>
                    <a:pt x="1572" y="4470"/>
                    <a:pt x="1560" y="4399"/>
                    <a:pt x="1560" y="4327"/>
                  </a:cubicBezTo>
                  <a:cubicBezTo>
                    <a:pt x="1572" y="4196"/>
                    <a:pt x="1715" y="4077"/>
                    <a:pt x="1858" y="4077"/>
                  </a:cubicBezTo>
                  <a:lnTo>
                    <a:pt x="2096" y="4077"/>
                  </a:lnTo>
                  <a:cubicBezTo>
                    <a:pt x="2382" y="4077"/>
                    <a:pt x="2620" y="3839"/>
                    <a:pt x="2620" y="3553"/>
                  </a:cubicBezTo>
                  <a:lnTo>
                    <a:pt x="2620" y="2672"/>
                  </a:lnTo>
                  <a:cubicBezTo>
                    <a:pt x="2620" y="2601"/>
                    <a:pt x="2644" y="2541"/>
                    <a:pt x="2703" y="2505"/>
                  </a:cubicBezTo>
                  <a:cubicBezTo>
                    <a:pt x="2787" y="2470"/>
                    <a:pt x="2810" y="2363"/>
                    <a:pt x="2763" y="2291"/>
                  </a:cubicBezTo>
                  <a:cubicBezTo>
                    <a:pt x="2739" y="2236"/>
                    <a:pt x="2685" y="2207"/>
                    <a:pt x="2630" y="2207"/>
                  </a:cubicBezTo>
                  <a:cubicBezTo>
                    <a:pt x="2602" y="2207"/>
                    <a:pt x="2573" y="2215"/>
                    <a:pt x="2549" y="2232"/>
                  </a:cubicBezTo>
                  <a:cubicBezTo>
                    <a:pt x="2382" y="2315"/>
                    <a:pt x="2287" y="2494"/>
                    <a:pt x="2287" y="2672"/>
                  </a:cubicBezTo>
                  <a:lnTo>
                    <a:pt x="2287" y="3553"/>
                  </a:lnTo>
                  <a:cubicBezTo>
                    <a:pt x="2287" y="3660"/>
                    <a:pt x="2203" y="3744"/>
                    <a:pt x="2096" y="3744"/>
                  </a:cubicBezTo>
                  <a:lnTo>
                    <a:pt x="2072" y="3744"/>
                  </a:lnTo>
                  <a:lnTo>
                    <a:pt x="1929" y="2482"/>
                  </a:lnTo>
                  <a:cubicBezTo>
                    <a:pt x="1894" y="2089"/>
                    <a:pt x="1989" y="1708"/>
                    <a:pt x="2215" y="1398"/>
                  </a:cubicBezTo>
                  <a:close/>
                  <a:moveTo>
                    <a:pt x="5823" y="5125"/>
                  </a:moveTo>
                  <a:cubicBezTo>
                    <a:pt x="6025" y="5125"/>
                    <a:pt x="6192" y="5291"/>
                    <a:pt x="6192" y="5506"/>
                  </a:cubicBezTo>
                  <a:lnTo>
                    <a:pt x="6192" y="5684"/>
                  </a:lnTo>
                  <a:cubicBezTo>
                    <a:pt x="6192" y="6661"/>
                    <a:pt x="5382" y="7470"/>
                    <a:pt x="4406" y="7470"/>
                  </a:cubicBezTo>
                  <a:cubicBezTo>
                    <a:pt x="3418" y="7470"/>
                    <a:pt x="2620" y="6661"/>
                    <a:pt x="2620" y="5684"/>
                  </a:cubicBezTo>
                  <a:lnTo>
                    <a:pt x="2620" y="5506"/>
                  </a:lnTo>
                  <a:cubicBezTo>
                    <a:pt x="2620" y="5291"/>
                    <a:pt x="2775" y="5125"/>
                    <a:pt x="2989" y="5125"/>
                  </a:cubicBezTo>
                  <a:close/>
                  <a:moveTo>
                    <a:pt x="2114" y="1"/>
                  </a:moveTo>
                  <a:cubicBezTo>
                    <a:pt x="2100" y="1"/>
                    <a:pt x="2086" y="2"/>
                    <a:pt x="2072" y="5"/>
                  </a:cubicBezTo>
                  <a:cubicBezTo>
                    <a:pt x="2013" y="29"/>
                    <a:pt x="1965" y="77"/>
                    <a:pt x="1953" y="136"/>
                  </a:cubicBezTo>
                  <a:cubicBezTo>
                    <a:pt x="1953" y="172"/>
                    <a:pt x="1870" y="577"/>
                    <a:pt x="2072" y="1053"/>
                  </a:cubicBezTo>
                  <a:cubicBezTo>
                    <a:pt x="1727" y="1446"/>
                    <a:pt x="1572" y="1970"/>
                    <a:pt x="1620" y="2494"/>
                  </a:cubicBezTo>
                  <a:lnTo>
                    <a:pt x="1751" y="3732"/>
                  </a:lnTo>
                  <a:cubicBezTo>
                    <a:pt x="1489" y="3779"/>
                    <a:pt x="1275" y="3994"/>
                    <a:pt x="1251" y="4268"/>
                  </a:cubicBezTo>
                  <a:cubicBezTo>
                    <a:pt x="1239" y="4446"/>
                    <a:pt x="1298" y="4613"/>
                    <a:pt x="1394" y="4744"/>
                  </a:cubicBezTo>
                  <a:cubicBezTo>
                    <a:pt x="1513" y="4875"/>
                    <a:pt x="1679" y="4934"/>
                    <a:pt x="1846" y="4934"/>
                  </a:cubicBezTo>
                  <a:lnTo>
                    <a:pt x="1965" y="4934"/>
                  </a:lnTo>
                  <a:cubicBezTo>
                    <a:pt x="2013" y="5280"/>
                    <a:pt x="2132" y="5589"/>
                    <a:pt x="2310" y="5887"/>
                  </a:cubicBezTo>
                  <a:cubicBezTo>
                    <a:pt x="2334" y="6196"/>
                    <a:pt x="2441" y="6482"/>
                    <a:pt x="2584" y="6732"/>
                  </a:cubicBezTo>
                  <a:cubicBezTo>
                    <a:pt x="2429" y="6768"/>
                    <a:pt x="2287" y="6899"/>
                    <a:pt x="2287" y="7077"/>
                  </a:cubicBezTo>
                  <a:lnTo>
                    <a:pt x="2287" y="7923"/>
                  </a:lnTo>
                  <a:cubicBezTo>
                    <a:pt x="2287" y="8089"/>
                    <a:pt x="2191" y="8220"/>
                    <a:pt x="2037" y="8268"/>
                  </a:cubicBezTo>
                  <a:lnTo>
                    <a:pt x="858" y="8625"/>
                  </a:lnTo>
                  <a:cubicBezTo>
                    <a:pt x="346" y="8792"/>
                    <a:pt x="1" y="9244"/>
                    <a:pt x="1" y="9804"/>
                  </a:cubicBezTo>
                  <a:lnTo>
                    <a:pt x="1" y="11137"/>
                  </a:lnTo>
                  <a:cubicBezTo>
                    <a:pt x="1" y="11233"/>
                    <a:pt x="72" y="11304"/>
                    <a:pt x="167" y="11304"/>
                  </a:cubicBezTo>
                  <a:cubicBezTo>
                    <a:pt x="251" y="11304"/>
                    <a:pt x="322" y="11233"/>
                    <a:pt x="322" y="11137"/>
                  </a:cubicBezTo>
                  <a:lnTo>
                    <a:pt x="322" y="9804"/>
                  </a:lnTo>
                  <a:cubicBezTo>
                    <a:pt x="322" y="9399"/>
                    <a:pt x="584" y="9054"/>
                    <a:pt x="953" y="8935"/>
                  </a:cubicBezTo>
                  <a:lnTo>
                    <a:pt x="2025" y="8613"/>
                  </a:lnTo>
                  <a:cubicBezTo>
                    <a:pt x="2322" y="9352"/>
                    <a:pt x="3287" y="9887"/>
                    <a:pt x="4394" y="9887"/>
                  </a:cubicBezTo>
                  <a:cubicBezTo>
                    <a:pt x="4775" y="9887"/>
                    <a:pt x="5168" y="9828"/>
                    <a:pt x="5501" y="9697"/>
                  </a:cubicBezTo>
                  <a:cubicBezTo>
                    <a:pt x="5597" y="9661"/>
                    <a:pt x="5644" y="9578"/>
                    <a:pt x="5608" y="9482"/>
                  </a:cubicBezTo>
                  <a:cubicBezTo>
                    <a:pt x="5590" y="9418"/>
                    <a:pt x="5529" y="9375"/>
                    <a:pt x="5464" y="9375"/>
                  </a:cubicBezTo>
                  <a:cubicBezTo>
                    <a:pt x="5445" y="9375"/>
                    <a:pt x="5425" y="9379"/>
                    <a:pt x="5406" y="9387"/>
                  </a:cubicBezTo>
                  <a:cubicBezTo>
                    <a:pt x="5085" y="9482"/>
                    <a:pt x="4751" y="9554"/>
                    <a:pt x="4394" y="9554"/>
                  </a:cubicBezTo>
                  <a:cubicBezTo>
                    <a:pt x="3870" y="9554"/>
                    <a:pt x="3382" y="9435"/>
                    <a:pt x="2989" y="9197"/>
                  </a:cubicBezTo>
                  <a:cubicBezTo>
                    <a:pt x="2668" y="8994"/>
                    <a:pt x="2429" y="8744"/>
                    <a:pt x="2322" y="8459"/>
                  </a:cubicBezTo>
                  <a:cubicBezTo>
                    <a:pt x="2501" y="8328"/>
                    <a:pt x="2608" y="8125"/>
                    <a:pt x="2608" y="7899"/>
                  </a:cubicBezTo>
                  <a:lnTo>
                    <a:pt x="2608" y="7054"/>
                  </a:lnTo>
                  <a:cubicBezTo>
                    <a:pt x="2608" y="7054"/>
                    <a:pt x="2608" y="7030"/>
                    <a:pt x="2620" y="7030"/>
                  </a:cubicBezTo>
                  <a:lnTo>
                    <a:pt x="2810" y="7030"/>
                  </a:lnTo>
                  <a:cubicBezTo>
                    <a:pt x="3191" y="7470"/>
                    <a:pt x="3763" y="7744"/>
                    <a:pt x="4382" y="7744"/>
                  </a:cubicBezTo>
                  <a:cubicBezTo>
                    <a:pt x="5013" y="7744"/>
                    <a:pt x="5573" y="7482"/>
                    <a:pt x="5966" y="7030"/>
                  </a:cubicBezTo>
                  <a:lnTo>
                    <a:pt x="6156" y="7030"/>
                  </a:lnTo>
                  <a:cubicBezTo>
                    <a:pt x="6156" y="7030"/>
                    <a:pt x="6168" y="7030"/>
                    <a:pt x="6168" y="7054"/>
                  </a:cubicBezTo>
                  <a:lnTo>
                    <a:pt x="6168" y="7899"/>
                  </a:lnTo>
                  <a:cubicBezTo>
                    <a:pt x="6168" y="8125"/>
                    <a:pt x="6275" y="8328"/>
                    <a:pt x="6454" y="8459"/>
                  </a:cubicBezTo>
                  <a:cubicBezTo>
                    <a:pt x="6382" y="8673"/>
                    <a:pt x="6216" y="8875"/>
                    <a:pt x="5989" y="9042"/>
                  </a:cubicBezTo>
                  <a:cubicBezTo>
                    <a:pt x="5918" y="9101"/>
                    <a:pt x="5906" y="9209"/>
                    <a:pt x="5966" y="9280"/>
                  </a:cubicBezTo>
                  <a:cubicBezTo>
                    <a:pt x="5989" y="9328"/>
                    <a:pt x="6037" y="9340"/>
                    <a:pt x="6097" y="9340"/>
                  </a:cubicBezTo>
                  <a:cubicBezTo>
                    <a:pt x="6132" y="9340"/>
                    <a:pt x="6168" y="9328"/>
                    <a:pt x="6204" y="9316"/>
                  </a:cubicBezTo>
                  <a:cubicBezTo>
                    <a:pt x="6466" y="9101"/>
                    <a:pt x="6644" y="8863"/>
                    <a:pt x="6751" y="8601"/>
                  </a:cubicBezTo>
                  <a:lnTo>
                    <a:pt x="7823" y="8923"/>
                  </a:lnTo>
                  <a:cubicBezTo>
                    <a:pt x="8204" y="9042"/>
                    <a:pt x="8454" y="9387"/>
                    <a:pt x="8454" y="9792"/>
                  </a:cubicBezTo>
                  <a:lnTo>
                    <a:pt x="8454" y="11126"/>
                  </a:lnTo>
                  <a:cubicBezTo>
                    <a:pt x="8454" y="11221"/>
                    <a:pt x="8525" y="11292"/>
                    <a:pt x="8621" y="11292"/>
                  </a:cubicBezTo>
                  <a:cubicBezTo>
                    <a:pt x="8704" y="11292"/>
                    <a:pt x="8776" y="11221"/>
                    <a:pt x="8776" y="11126"/>
                  </a:cubicBezTo>
                  <a:lnTo>
                    <a:pt x="8776" y="9792"/>
                  </a:lnTo>
                  <a:cubicBezTo>
                    <a:pt x="8823" y="9280"/>
                    <a:pt x="8478" y="8804"/>
                    <a:pt x="7966" y="8661"/>
                  </a:cubicBezTo>
                  <a:lnTo>
                    <a:pt x="6787" y="8304"/>
                  </a:lnTo>
                  <a:cubicBezTo>
                    <a:pt x="6632" y="8256"/>
                    <a:pt x="6537" y="8101"/>
                    <a:pt x="6537" y="7958"/>
                  </a:cubicBezTo>
                  <a:lnTo>
                    <a:pt x="6537" y="7113"/>
                  </a:lnTo>
                  <a:cubicBezTo>
                    <a:pt x="6537" y="6935"/>
                    <a:pt x="6394" y="6792"/>
                    <a:pt x="6239" y="6768"/>
                  </a:cubicBezTo>
                  <a:cubicBezTo>
                    <a:pt x="6382" y="6518"/>
                    <a:pt x="6490" y="6232"/>
                    <a:pt x="6513" y="5923"/>
                  </a:cubicBezTo>
                  <a:cubicBezTo>
                    <a:pt x="6692" y="5625"/>
                    <a:pt x="6811" y="5303"/>
                    <a:pt x="6859" y="4970"/>
                  </a:cubicBezTo>
                  <a:lnTo>
                    <a:pt x="6966" y="4970"/>
                  </a:lnTo>
                  <a:cubicBezTo>
                    <a:pt x="7287" y="4970"/>
                    <a:pt x="7561" y="4732"/>
                    <a:pt x="7585" y="4410"/>
                  </a:cubicBezTo>
                  <a:cubicBezTo>
                    <a:pt x="7609" y="4232"/>
                    <a:pt x="7549" y="4077"/>
                    <a:pt x="7442" y="3934"/>
                  </a:cubicBezTo>
                  <a:cubicBezTo>
                    <a:pt x="7347" y="3839"/>
                    <a:pt x="7216" y="3779"/>
                    <a:pt x="7085" y="3744"/>
                  </a:cubicBezTo>
                  <a:lnTo>
                    <a:pt x="7216" y="2505"/>
                  </a:lnTo>
                  <a:cubicBezTo>
                    <a:pt x="7275" y="1958"/>
                    <a:pt x="7097" y="1422"/>
                    <a:pt x="6728" y="1005"/>
                  </a:cubicBezTo>
                  <a:cubicBezTo>
                    <a:pt x="6359" y="600"/>
                    <a:pt x="5835" y="362"/>
                    <a:pt x="5287" y="362"/>
                  </a:cubicBezTo>
                  <a:lnTo>
                    <a:pt x="3525" y="362"/>
                  </a:lnTo>
                  <a:cubicBezTo>
                    <a:pt x="2918" y="362"/>
                    <a:pt x="2406" y="243"/>
                    <a:pt x="2227" y="53"/>
                  </a:cubicBezTo>
                  <a:cubicBezTo>
                    <a:pt x="2200" y="16"/>
                    <a:pt x="2159" y="1"/>
                    <a:pt x="2114"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90" name="Google Shape;1890;p63"/>
          <p:cNvGrpSpPr/>
          <p:nvPr/>
        </p:nvGrpSpPr>
        <p:grpSpPr>
          <a:xfrm>
            <a:off x="2546565" y="5403271"/>
            <a:ext cx="279513" cy="357636"/>
            <a:chOff x="7147315" y="1969046"/>
            <a:chExt cx="279513" cy="357636"/>
          </a:xfrm>
        </p:grpSpPr>
        <p:sp>
          <p:nvSpPr>
            <p:cNvPr id="1891" name="Google Shape;1891;p63"/>
            <p:cNvSpPr/>
            <p:nvPr/>
          </p:nvSpPr>
          <p:spPr>
            <a:xfrm>
              <a:off x="7248026" y="2081098"/>
              <a:ext cx="10581" cy="16252"/>
            </a:xfrm>
            <a:custGeom>
              <a:rect b="b" l="l" r="r" t="t"/>
              <a:pathLst>
                <a:path extrusionOk="0" h="513" w="334">
                  <a:moveTo>
                    <a:pt x="167" y="0"/>
                  </a:moveTo>
                  <a:cubicBezTo>
                    <a:pt x="83" y="0"/>
                    <a:pt x="0" y="72"/>
                    <a:pt x="0" y="167"/>
                  </a:cubicBezTo>
                  <a:lnTo>
                    <a:pt x="0" y="345"/>
                  </a:lnTo>
                  <a:cubicBezTo>
                    <a:pt x="0" y="429"/>
                    <a:pt x="83" y="512"/>
                    <a:pt x="167" y="512"/>
                  </a:cubicBezTo>
                  <a:cubicBezTo>
                    <a:pt x="262" y="512"/>
                    <a:pt x="334" y="429"/>
                    <a:pt x="334" y="345"/>
                  </a:cubicBezTo>
                  <a:lnTo>
                    <a:pt x="334" y="167"/>
                  </a:lnTo>
                  <a:cubicBezTo>
                    <a:pt x="334" y="72"/>
                    <a:pt x="262" y="0"/>
                    <a:pt x="16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63"/>
            <p:cNvSpPr/>
            <p:nvPr/>
          </p:nvSpPr>
          <p:spPr>
            <a:xfrm>
              <a:off x="7315536" y="2081098"/>
              <a:ext cx="10581" cy="16252"/>
            </a:xfrm>
            <a:custGeom>
              <a:rect b="b" l="l" r="r" t="t"/>
              <a:pathLst>
                <a:path extrusionOk="0" h="513" w="334">
                  <a:moveTo>
                    <a:pt x="167" y="0"/>
                  </a:moveTo>
                  <a:cubicBezTo>
                    <a:pt x="72" y="0"/>
                    <a:pt x="0" y="72"/>
                    <a:pt x="0" y="167"/>
                  </a:cubicBezTo>
                  <a:lnTo>
                    <a:pt x="0" y="345"/>
                  </a:lnTo>
                  <a:cubicBezTo>
                    <a:pt x="0" y="429"/>
                    <a:pt x="72" y="512"/>
                    <a:pt x="167" y="512"/>
                  </a:cubicBezTo>
                  <a:cubicBezTo>
                    <a:pt x="250" y="512"/>
                    <a:pt x="322" y="429"/>
                    <a:pt x="322" y="345"/>
                  </a:cubicBezTo>
                  <a:lnTo>
                    <a:pt x="322" y="167"/>
                  </a:lnTo>
                  <a:cubicBezTo>
                    <a:pt x="334" y="72"/>
                    <a:pt x="250" y="0"/>
                    <a:pt x="16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63"/>
            <p:cNvSpPr/>
            <p:nvPr/>
          </p:nvSpPr>
          <p:spPr>
            <a:xfrm>
              <a:off x="7241595" y="2064308"/>
              <a:ext cx="28702" cy="16442"/>
            </a:xfrm>
            <a:custGeom>
              <a:rect b="b" l="l" r="r" t="t"/>
              <a:pathLst>
                <a:path extrusionOk="0" h="519" w="906">
                  <a:moveTo>
                    <a:pt x="190" y="0"/>
                  </a:moveTo>
                  <a:cubicBezTo>
                    <a:pt x="116" y="0"/>
                    <a:pt x="54" y="45"/>
                    <a:pt x="25" y="113"/>
                  </a:cubicBezTo>
                  <a:cubicBezTo>
                    <a:pt x="1" y="209"/>
                    <a:pt x="48" y="292"/>
                    <a:pt x="132" y="316"/>
                  </a:cubicBezTo>
                  <a:lnTo>
                    <a:pt x="667" y="494"/>
                  </a:lnTo>
                  <a:cubicBezTo>
                    <a:pt x="679" y="494"/>
                    <a:pt x="703" y="518"/>
                    <a:pt x="727" y="518"/>
                  </a:cubicBezTo>
                  <a:cubicBezTo>
                    <a:pt x="798" y="518"/>
                    <a:pt x="858" y="471"/>
                    <a:pt x="894" y="399"/>
                  </a:cubicBezTo>
                  <a:cubicBezTo>
                    <a:pt x="906" y="304"/>
                    <a:pt x="858" y="221"/>
                    <a:pt x="775" y="185"/>
                  </a:cubicBezTo>
                  <a:lnTo>
                    <a:pt x="239" y="6"/>
                  </a:lnTo>
                  <a:cubicBezTo>
                    <a:pt x="222" y="2"/>
                    <a:pt x="206" y="0"/>
                    <a:pt x="190"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63"/>
            <p:cNvSpPr/>
            <p:nvPr/>
          </p:nvSpPr>
          <p:spPr>
            <a:xfrm>
              <a:off x="7303466" y="2064276"/>
              <a:ext cx="28702" cy="16474"/>
            </a:xfrm>
            <a:custGeom>
              <a:rect b="b" l="l" r="r" t="t"/>
              <a:pathLst>
                <a:path extrusionOk="0" h="520" w="906">
                  <a:moveTo>
                    <a:pt x="718" y="0"/>
                  </a:moveTo>
                  <a:cubicBezTo>
                    <a:pt x="701" y="0"/>
                    <a:pt x="684" y="2"/>
                    <a:pt x="667" y="7"/>
                  </a:cubicBezTo>
                  <a:lnTo>
                    <a:pt x="131" y="186"/>
                  </a:lnTo>
                  <a:cubicBezTo>
                    <a:pt x="36" y="222"/>
                    <a:pt x="0" y="305"/>
                    <a:pt x="24" y="400"/>
                  </a:cubicBezTo>
                  <a:cubicBezTo>
                    <a:pt x="60" y="472"/>
                    <a:pt x="108" y="519"/>
                    <a:pt x="191" y="519"/>
                  </a:cubicBezTo>
                  <a:cubicBezTo>
                    <a:pt x="203" y="519"/>
                    <a:pt x="215" y="519"/>
                    <a:pt x="250" y="495"/>
                  </a:cubicBezTo>
                  <a:lnTo>
                    <a:pt x="786" y="317"/>
                  </a:lnTo>
                  <a:cubicBezTo>
                    <a:pt x="858" y="293"/>
                    <a:pt x="905" y="210"/>
                    <a:pt x="870" y="114"/>
                  </a:cubicBezTo>
                  <a:cubicBezTo>
                    <a:pt x="850" y="38"/>
                    <a:pt x="786" y="0"/>
                    <a:pt x="718"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63"/>
            <p:cNvSpPr/>
            <p:nvPr/>
          </p:nvSpPr>
          <p:spPr>
            <a:xfrm>
              <a:off x="7281575" y="2277229"/>
              <a:ext cx="10993" cy="49452"/>
            </a:xfrm>
            <a:custGeom>
              <a:rect b="b" l="l" r="r" t="t"/>
              <a:pathLst>
                <a:path extrusionOk="0" h="1561" w="347">
                  <a:moveTo>
                    <a:pt x="167" y="0"/>
                  </a:moveTo>
                  <a:cubicBezTo>
                    <a:pt x="72" y="0"/>
                    <a:pt x="1" y="72"/>
                    <a:pt x="1" y="167"/>
                  </a:cubicBezTo>
                  <a:lnTo>
                    <a:pt x="1" y="1405"/>
                  </a:lnTo>
                  <a:cubicBezTo>
                    <a:pt x="1" y="1489"/>
                    <a:pt x="72" y="1560"/>
                    <a:pt x="167" y="1560"/>
                  </a:cubicBezTo>
                  <a:cubicBezTo>
                    <a:pt x="251" y="1560"/>
                    <a:pt x="334" y="1489"/>
                    <a:pt x="334" y="1405"/>
                  </a:cubicBezTo>
                  <a:lnTo>
                    <a:pt x="334" y="167"/>
                  </a:lnTo>
                  <a:cubicBezTo>
                    <a:pt x="346" y="72"/>
                    <a:pt x="275" y="0"/>
                    <a:pt x="16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63"/>
            <p:cNvSpPr/>
            <p:nvPr/>
          </p:nvSpPr>
          <p:spPr>
            <a:xfrm>
              <a:off x="7147315" y="1969046"/>
              <a:ext cx="279513" cy="357255"/>
            </a:xfrm>
            <a:custGeom>
              <a:rect b="b" l="l" r="r" t="t"/>
              <a:pathLst>
                <a:path extrusionOk="0" h="11277" w="8823">
                  <a:moveTo>
                    <a:pt x="4906" y="370"/>
                  </a:moveTo>
                  <a:cubicBezTo>
                    <a:pt x="5977" y="370"/>
                    <a:pt x="6858" y="1239"/>
                    <a:pt x="6858" y="2323"/>
                  </a:cubicBezTo>
                  <a:lnTo>
                    <a:pt x="6858" y="3394"/>
                  </a:lnTo>
                  <a:lnTo>
                    <a:pt x="6632" y="3394"/>
                  </a:lnTo>
                  <a:cubicBezTo>
                    <a:pt x="6632" y="3394"/>
                    <a:pt x="6620" y="3394"/>
                    <a:pt x="6620" y="3370"/>
                  </a:cubicBezTo>
                  <a:cubicBezTo>
                    <a:pt x="6549" y="3001"/>
                    <a:pt x="6275" y="2037"/>
                    <a:pt x="5537" y="1311"/>
                  </a:cubicBezTo>
                  <a:cubicBezTo>
                    <a:pt x="5507" y="1281"/>
                    <a:pt x="5465" y="1266"/>
                    <a:pt x="5422" y="1266"/>
                  </a:cubicBezTo>
                  <a:cubicBezTo>
                    <a:pt x="5379" y="1266"/>
                    <a:pt x="5334" y="1281"/>
                    <a:pt x="5298" y="1311"/>
                  </a:cubicBezTo>
                  <a:cubicBezTo>
                    <a:pt x="5298" y="1311"/>
                    <a:pt x="4822" y="1787"/>
                    <a:pt x="4358" y="1965"/>
                  </a:cubicBezTo>
                  <a:cubicBezTo>
                    <a:pt x="3882" y="1787"/>
                    <a:pt x="3417" y="1323"/>
                    <a:pt x="3417" y="1311"/>
                  </a:cubicBezTo>
                  <a:cubicBezTo>
                    <a:pt x="3387" y="1281"/>
                    <a:pt x="3349" y="1266"/>
                    <a:pt x="3307" y="1266"/>
                  </a:cubicBezTo>
                  <a:cubicBezTo>
                    <a:pt x="3265" y="1266"/>
                    <a:pt x="3221" y="1281"/>
                    <a:pt x="3179" y="1311"/>
                  </a:cubicBezTo>
                  <a:cubicBezTo>
                    <a:pt x="3120" y="1370"/>
                    <a:pt x="3060" y="1442"/>
                    <a:pt x="3001" y="1513"/>
                  </a:cubicBezTo>
                  <a:cubicBezTo>
                    <a:pt x="2941" y="1584"/>
                    <a:pt x="2965" y="1692"/>
                    <a:pt x="3024" y="1751"/>
                  </a:cubicBezTo>
                  <a:cubicBezTo>
                    <a:pt x="3057" y="1778"/>
                    <a:pt x="3096" y="1790"/>
                    <a:pt x="3134" y="1790"/>
                  </a:cubicBezTo>
                  <a:cubicBezTo>
                    <a:pt x="3180" y="1790"/>
                    <a:pt x="3224" y="1772"/>
                    <a:pt x="3251" y="1739"/>
                  </a:cubicBezTo>
                  <a:cubicBezTo>
                    <a:pt x="3274" y="1704"/>
                    <a:pt x="3298" y="1692"/>
                    <a:pt x="3322" y="1680"/>
                  </a:cubicBezTo>
                  <a:cubicBezTo>
                    <a:pt x="3513" y="1858"/>
                    <a:pt x="3917" y="2168"/>
                    <a:pt x="4310" y="2299"/>
                  </a:cubicBezTo>
                  <a:cubicBezTo>
                    <a:pt x="4328" y="2311"/>
                    <a:pt x="4349" y="2317"/>
                    <a:pt x="4368" y="2317"/>
                  </a:cubicBezTo>
                  <a:cubicBezTo>
                    <a:pt x="4388" y="2317"/>
                    <a:pt x="4405" y="2311"/>
                    <a:pt x="4417" y="2299"/>
                  </a:cubicBezTo>
                  <a:cubicBezTo>
                    <a:pt x="4822" y="2168"/>
                    <a:pt x="5227" y="1834"/>
                    <a:pt x="5418" y="1680"/>
                  </a:cubicBezTo>
                  <a:cubicBezTo>
                    <a:pt x="6001" y="2335"/>
                    <a:pt x="6215" y="3132"/>
                    <a:pt x="6299" y="3466"/>
                  </a:cubicBezTo>
                  <a:cubicBezTo>
                    <a:pt x="6322" y="3632"/>
                    <a:pt x="6477" y="3728"/>
                    <a:pt x="6620" y="3728"/>
                  </a:cubicBezTo>
                  <a:lnTo>
                    <a:pt x="6918" y="3728"/>
                  </a:lnTo>
                  <a:cubicBezTo>
                    <a:pt x="6989" y="3728"/>
                    <a:pt x="7072" y="3763"/>
                    <a:pt x="7132" y="3823"/>
                  </a:cubicBezTo>
                  <a:cubicBezTo>
                    <a:pt x="7192" y="3882"/>
                    <a:pt x="7203" y="3954"/>
                    <a:pt x="7203" y="4025"/>
                  </a:cubicBezTo>
                  <a:cubicBezTo>
                    <a:pt x="7192" y="4168"/>
                    <a:pt x="7049" y="4287"/>
                    <a:pt x="6906" y="4287"/>
                  </a:cubicBezTo>
                  <a:lnTo>
                    <a:pt x="6834" y="4287"/>
                  </a:lnTo>
                  <a:lnTo>
                    <a:pt x="6834" y="4263"/>
                  </a:lnTo>
                  <a:cubicBezTo>
                    <a:pt x="6834" y="4180"/>
                    <a:pt x="6751" y="4097"/>
                    <a:pt x="6668" y="4097"/>
                  </a:cubicBezTo>
                  <a:cubicBezTo>
                    <a:pt x="6572" y="4097"/>
                    <a:pt x="6501" y="4180"/>
                    <a:pt x="6501" y="4263"/>
                  </a:cubicBezTo>
                  <a:cubicBezTo>
                    <a:pt x="6501" y="5442"/>
                    <a:pt x="5548" y="6395"/>
                    <a:pt x="4370" y="6395"/>
                  </a:cubicBezTo>
                  <a:cubicBezTo>
                    <a:pt x="3203" y="6395"/>
                    <a:pt x="2250" y="5442"/>
                    <a:pt x="2250" y="4263"/>
                  </a:cubicBezTo>
                  <a:cubicBezTo>
                    <a:pt x="2250" y="4180"/>
                    <a:pt x="2167" y="4097"/>
                    <a:pt x="2084" y="4097"/>
                  </a:cubicBezTo>
                  <a:cubicBezTo>
                    <a:pt x="1989" y="4097"/>
                    <a:pt x="1953" y="4144"/>
                    <a:pt x="1953" y="4240"/>
                  </a:cubicBezTo>
                  <a:lnTo>
                    <a:pt x="1846" y="4251"/>
                  </a:lnTo>
                  <a:cubicBezTo>
                    <a:pt x="1774" y="4251"/>
                    <a:pt x="1691" y="4228"/>
                    <a:pt x="1631" y="4168"/>
                  </a:cubicBezTo>
                  <a:cubicBezTo>
                    <a:pt x="1572" y="4109"/>
                    <a:pt x="1560" y="4025"/>
                    <a:pt x="1560" y="3954"/>
                  </a:cubicBezTo>
                  <a:cubicBezTo>
                    <a:pt x="1572" y="3823"/>
                    <a:pt x="1715" y="3704"/>
                    <a:pt x="1858" y="3704"/>
                  </a:cubicBezTo>
                  <a:lnTo>
                    <a:pt x="2131" y="3704"/>
                  </a:lnTo>
                  <a:cubicBezTo>
                    <a:pt x="2286" y="3704"/>
                    <a:pt x="2429" y="3597"/>
                    <a:pt x="2453" y="3430"/>
                  </a:cubicBezTo>
                  <a:cubicBezTo>
                    <a:pt x="2500" y="3216"/>
                    <a:pt x="2631" y="2751"/>
                    <a:pt x="2905" y="2275"/>
                  </a:cubicBezTo>
                  <a:cubicBezTo>
                    <a:pt x="2941" y="2204"/>
                    <a:pt x="2917" y="2096"/>
                    <a:pt x="2846" y="2049"/>
                  </a:cubicBezTo>
                  <a:cubicBezTo>
                    <a:pt x="2820" y="2034"/>
                    <a:pt x="2791" y="2027"/>
                    <a:pt x="2763" y="2027"/>
                  </a:cubicBezTo>
                  <a:cubicBezTo>
                    <a:pt x="2702" y="2027"/>
                    <a:pt x="2644" y="2059"/>
                    <a:pt x="2620" y="2108"/>
                  </a:cubicBezTo>
                  <a:cubicBezTo>
                    <a:pt x="2322" y="2632"/>
                    <a:pt x="2203" y="3120"/>
                    <a:pt x="2143" y="3370"/>
                  </a:cubicBezTo>
                  <a:cubicBezTo>
                    <a:pt x="2143" y="3370"/>
                    <a:pt x="2143" y="3394"/>
                    <a:pt x="2131" y="3394"/>
                  </a:cubicBezTo>
                  <a:lnTo>
                    <a:pt x="1905" y="3394"/>
                  </a:lnTo>
                  <a:lnTo>
                    <a:pt x="1905" y="2323"/>
                  </a:lnTo>
                  <a:cubicBezTo>
                    <a:pt x="1905" y="1251"/>
                    <a:pt x="2786" y="370"/>
                    <a:pt x="3846" y="370"/>
                  </a:cubicBezTo>
                  <a:close/>
                  <a:moveTo>
                    <a:pt x="2096" y="5121"/>
                  </a:moveTo>
                  <a:cubicBezTo>
                    <a:pt x="2274" y="5573"/>
                    <a:pt x="2584" y="5978"/>
                    <a:pt x="2989" y="6264"/>
                  </a:cubicBezTo>
                  <a:lnTo>
                    <a:pt x="2989" y="7214"/>
                  </a:lnTo>
                  <a:lnTo>
                    <a:pt x="1357" y="5240"/>
                  </a:lnTo>
                  <a:lnTo>
                    <a:pt x="2096" y="5121"/>
                  </a:lnTo>
                  <a:close/>
                  <a:moveTo>
                    <a:pt x="6715" y="5121"/>
                  </a:moveTo>
                  <a:lnTo>
                    <a:pt x="7453" y="5240"/>
                  </a:lnTo>
                  <a:lnTo>
                    <a:pt x="5822" y="7228"/>
                  </a:lnTo>
                  <a:lnTo>
                    <a:pt x="5822" y="6264"/>
                  </a:lnTo>
                  <a:cubicBezTo>
                    <a:pt x="6215" y="5978"/>
                    <a:pt x="6537" y="5573"/>
                    <a:pt x="6715" y="5121"/>
                  </a:cubicBezTo>
                  <a:close/>
                  <a:moveTo>
                    <a:pt x="5489" y="6454"/>
                  </a:moveTo>
                  <a:lnTo>
                    <a:pt x="5489" y="7633"/>
                  </a:lnTo>
                  <a:lnTo>
                    <a:pt x="4417" y="8931"/>
                  </a:lnTo>
                  <a:lnTo>
                    <a:pt x="3346" y="7633"/>
                  </a:lnTo>
                  <a:lnTo>
                    <a:pt x="3346" y="6454"/>
                  </a:lnTo>
                  <a:cubicBezTo>
                    <a:pt x="3679" y="6621"/>
                    <a:pt x="4036" y="6704"/>
                    <a:pt x="4417" y="6704"/>
                  </a:cubicBezTo>
                  <a:cubicBezTo>
                    <a:pt x="4810" y="6704"/>
                    <a:pt x="5167" y="6621"/>
                    <a:pt x="5489" y="6454"/>
                  </a:cubicBezTo>
                  <a:close/>
                  <a:moveTo>
                    <a:pt x="3894" y="1"/>
                  </a:moveTo>
                  <a:cubicBezTo>
                    <a:pt x="2631" y="1"/>
                    <a:pt x="1608" y="1025"/>
                    <a:pt x="1608" y="2287"/>
                  </a:cubicBezTo>
                  <a:lnTo>
                    <a:pt x="1608" y="3418"/>
                  </a:lnTo>
                  <a:cubicBezTo>
                    <a:pt x="1417" y="3513"/>
                    <a:pt x="1274" y="3692"/>
                    <a:pt x="1250" y="3894"/>
                  </a:cubicBezTo>
                  <a:cubicBezTo>
                    <a:pt x="1238" y="4073"/>
                    <a:pt x="1286" y="4240"/>
                    <a:pt x="1393" y="4371"/>
                  </a:cubicBezTo>
                  <a:cubicBezTo>
                    <a:pt x="1512" y="4501"/>
                    <a:pt x="1679" y="4561"/>
                    <a:pt x="1846" y="4561"/>
                  </a:cubicBezTo>
                  <a:lnTo>
                    <a:pt x="1965" y="4561"/>
                  </a:lnTo>
                  <a:cubicBezTo>
                    <a:pt x="1977" y="4644"/>
                    <a:pt x="1989" y="4716"/>
                    <a:pt x="2000" y="4775"/>
                  </a:cubicBezTo>
                  <a:lnTo>
                    <a:pt x="1262" y="4894"/>
                  </a:lnTo>
                  <a:cubicBezTo>
                    <a:pt x="1155" y="4906"/>
                    <a:pt x="1048" y="4978"/>
                    <a:pt x="1012" y="5073"/>
                  </a:cubicBezTo>
                  <a:cubicBezTo>
                    <a:pt x="965" y="5180"/>
                    <a:pt x="965" y="5275"/>
                    <a:pt x="1012" y="5383"/>
                  </a:cubicBezTo>
                  <a:lnTo>
                    <a:pt x="2108" y="7502"/>
                  </a:lnTo>
                  <a:lnTo>
                    <a:pt x="857" y="7883"/>
                  </a:lnTo>
                  <a:cubicBezTo>
                    <a:pt x="334" y="8050"/>
                    <a:pt x="0" y="8514"/>
                    <a:pt x="0" y="9062"/>
                  </a:cubicBezTo>
                  <a:lnTo>
                    <a:pt x="0" y="11109"/>
                  </a:lnTo>
                  <a:cubicBezTo>
                    <a:pt x="0" y="11205"/>
                    <a:pt x="72" y="11276"/>
                    <a:pt x="155" y="11276"/>
                  </a:cubicBezTo>
                  <a:cubicBezTo>
                    <a:pt x="250" y="11276"/>
                    <a:pt x="322" y="11205"/>
                    <a:pt x="322" y="11109"/>
                  </a:cubicBezTo>
                  <a:lnTo>
                    <a:pt x="322" y="9062"/>
                  </a:lnTo>
                  <a:cubicBezTo>
                    <a:pt x="322" y="8943"/>
                    <a:pt x="357" y="8823"/>
                    <a:pt x="381" y="8716"/>
                  </a:cubicBezTo>
                  <a:lnTo>
                    <a:pt x="1215" y="9431"/>
                  </a:lnTo>
                  <a:cubicBezTo>
                    <a:pt x="1334" y="9538"/>
                    <a:pt x="1405" y="9681"/>
                    <a:pt x="1405" y="9847"/>
                  </a:cubicBezTo>
                  <a:lnTo>
                    <a:pt x="1405" y="11109"/>
                  </a:lnTo>
                  <a:cubicBezTo>
                    <a:pt x="1405" y="11205"/>
                    <a:pt x="1488" y="11276"/>
                    <a:pt x="1572" y="11276"/>
                  </a:cubicBezTo>
                  <a:cubicBezTo>
                    <a:pt x="1667" y="11276"/>
                    <a:pt x="1738" y="11205"/>
                    <a:pt x="1738" y="11109"/>
                  </a:cubicBezTo>
                  <a:lnTo>
                    <a:pt x="1738" y="9847"/>
                  </a:lnTo>
                  <a:cubicBezTo>
                    <a:pt x="1738" y="9597"/>
                    <a:pt x="1631" y="9359"/>
                    <a:pt x="1441" y="9181"/>
                  </a:cubicBezTo>
                  <a:lnTo>
                    <a:pt x="572" y="8431"/>
                  </a:lnTo>
                  <a:cubicBezTo>
                    <a:pt x="679" y="8335"/>
                    <a:pt x="810" y="8240"/>
                    <a:pt x="965" y="8192"/>
                  </a:cubicBezTo>
                  <a:lnTo>
                    <a:pt x="2274" y="7776"/>
                  </a:lnTo>
                  <a:lnTo>
                    <a:pt x="2989" y="9145"/>
                  </a:lnTo>
                  <a:lnTo>
                    <a:pt x="2762" y="9597"/>
                  </a:lnTo>
                  <a:cubicBezTo>
                    <a:pt x="2679" y="9776"/>
                    <a:pt x="2691" y="9966"/>
                    <a:pt x="2810" y="10133"/>
                  </a:cubicBezTo>
                  <a:lnTo>
                    <a:pt x="3572" y="11205"/>
                  </a:lnTo>
                  <a:cubicBezTo>
                    <a:pt x="3596" y="11252"/>
                    <a:pt x="3655" y="11276"/>
                    <a:pt x="3703" y="11276"/>
                  </a:cubicBezTo>
                  <a:cubicBezTo>
                    <a:pt x="3727" y="11276"/>
                    <a:pt x="3763" y="11264"/>
                    <a:pt x="3786" y="11252"/>
                  </a:cubicBezTo>
                  <a:cubicBezTo>
                    <a:pt x="3870" y="11193"/>
                    <a:pt x="3882" y="11086"/>
                    <a:pt x="3834" y="11014"/>
                  </a:cubicBezTo>
                  <a:lnTo>
                    <a:pt x="3072" y="9943"/>
                  </a:lnTo>
                  <a:cubicBezTo>
                    <a:pt x="3036" y="9883"/>
                    <a:pt x="3036" y="9800"/>
                    <a:pt x="3060" y="9740"/>
                  </a:cubicBezTo>
                  <a:lnTo>
                    <a:pt x="3310" y="9228"/>
                  </a:lnTo>
                  <a:cubicBezTo>
                    <a:pt x="3346" y="9181"/>
                    <a:pt x="3346" y="9121"/>
                    <a:pt x="3310" y="9073"/>
                  </a:cubicBezTo>
                  <a:lnTo>
                    <a:pt x="1917" y="6395"/>
                  </a:lnTo>
                  <a:lnTo>
                    <a:pt x="4263" y="9252"/>
                  </a:lnTo>
                  <a:cubicBezTo>
                    <a:pt x="4298" y="9300"/>
                    <a:pt x="4346" y="9312"/>
                    <a:pt x="4405" y="9312"/>
                  </a:cubicBezTo>
                  <a:cubicBezTo>
                    <a:pt x="4441" y="9312"/>
                    <a:pt x="4489" y="9300"/>
                    <a:pt x="4536" y="9252"/>
                  </a:cubicBezTo>
                  <a:lnTo>
                    <a:pt x="6882" y="6395"/>
                  </a:lnTo>
                  <a:lnTo>
                    <a:pt x="5489" y="9073"/>
                  </a:lnTo>
                  <a:cubicBezTo>
                    <a:pt x="5453" y="9121"/>
                    <a:pt x="5453" y="9181"/>
                    <a:pt x="5489" y="9228"/>
                  </a:cubicBezTo>
                  <a:lnTo>
                    <a:pt x="5739" y="9740"/>
                  </a:lnTo>
                  <a:cubicBezTo>
                    <a:pt x="5775" y="9800"/>
                    <a:pt x="5775" y="9871"/>
                    <a:pt x="5727" y="9943"/>
                  </a:cubicBezTo>
                  <a:lnTo>
                    <a:pt x="4965" y="11014"/>
                  </a:lnTo>
                  <a:cubicBezTo>
                    <a:pt x="4906" y="11086"/>
                    <a:pt x="4941" y="11193"/>
                    <a:pt x="5013" y="11252"/>
                  </a:cubicBezTo>
                  <a:cubicBezTo>
                    <a:pt x="5037" y="11264"/>
                    <a:pt x="5072" y="11276"/>
                    <a:pt x="5096" y="11276"/>
                  </a:cubicBezTo>
                  <a:cubicBezTo>
                    <a:pt x="5144" y="11276"/>
                    <a:pt x="5203" y="11252"/>
                    <a:pt x="5239" y="11205"/>
                  </a:cubicBezTo>
                  <a:lnTo>
                    <a:pt x="5989" y="10133"/>
                  </a:lnTo>
                  <a:cubicBezTo>
                    <a:pt x="6108" y="9966"/>
                    <a:pt x="6132" y="9776"/>
                    <a:pt x="6037" y="9597"/>
                  </a:cubicBezTo>
                  <a:lnTo>
                    <a:pt x="5810" y="9145"/>
                  </a:lnTo>
                  <a:lnTo>
                    <a:pt x="6525" y="7776"/>
                  </a:lnTo>
                  <a:lnTo>
                    <a:pt x="7834" y="8192"/>
                  </a:lnTo>
                  <a:cubicBezTo>
                    <a:pt x="7989" y="8240"/>
                    <a:pt x="8120" y="8335"/>
                    <a:pt x="8227" y="8431"/>
                  </a:cubicBezTo>
                  <a:lnTo>
                    <a:pt x="7358" y="9181"/>
                  </a:lnTo>
                  <a:cubicBezTo>
                    <a:pt x="7168" y="9347"/>
                    <a:pt x="7061" y="9585"/>
                    <a:pt x="7061" y="9847"/>
                  </a:cubicBezTo>
                  <a:lnTo>
                    <a:pt x="7061" y="11109"/>
                  </a:lnTo>
                  <a:cubicBezTo>
                    <a:pt x="7061" y="11205"/>
                    <a:pt x="7144" y="11276"/>
                    <a:pt x="7227" y="11276"/>
                  </a:cubicBezTo>
                  <a:cubicBezTo>
                    <a:pt x="7323" y="11276"/>
                    <a:pt x="7394" y="11205"/>
                    <a:pt x="7394" y="11109"/>
                  </a:cubicBezTo>
                  <a:lnTo>
                    <a:pt x="7394" y="9847"/>
                  </a:lnTo>
                  <a:cubicBezTo>
                    <a:pt x="7394" y="9681"/>
                    <a:pt x="7465" y="9538"/>
                    <a:pt x="7584" y="9431"/>
                  </a:cubicBezTo>
                  <a:lnTo>
                    <a:pt x="8418" y="8716"/>
                  </a:lnTo>
                  <a:cubicBezTo>
                    <a:pt x="8466" y="8823"/>
                    <a:pt x="8477" y="8943"/>
                    <a:pt x="8477" y="9062"/>
                  </a:cubicBezTo>
                  <a:lnTo>
                    <a:pt x="8477" y="11109"/>
                  </a:lnTo>
                  <a:cubicBezTo>
                    <a:pt x="8477" y="11205"/>
                    <a:pt x="8549" y="11276"/>
                    <a:pt x="8644" y="11276"/>
                  </a:cubicBezTo>
                  <a:cubicBezTo>
                    <a:pt x="8727" y="11276"/>
                    <a:pt x="8811" y="11205"/>
                    <a:pt x="8811" y="11109"/>
                  </a:cubicBezTo>
                  <a:lnTo>
                    <a:pt x="8811" y="9062"/>
                  </a:lnTo>
                  <a:cubicBezTo>
                    <a:pt x="8823" y="8538"/>
                    <a:pt x="8477" y="8073"/>
                    <a:pt x="7965" y="7919"/>
                  </a:cubicBezTo>
                  <a:lnTo>
                    <a:pt x="6715" y="7526"/>
                  </a:lnTo>
                  <a:lnTo>
                    <a:pt x="7811" y="5418"/>
                  </a:lnTo>
                  <a:cubicBezTo>
                    <a:pt x="7858" y="5311"/>
                    <a:pt x="7858" y="5204"/>
                    <a:pt x="7811" y="5097"/>
                  </a:cubicBezTo>
                  <a:cubicBezTo>
                    <a:pt x="7763" y="5002"/>
                    <a:pt x="7668" y="4942"/>
                    <a:pt x="7561" y="4918"/>
                  </a:cubicBezTo>
                  <a:lnTo>
                    <a:pt x="6811" y="4799"/>
                  </a:lnTo>
                  <a:cubicBezTo>
                    <a:pt x="6822" y="4728"/>
                    <a:pt x="6846" y="4656"/>
                    <a:pt x="6858" y="4597"/>
                  </a:cubicBezTo>
                  <a:lnTo>
                    <a:pt x="6965" y="4597"/>
                  </a:lnTo>
                  <a:cubicBezTo>
                    <a:pt x="7287" y="4597"/>
                    <a:pt x="7561" y="4359"/>
                    <a:pt x="7584" y="4049"/>
                  </a:cubicBezTo>
                  <a:cubicBezTo>
                    <a:pt x="7608" y="3870"/>
                    <a:pt x="7549" y="3704"/>
                    <a:pt x="7442" y="3573"/>
                  </a:cubicBezTo>
                  <a:cubicBezTo>
                    <a:pt x="7382" y="3513"/>
                    <a:pt x="7323" y="3466"/>
                    <a:pt x="7251" y="3418"/>
                  </a:cubicBezTo>
                  <a:lnTo>
                    <a:pt x="7251" y="2287"/>
                  </a:lnTo>
                  <a:cubicBezTo>
                    <a:pt x="7251" y="1025"/>
                    <a:pt x="6215" y="1"/>
                    <a:pt x="4953"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63"/>
            <p:cNvSpPr/>
            <p:nvPr/>
          </p:nvSpPr>
          <p:spPr>
            <a:xfrm>
              <a:off x="7248026" y="2111067"/>
              <a:ext cx="78471" cy="36052"/>
            </a:xfrm>
            <a:custGeom>
              <a:rect b="b" l="l" r="r" t="t"/>
              <a:pathLst>
                <a:path extrusionOk="0" h="1138" w="2477">
                  <a:moveTo>
                    <a:pt x="619" y="411"/>
                  </a:moveTo>
                  <a:cubicBezTo>
                    <a:pt x="679" y="411"/>
                    <a:pt x="738" y="423"/>
                    <a:pt x="798" y="423"/>
                  </a:cubicBezTo>
                  <a:lnTo>
                    <a:pt x="703" y="602"/>
                  </a:lnTo>
                  <a:lnTo>
                    <a:pt x="619" y="411"/>
                  </a:lnTo>
                  <a:close/>
                  <a:moveTo>
                    <a:pt x="1846" y="411"/>
                  </a:moveTo>
                  <a:lnTo>
                    <a:pt x="1762" y="602"/>
                  </a:lnTo>
                  <a:lnTo>
                    <a:pt x="1667" y="423"/>
                  </a:lnTo>
                  <a:cubicBezTo>
                    <a:pt x="1727" y="423"/>
                    <a:pt x="1786" y="411"/>
                    <a:pt x="1846" y="411"/>
                  </a:cubicBezTo>
                  <a:close/>
                  <a:moveTo>
                    <a:pt x="2310" y="1"/>
                  </a:moveTo>
                  <a:cubicBezTo>
                    <a:pt x="2295" y="1"/>
                    <a:pt x="2279" y="2"/>
                    <a:pt x="2262" y="7"/>
                  </a:cubicBezTo>
                  <a:cubicBezTo>
                    <a:pt x="1965" y="78"/>
                    <a:pt x="1607" y="114"/>
                    <a:pt x="1238" y="114"/>
                  </a:cubicBezTo>
                  <a:cubicBezTo>
                    <a:pt x="869" y="114"/>
                    <a:pt x="524" y="66"/>
                    <a:pt x="214" y="7"/>
                  </a:cubicBezTo>
                  <a:cubicBezTo>
                    <a:pt x="203" y="5"/>
                    <a:pt x="191" y="4"/>
                    <a:pt x="180" y="4"/>
                  </a:cubicBezTo>
                  <a:cubicBezTo>
                    <a:pt x="100" y="4"/>
                    <a:pt x="34" y="42"/>
                    <a:pt x="24" y="126"/>
                  </a:cubicBezTo>
                  <a:cubicBezTo>
                    <a:pt x="0" y="221"/>
                    <a:pt x="48" y="304"/>
                    <a:pt x="143" y="316"/>
                  </a:cubicBezTo>
                  <a:cubicBezTo>
                    <a:pt x="167" y="316"/>
                    <a:pt x="203" y="340"/>
                    <a:pt x="226" y="340"/>
                  </a:cubicBezTo>
                  <a:lnTo>
                    <a:pt x="560" y="1054"/>
                  </a:lnTo>
                  <a:cubicBezTo>
                    <a:pt x="584" y="1114"/>
                    <a:pt x="643" y="1138"/>
                    <a:pt x="703" y="1138"/>
                  </a:cubicBezTo>
                  <a:cubicBezTo>
                    <a:pt x="762" y="1138"/>
                    <a:pt x="822" y="1114"/>
                    <a:pt x="857" y="1054"/>
                  </a:cubicBezTo>
                  <a:lnTo>
                    <a:pt x="1167" y="435"/>
                  </a:lnTo>
                  <a:lnTo>
                    <a:pt x="1310" y="435"/>
                  </a:lnTo>
                  <a:lnTo>
                    <a:pt x="1619" y="1054"/>
                  </a:lnTo>
                  <a:cubicBezTo>
                    <a:pt x="1655" y="1114"/>
                    <a:pt x="1715" y="1138"/>
                    <a:pt x="1774" y="1138"/>
                  </a:cubicBezTo>
                  <a:cubicBezTo>
                    <a:pt x="1834" y="1138"/>
                    <a:pt x="1893" y="1090"/>
                    <a:pt x="1917" y="1054"/>
                  </a:cubicBezTo>
                  <a:lnTo>
                    <a:pt x="2250" y="340"/>
                  </a:lnTo>
                  <a:cubicBezTo>
                    <a:pt x="2274" y="340"/>
                    <a:pt x="2310" y="316"/>
                    <a:pt x="2334" y="316"/>
                  </a:cubicBezTo>
                  <a:cubicBezTo>
                    <a:pt x="2417" y="304"/>
                    <a:pt x="2477" y="221"/>
                    <a:pt x="2465" y="126"/>
                  </a:cubicBezTo>
                  <a:cubicBezTo>
                    <a:pt x="2445" y="47"/>
                    <a:pt x="2384" y="1"/>
                    <a:pt x="2310"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98" name="Google Shape;1898;p63"/>
          <p:cNvGrpSpPr/>
          <p:nvPr/>
        </p:nvGrpSpPr>
        <p:grpSpPr>
          <a:xfrm>
            <a:off x="2096931" y="5402542"/>
            <a:ext cx="280305" cy="359093"/>
            <a:chOff x="6697681" y="1968317"/>
            <a:chExt cx="280305" cy="359093"/>
          </a:xfrm>
        </p:grpSpPr>
        <p:sp>
          <p:nvSpPr>
            <p:cNvPr id="1899" name="Google Shape;1899;p63"/>
            <p:cNvSpPr/>
            <p:nvPr/>
          </p:nvSpPr>
          <p:spPr>
            <a:xfrm>
              <a:off x="6799152" y="2092408"/>
              <a:ext cx="10613" cy="16252"/>
            </a:xfrm>
            <a:custGeom>
              <a:rect b="b" l="l" r="r" t="t"/>
              <a:pathLst>
                <a:path extrusionOk="0" h="513" w="335">
                  <a:moveTo>
                    <a:pt x="167" y="0"/>
                  </a:moveTo>
                  <a:cubicBezTo>
                    <a:pt x="84" y="0"/>
                    <a:pt x="1" y="72"/>
                    <a:pt x="1" y="167"/>
                  </a:cubicBezTo>
                  <a:lnTo>
                    <a:pt x="1" y="346"/>
                  </a:lnTo>
                  <a:cubicBezTo>
                    <a:pt x="1" y="429"/>
                    <a:pt x="84" y="512"/>
                    <a:pt x="167" y="512"/>
                  </a:cubicBezTo>
                  <a:cubicBezTo>
                    <a:pt x="251" y="512"/>
                    <a:pt x="334" y="429"/>
                    <a:pt x="334" y="346"/>
                  </a:cubicBezTo>
                  <a:lnTo>
                    <a:pt x="334" y="167"/>
                  </a:lnTo>
                  <a:cubicBezTo>
                    <a:pt x="334" y="72"/>
                    <a:pt x="263" y="0"/>
                    <a:pt x="16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63"/>
            <p:cNvSpPr/>
            <p:nvPr/>
          </p:nvSpPr>
          <p:spPr>
            <a:xfrm>
              <a:off x="6866662" y="2092408"/>
              <a:ext cx="10613" cy="16252"/>
            </a:xfrm>
            <a:custGeom>
              <a:rect b="b" l="l" r="r" t="t"/>
              <a:pathLst>
                <a:path extrusionOk="0" h="513" w="335">
                  <a:moveTo>
                    <a:pt x="168" y="0"/>
                  </a:moveTo>
                  <a:cubicBezTo>
                    <a:pt x="72" y="0"/>
                    <a:pt x="1" y="72"/>
                    <a:pt x="1" y="167"/>
                  </a:cubicBezTo>
                  <a:lnTo>
                    <a:pt x="1" y="346"/>
                  </a:lnTo>
                  <a:cubicBezTo>
                    <a:pt x="1" y="429"/>
                    <a:pt x="72" y="512"/>
                    <a:pt x="168" y="512"/>
                  </a:cubicBezTo>
                  <a:cubicBezTo>
                    <a:pt x="251" y="512"/>
                    <a:pt x="334" y="429"/>
                    <a:pt x="334" y="346"/>
                  </a:cubicBezTo>
                  <a:lnTo>
                    <a:pt x="334" y="167"/>
                  </a:lnTo>
                  <a:cubicBezTo>
                    <a:pt x="334" y="72"/>
                    <a:pt x="251" y="0"/>
                    <a:pt x="168"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63"/>
            <p:cNvSpPr/>
            <p:nvPr/>
          </p:nvSpPr>
          <p:spPr>
            <a:xfrm>
              <a:off x="6815372" y="2143032"/>
              <a:ext cx="45302" cy="15777"/>
            </a:xfrm>
            <a:custGeom>
              <a:rect b="b" l="l" r="r" t="t"/>
              <a:pathLst>
                <a:path extrusionOk="0" h="498" w="1430">
                  <a:moveTo>
                    <a:pt x="184" y="1"/>
                  </a:moveTo>
                  <a:cubicBezTo>
                    <a:pt x="141" y="1"/>
                    <a:pt x="96" y="16"/>
                    <a:pt x="60" y="45"/>
                  </a:cubicBezTo>
                  <a:cubicBezTo>
                    <a:pt x="1" y="105"/>
                    <a:pt x="1" y="200"/>
                    <a:pt x="60" y="283"/>
                  </a:cubicBezTo>
                  <a:cubicBezTo>
                    <a:pt x="203" y="414"/>
                    <a:pt x="441" y="498"/>
                    <a:pt x="703" y="498"/>
                  </a:cubicBezTo>
                  <a:cubicBezTo>
                    <a:pt x="965" y="498"/>
                    <a:pt x="1203" y="414"/>
                    <a:pt x="1334" y="283"/>
                  </a:cubicBezTo>
                  <a:cubicBezTo>
                    <a:pt x="1429" y="200"/>
                    <a:pt x="1429" y="105"/>
                    <a:pt x="1370" y="45"/>
                  </a:cubicBezTo>
                  <a:cubicBezTo>
                    <a:pt x="1340" y="16"/>
                    <a:pt x="1298" y="1"/>
                    <a:pt x="1255" y="1"/>
                  </a:cubicBezTo>
                  <a:cubicBezTo>
                    <a:pt x="1212" y="1"/>
                    <a:pt x="1167" y="16"/>
                    <a:pt x="1132" y="45"/>
                  </a:cubicBezTo>
                  <a:cubicBezTo>
                    <a:pt x="1072" y="105"/>
                    <a:pt x="917" y="176"/>
                    <a:pt x="715" y="176"/>
                  </a:cubicBezTo>
                  <a:cubicBezTo>
                    <a:pt x="501" y="176"/>
                    <a:pt x="358" y="105"/>
                    <a:pt x="298" y="45"/>
                  </a:cubicBezTo>
                  <a:cubicBezTo>
                    <a:pt x="269" y="16"/>
                    <a:pt x="227" y="1"/>
                    <a:pt x="184"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63"/>
            <p:cNvSpPr/>
            <p:nvPr/>
          </p:nvSpPr>
          <p:spPr>
            <a:xfrm>
              <a:off x="6697681" y="1968317"/>
              <a:ext cx="280305" cy="358713"/>
            </a:xfrm>
            <a:custGeom>
              <a:rect b="b" l="l" r="r" t="t"/>
              <a:pathLst>
                <a:path extrusionOk="0" h="11323" w="8848">
                  <a:moveTo>
                    <a:pt x="4430" y="345"/>
                  </a:moveTo>
                  <a:cubicBezTo>
                    <a:pt x="4978" y="345"/>
                    <a:pt x="5502" y="512"/>
                    <a:pt x="5918" y="822"/>
                  </a:cubicBezTo>
                  <a:cubicBezTo>
                    <a:pt x="6252" y="1072"/>
                    <a:pt x="6526" y="1417"/>
                    <a:pt x="6668" y="1786"/>
                  </a:cubicBezTo>
                  <a:lnTo>
                    <a:pt x="6371" y="1786"/>
                  </a:lnTo>
                  <a:cubicBezTo>
                    <a:pt x="6287" y="1786"/>
                    <a:pt x="6216" y="1857"/>
                    <a:pt x="6216" y="1953"/>
                  </a:cubicBezTo>
                  <a:cubicBezTo>
                    <a:pt x="6216" y="2048"/>
                    <a:pt x="6287" y="2119"/>
                    <a:pt x="6371" y="2119"/>
                  </a:cubicBezTo>
                  <a:lnTo>
                    <a:pt x="7085" y="2119"/>
                  </a:lnTo>
                  <a:cubicBezTo>
                    <a:pt x="7085" y="2119"/>
                    <a:pt x="7109" y="2119"/>
                    <a:pt x="7109" y="2131"/>
                  </a:cubicBezTo>
                  <a:lnTo>
                    <a:pt x="7109" y="2846"/>
                  </a:lnTo>
                  <a:cubicBezTo>
                    <a:pt x="7109" y="2846"/>
                    <a:pt x="7109" y="2858"/>
                    <a:pt x="7085" y="2858"/>
                  </a:cubicBezTo>
                  <a:lnTo>
                    <a:pt x="1787" y="2858"/>
                  </a:lnTo>
                  <a:cubicBezTo>
                    <a:pt x="1787" y="2858"/>
                    <a:pt x="1775" y="2858"/>
                    <a:pt x="1775" y="2846"/>
                  </a:cubicBezTo>
                  <a:lnTo>
                    <a:pt x="1775" y="2131"/>
                  </a:lnTo>
                  <a:lnTo>
                    <a:pt x="1763" y="2131"/>
                  </a:lnTo>
                  <a:lnTo>
                    <a:pt x="5668" y="2119"/>
                  </a:lnTo>
                  <a:cubicBezTo>
                    <a:pt x="5752" y="2119"/>
                    <a:pt x="5823" y="2048"/>
                    <a:pt x="5823" y="1953"/>
                  </a:cubicBezTo>
                  <a:cubicBezTo>
                    <a:pt x="5823" y="1857"/>
                    <a:pt x="5752" y="1786"/>
                    <a:pt x="5668" y="1786"/>
                  </a:cubicBezTo>
                  <a:lnTo>
                    <a:pt x="2180" y="1786"/>
                  </a:lnTo>
                  <a:cubicBezTo>
                    <a:pt x="2335" y="1417"/>
                    <a:pt x="2585" y="1072"/>
                    <a:pt x="2942" y="822"/>
                  </a:cubicBezTo>
                  <a:cubicBezTo>
                    <a:pt x="3370" y="512"/>
                    <a:pt x="3870" y="345"/>
                    <a:pt x="4430" y="345"/>
                  </a:cubicBezTo>
                  <a:close/>
                  <a:moveTo>
                    <a:pt x="6918" y="3179"/>
                  </a:moveTo>
                  <a:lnTo>
                    <a:pt x="6918" y="3191"/>
                  </a:lnTo>
                  <a:lnTo>
                    <a:pt x="6918" y="3739"/>
                  </a:lnTo>
                  <a:lnTo>
                    <a:pt x="6716" y="3739"/>
                  </a:lnTo>
                  <a:cubicBezTo>
                    <a:pt x="6621" y="3739"/>
                    <a:pt x="6526" y="3643"/>
                    <a:pt x="6526" y="3548"/>
                  </a:cubicBezTo>
                  <a:lnTo>
                    <a:pt x="6526" y="3179"/>
                  </a:lnTo>
                  <a:close/>
                  <a:moveTo>
                    <a:pt x="2335" y="3203"/>
                  </a:moveTo>
                  <a:lnTo>
                    <a:pt x="2335" y="3560"/>
                  </a:lnTo>
                  <a:cubicBezTo>
                    <a:pt x="2335" y="3667"/>
                    <a:pt x="2239" y="3751"/>
                    <a:pt x="2132" y="3751"/>
                  </a:cubicBezTo>
                  <a:lnTo>
                    <a:pt x="1942" y="3751"/>
                  </a:lnTo>
                  <a:lnTo>
                    <a:pt x="1942" y="3203"/>
                  </a:lnTo>
                  <a:close/>
                  <a:moveTo>
                    <a:pt x="6180" y="3179"/>
                  </a:moveTo>
                  <a:lnTo>
                    <a:pt x="6180" y="3548"/>
                  </a:lnTo>
                  <a:cubicBezTo>
                    <a:pt x="6180" y="3834"/>
                    <a:pt x="6418" y="4072"/>
                    <a:pt x="6704" y="4072"/>
                  </a:cubicBezTo>
                  <a:lnTo>
                    <a:pt x="6978" y="4072"/>
                  </a:lnTo>
                  <a:cubicBezTo>
                    <a:pt x="7049" y="4072"/>
                    <a:pt x="7121" y="4096"/>
                    <a:pt x="7180" y="4155"/>
                  </a:cubicBezTo>
                  <a:cubicBezTo>
                    <a:pt x="7240" y="4215"/>
                    <a:pt x="7252" y="4286"/>
                    <a:pt x="7252" y="4370"/>
                  </a:cubicBezTo>
                  <a:cubicBezTo>
                    <a:pt x="7240" y="4501"/>
                    <a:pt x="7109" y="4620"/>
                    <a:pt x="6954" y="4620"/>
                  </a:cubicBezTo>
                  <a:lnTo>
                    <a:pt x="6883" y="4620"/>
                  </a:lnTo>
                  <a:lnTo>
                    <a:pt x="6883" y="4608"/>
                  </a:lnTo>
                  <a:cubicBezTo>
                    <a:pt x="6883" y="4513"/>
                    <a:pt x="6811" y="4441"/>
                    <a:pt x="6716" y="4441"/>
                  </a:cubicBezTo>
                  <a:cubicBezTo>
                    <a:pt x="6633" y="4441"/>
                    <a:pt x="6561" y="4513"/>
                    <a:pt x="6561" y="4608"/>
                  </a:cubicBezTo>
                  <a:cubicBezTo>
                    <a:pt x="6561" y="4810"/>
                    <a:pt x="6526" y="5001"/>
                    <a:pt x="6466" y="5203"/>
                  </a:cubicBezTo>
                  <a:cubicBezTo>
                    <a:pt x="6383" y="4977"/>
                    <a:pt x="6121" y="4798"/>
                    <a:pt x="5847" y="4798"/>
                  </a:cubicBezTo>
                  <a:lnTo>
                    <a:pt x="3013" y="4798"/>
                  </a:lnTo>
                  <a:cubicBezTo>
                    <a:pt x="2727" y="4798"/>
                    <a:pt x="2489" y="4965"/>
                    <a:pt x="2370" y="5203"/>
                  </a:cubicBezTo>
                  <a:cubicBezTo>
                    <a:pt x="2311" y="5001"/>
                    <a:pt x="2287" y="4810"/>
                    <a:pt x="2287" y="4608"/>
                  </a:cubicBezTo>
                  <a:cubicBezTo>
                    <a:pt x="2287" y="4513"/>
                    <a:pt x="2215" y="4441"/>
                    <a:pt x="2120" y="4441"/>
                  </a:cubicBezTo>
                  <a:cubicBezTo>
                    <a:pt x="2037" y="4441"/>
                    <a:pt x="1954" y="4513"/>
                    <a:pt x="1954" y="4608"/>
                  </a:cubicBezTo>
                  <a:lnTo>
                    <a:pt x="1954" y="4620"/>
                  </a:lnTo>
                  <a:lnTo>
                    <a:pt x="1858" y="4620"/>
                  </a:lnTo>
                  <a:cubicBezTo>
                    <a:pt x="1775" y="4620"/>
                    <a:pt x="1704" y="4584"/>
                    <a:pt x="1644" y="4524"/>
                  </a:cubicBezTo>
                  <a:cubicBezTo>
                    <a:pt x="1584" y="4465"/>
                    <a:pt x="1573" y="4394"/>
                    <a:pt x="1573" y="4322"/>
                  </a:cubicBezTo>
                  <a:cubicBezTo>
                    <a:pt x="1584" y="4191"/>
                    <a:pt x="1715" y="4072"/>
                    <a:pt x="1870" y="4072"/>
                  </a:cubicBezTo>
                  <a:lnTo>
                    <a:pt x="2108" y="4072"/>
                  </a:lnTo>
                  <a:cubicBezTo>
                    <a:pt x="2394" y="4072"/>
                    <a:pt x="2632" y="3834"/>
                    <a:pt x="2632" y="3548"/>
                  </a:cubicBezTo>
                  <a:lnTo>
                    <a:pt x="2632" y="3179"/>
                  </a:lnTo>
                  <a:close/>
                  <a:moveTo>
                    <a:pt x="2013" y="5108"/>
                  </a:moveTo>
                  <a:cubicBezTo>
                    <a:pt x="2073" y="5394"/>
                    <a:pt x="2180" y="5656"/>
                    <a:pt x="2335" y="5894"/>
                  </a:cubicBezTo>
                  <a:lnTo>
                    <a:pt x="2335" y="7108"/>
                  </a:lnTo>
                  <a:cubicBezTo>
                    <a:pt x="2335" y="7251"/>
                    <a:pt x="2346" y="7382"/>
                    <a:pt x="2370" y="7537"/>
                  </a:cubicBezTo>
                  <a:lnTo>
                    <a:pt x="1215" y="7846"/>
                  </a:lnTo>
                  <a:cubicBezTo>
                    <a:pt x="1168" y="7727"/>
                    <a:pt x="1120" y="7477"/>
                    <a:pt x="1346" y="7180"/>
                  </a:cubicBezTo>
                  <a:cubicBezTo>
                    <a:pt x="1596" y="6822"/>
                    <a:pt x="1620" y="6584"/>
                    <a:pt x="1620" y="6239"/>
                  </a:cubicBezTo>
                  <a:lnTo>
                    <a:pt x="1620" y="6156"/>
                  </a:lnTo>
                  <a:cubicBezTo>
                    <a:pt x="1632" y="5763"/>
                    <a:pt x="1715" y="5608"/>
                    <a:pt x="1834" y="5429"/>
                  </a:cubicBezTo>
                  <a:cubicBezTo>
                    <a:pt x="1894" y="5346"/>
                    <a:pt x="1954" y="5239"/>
                    <a:pt x="2013" y="5108"/>
                  </a:cubicBezTo>
                  <a:close/>
                  <a:moveTo>
                    <a:pt x="6871" y="5084"/>
                  </a:moveTo>
                  <a:cubicBezTo>
                    <a:pt x="6918" y="5215"/>
                    <a:pt x="6990" y="5322"/>
                    <a:pt x="7049" y="5406"/>
                  </a:cubicBezTo>
                  <a:cubicBezTo>
                    <a:pt x="7168" y="5584"/>
                    <a:pt x="7252" y="5751"/>
                    <a:pt x="7276" y="6120"/>
                  </a:cubicBezTo>
                  <a:lnTo>
                    <a:pt x="7276" y="6215"/>
                  </a:lnTo>
                  <a:cubicBezTo>
                    <a:pt x="7276" y="6549"/>
                    <a:pt x="7288" y="6787"/>
                    <a:pt x="7538" y="7144"/>
                  </a:cubicBezTo>
                  <a:cubicBezTo>
                    <a:pt x="7728" y="7477"/>
                    <a:pt x="7704" y="7727"/>
                    <a:pt x="7657" y="7846"/>
                  </a:cubicBezTo>
                  <a:lnTo>
                    <a:pt x="6514" y="7501"/>
                  </a:lnTo>
                  <a:cubicBezTo>
                    <a:pt x="6537" y="7370"/>
                    <a:pt x="6561" y="7227"/>
                    <a:pt x="6561" y="7072"/>
                  </a:cubicBezTo>
                  <a:lnTo>
                    <a:pt x="6561" y="5870"/>
                  </a:lnTo>
                  <a:cubicBezTo>
                    <a:pt x="6704" y="5632"/>
                    <a:pt x="6811" y="5358"/>
                    <a:pt x="6871" y="5084"/>
                  </a:cubicBezTo>
                  <a:close/>
                  <a:moveTo>
                    <a:pt x="5847" y="5120"/>
                  </a:moveTo>
                  <a:cubicBezTo>
                    <a:pt x="6049" y="5120"/>
                    <a:pt x="6216" y="5286"/>
                    <a:pt x="6216" y="5501"/>
                  </a:cubicBezTo>
                  <a:lnTo>
                    <a:pt x="6216" y="7084"/>
                  </a:lnTo>
                  <a:cubicBezTo>
                    <a:pt x="6216" y="8073"/>
                    <a:pt x="5406" y="8870"/>
                    <a:pt x="4430" y="8870"/>
                  </a:cubicBezTo>
                  <a:cubicBezTo>
                    <a:pt x="3442" y="8870"/>
                    <a:pt x="2644" y="8073"/>
                    <a:pt x="2644" y="7084"/>
                  </a:cubicBezTo>
                  <a:lnTo>
                    <a:pt x="2644" y="5501"/>
                  </a:lnTo>
                  <a:cubicBezTo>
                    <a:pt x="2644" y="5286"/>
                    <a:pt x="2811" y="5120"/>
                    <a:pt x="3013" y="5120"/>
                  </a:cubicBezTo>
                  <a:close/>
                  <a:moveTo>
                    <a:pt x="4442" y="0"/>
                  </a:moveTo>
                  <a:cubicBezTo>
                    <a:pt x="3823" y="0"/>
                    <a:pt x="3239" y="179"/>
                    <a:pt x="2763" y="536"/>
                  </a:cubicBezTo>
                  <a:cubicBezTo>
                    <a:pt x="2335" y="857"/>
                    <a:pt x="2001" y="1286"/>
                    <a:pt x="1858" y="1774"/>
                  </a:cubicBezTo>
                  <a:lnTo>
                    <a:pt x="1799" y="1774"/>
                  </a:lnTo>
                  <a:cubicBezTo>
                    <a:pt x="1596" y="1774"/>
                    <a:pt x="1453" y="1929"/>
                    <a:pt x="1453" y="2119"/>
                  </a:cubicBezTo>
                  <a:lnTo>
                    <a:pt x="1453" y="2834"/>
                  </a:lnTo>
                  <a:cubicBezTo>
                    <a:pt x="1453" y="2965"/>
                    <a:pt x="1525" y="3072"/>
                    <a:pt x="1632" y="3131"/>
                  </a:cubicBezTo>
                  <a:lnTo>
                    <a:pt x="1632" y="3786"/>
                  </a:lnTo>
                  <a:cubicBezTo>
                    <a:pt x="1442" y="3870"/>
                    <a:pt x="1299" y="4048"/>
                    <a:pt x="1275" y="4263"/>
                  </a:cubicBezTo>
                  <a:cubicBezTo>
                    <a:pt x="1263" y="4441"/>
                    <a:pt x="1323" y="4608"/>
                    <a:pt x="1418" y="4739"/>
                  </a:cubicBezTo>
                  <a:cubicBezTo>
                    <a:pt x="1501" y="4822"/>
                    <a:pt x="1620" y="4882"/>
                    <a:pt x="1715" y="4917"/>
                  </a:cubicBezTo>
                  <a:cubicBezTo>
                    <a:pt x="1680" y="5036"/>
                    <a:pt x="1632" y="5120"/>
                    <a:pt x="1561" y="5227"/>
                  </a:cubicBezTo>
                  <a:cubicBezTo>
                    <a:pt x="1442" y="5417"/>
                    <a:pt x="1287" y="5644"/>
                    <a:pt x="1275" y="6120"/>
                  </a:cubicBezTo>
                  <a:lnTo>
                    <a:pt x="1275" y="6227"/>
                  </a:lnTo>
                  <a:cubicBezTo>
                    <a:pt x="1275" y="6549"/>
                    <a:pt x="1263" y="6715"/>
                    <a:pt x="1061" y="6989"/>
                  </a:cubicBezTo>
                  <a:cubicBezTo>
                    <a:pt x="763" y="7382"/>
                    <a:pt x="811" y="7739"/>
                    <a:pt x="882" y="7942"/>
                  </a:cubicBezTo>
                  <a:cubicBezTo>
                    <a:pt x="370" y="8084"/>
                    <a:pt x="1" y="8573"/>
                    <a:pt x="1" y="9108"/>
                  </a:cubicBezTo>
                  <a:lnTo>
                    <a:pt x="1" y="11144"/>
                  </a:lnTo>
                  <a:cubicBezTo>
                    <a:pt x="1" y="11240"/>
                    <a:pt x="84" y="11311"/>
                    <a:pt x="168" y="11311"/>
                  </a:cubicBezTo>
                  <a:cubicBezTo>
                    <a:pt x="263" y="11311"/>
                    <a:pt x="334" y="11240"/>
                    <a:pt x="334" y="11144"/>
                  </a:cubicBezTo>
                  <a:lnTo>
                    <a:pt x="334" y="9108"/>
                  </a:lnTo>
                  <a:cubicBezTo>
                    <a:pt x="334" y="8704"/>
                    <a:pt x="596" y="8370"/>
                    <a:pt x="977" y="8251"/>
                  </a:cubicBezTo>
                  <a:lnTo>
                    <a:pt x="1596" y="8073"/>
                  </a:lnTo>
                  <a:lnTo>
                    <a:pt x="1596" y="11144"/>
                  </a:lnTo>
                  <a:cubicBezTo>
                    <a:pt x="1596" y="11240"/>
                    <a:pt x="1668" y="11311"/>
                    <a:pt x="1763" y="11311"/>
                  </a:cubicBezTo>
                  <a:cubicBezTo>
                    <a:pt x="1846" y="11311"/>
                    <a:pt x="1930" y="11240"/>
                    <a:pt x="1930" y="11144"/>
                  </a:cubicBezTo>
                  <a:lnTo>
                    <a:pt x="1930" y="7977"/>
                  </a:lnTo>
                  <a:lnTo>
                    <a:pt x="2430" y="7834"/>
                  </a:lnTo>
                  <a:cubicBezTo>
                    <a:pt x="2442" y="7858"/>
                    <a:pt x="2466" y="7906"/>
                    <a:pt x="2477" y="7930"/>
                  </a:cubicBezTo>
                  <a:lnTo>
                    <a:pt x="2477" y="11168"/>
                  </a:lnTo>
                  <a:cubicBezTo>
                    <a:pt x="2477" y="11251"/>
                    <a:pt x="2549" y="11323"/>
                    <a:pt x="2644" y="11323"/>
                  </a:cubicBezTo>
                  <a:cubicBezTo>
                    <a:pt x="2727" y="11323"/>
                    <a:pt x="2799" y="11251"/>
                    <a:pt x="2799" y="11168"/>
                  </a:cubicBezTo>
                  <a:lnTo>
                    <a:pt x="2799" y="8465"/>
                  </a:lnTo>
                  <a:cubicBezTo>
                    <a:pt x="3192" y="8918"/>
                    <a:pt x="3775" y="9216"/>
                    <a:pt x="4406" y="9216"/>
                  </a:cubicBezTo>
                  <a:cubicBezTo>
                    <a:pt x="5323" y="9216"/>
                    <a:pt x="6097" y="8644"/>
                    <a:pt x="6395" y="7846"/>
                  </a:cubicBezTo>
                  <a:lnTo>
                    <a:pt x="6895" y="7989"/>
                  </a:lnTo>
                  <a:lnTo>
                    <a:pt x="6895" y="11168"/>
                  </a:lnTo>
                  <a:cubicBezTo>
                    <a:pt x="6895" y="11251"/>
                    <a:pt x="6966" y="11323"/>
                    <a:pt x="7061" y="11323"/>
                  </a:cubicBezTo>
                  <a:cubicBezTo>
                    <a:pt x="7145" y="11323"/>
                    <a:pt x="7228" y="11251"/>
                    <a:pt x="7228" y="11168"/>
                  </a:cubicBezTo>
                  <a:lnTo>
                    <a:pt x="7228" y="8084"/>
                  </a:lnTo>
                  <a:lnTo>
                    <a:pt x="7847" y="8263"/>
                  </a:lnTo>
                  <a:cubicBezTo>
                    <a:pt x="8216" y="8370"/>
                    <a:pt x="8490" y="8727"/>
                    <a:pt x="8490" y="9120"/>
                  </a:cubicBezTo>
                  <a:lnTo>
                    <a:pt x="8490" y="11168"/>
                  </a:lnTo>
                  <a:cubicBezTo>
                    <a:pt x="8490" y="11251"/>
                    <a:pt x="8562" y="11323"/>
                    <a:pt x="8657" y="11323"/>
                  </a:cubicBezTo>
                  <a:cubicBezTo>
                    <a:pt x="8740" y="11323"/>
                    <a:pt x="8812" y="11251"/>
                    <a:pt x="8812" y="11168"/>
                  </a:cubicBezTo>
                  <a:lnTo>
                    <a:pt x="8812" y="9120"/>
                  </a:lnTo>
                  <a:cubicBezTo>
                    <a:pt x="8847" y="8573"/>
                    <a:pt x="8490" y="8096"/>
                    <a:pt x="7966" y="7953"/>
                  </a:cubicBezTo>
                  <a:cubicBezTo>
                    <a:pt x="8026" y="7763"/>
                    <a:pt x="8085" y="7406"/>
                    <a:pt x="7788" y="7001"/>
                  </a:cubicBezTo>
                  <a:cubicBezTo>
                    <a:pt x="7597" y="6727"/>
                    <a:pt x="7597" y="6572"/>
                    <a:pt x="7585" y="6239"/>
                  </a:cubicBezTo>
                  <a:lnTo>
                    <a:pt x="7585" y="6132"/>
                  </a:lnTo>
                  <a:cubicBezTo>
                    <a:pt x="7573" y="5656"/>
                    <a:pt x="7430" y="5441"/>
                    <a:pt x="7299" y="5239"/>
                  </a:cubicBezTo>
                  <a:cubicBezTo>
                    <a:pt x="7240" y="5144"/>
                    <a:pt x="7180" y="5048"/>
                    <a:pt x="7133" y="4929"/>
                  </a:cubicBezTo>
                  <a:cubicBezTo>
                    <a:pt x="7371" y="4870"/>
                    <a:pt x="7573" y="4667"/>
                    <a:pt x="7597" y="4405"/>
                  </a:cubicBezTo>
                  <a:cubicBezTo>
                    <a:pt x="7609" y="4227"/>
                    <a:pt x="7549" y="4072"/>
                    <a:pt x="7442" y="3929"/>
                  </a:cubicBezTo>
                  <a:cubicBezTo>
                    <a:pt x="7383" y="3870"/>
                    <a:pt x="7323" y="3834"/>
                    <a:pt x="7252" y="3786"/>
                  </a:cubicBezTo>
                  <a:lnTo>
                    <a:pt x="7252" y="3131"/>
                  </a:lnTo>
                  <a:cubicBezTo>
                    <a:pt x="7359" y="3072"/>
                    <a:pt x="7430" y="2965"/>
                    <a:pt x="7430" y="2834"/>
                  </a:cubicBezTo>
                  <a:lnTo>
                    <a:pt x="7430" y="2119"/>
                  </a:lnTo>
                  <a:cubicBezTo>
                    <a:pt x="7430" y="1929"/>
                    <a:pt x="7288" y="1774"/>
                    <a:pt x="7097" y="1774"/>
                  </a:cubicBezTo>
                  <a:lnTo>
                    <a:pt x="7026" y="1774"/>
                  </a:lnTo>
                  <a:cubicBezTo>
                    <a:pt x="6871" y="1298"/>
                    <a:pt x="6549" y="857"/>
                    <a:pt x="6121" y="536"/>
                  </a:cubicBezTo>
                  <a:cubicBezTo>
                    <a:pt x="5644" y="179"/>
                    <a:pt x="5049" y="0"/>
                    <a:pt x="4442"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63"/>
            <p:cNvSpPr/>
            <p:nvPr/>
          </p:nvSpPr>
          <p:spPr>
            <a:xfrm>
              <a:off x="6888933" y="2249319"/>
              <a:ext cx="10201" cy="78091"/>
            </a:xfrm>
            <a:custGeom>
              <a:rect b="b" l="l" r="r" t="t"/>
              <a:pathLst>
                <a:path extrusionOk="0" h="2465" w="322">
                  <a:moveTo>
                    <a:pt x="167" y="0"/>
                  </a:moveTo>
                  <a:cubicBezTo>
                    <a:pt x="72" y="0"/>
                    <a:pt x="0" y="84"/>
                    <a:pt x="0" y="167"/>
                  </a:cubicBezTo>
                  <a:lnTo>
                    <a:pt x="0" y="2298"/>
                  </a:lnTo>
                  <a:cubicBezTo>
                    <a:pt x="0" y="2381"/>
                    <a:pt x="72" y="2465"/>
                    <a:pt x="167" y="2465"/>
                  </a:cubicBezTo>
                  <a:cubicBezTo>
                    <a:pt x="250" y="2465"/>
                    <a:pt x="322" y="2381"/>
                    <a:pt x="322" y="2298"/>
                  </a:cubicBezTo>
                  <a:lnTo>
                    <a:pt x="322" y="167"/>
                  </a:lnTo>
                  <a:cubicBezTo>
                    <a:pt x="322" y="84"/>
                    <a:pt x="250" y="0"/>
                    <a:pt x="16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63"/>
            <p:cNvSpPr/>
            <p:nvPr/>
          </p:nvSpPr>
          <p:spPr>
            <a:xfrm>
              <a:off x="6793133" y="2075364"/>
              <a:ext cx="22651" cy="13306"/>
            </a:xfrm>
            <a:custGeom>
              <a:rect b="b" l="l" r="r" t="t"/>
              <a:pathLst>
                <a:path extrusionOk="0" h="420" w="715">
                  <a:moveTo>
                    <a:pt x="517" y="1"/>
                  </a:moveTo>
                  <a:cubicBezTo>
                    <a:pt x="508" y="1"/>
                    <a:pt x="498" y="1"/>
                    <a:pt x="488" y="2"/>
                  </a:cubicBezTo>
                  <a:lnTo>
                    <a:pt x="131" y="98"/>
                  </a:lnTo>
                  <a:cubicBezTo>
                    <a:pt x="48" y="122"/>
                    <a:pt x="0" y="217"/>
                    <a:pt x="12" y="300"/>
                  </a:cubicBezTo>
                  <a:cubicBezTo>
                    <a:pt x="36" y="372"/>
                    <a:pt x="107" y="419"/>
                    <a:pt x="179" y="419"/>
                  </a:cubicBezTo>
                  <a:lnTo>
                    <a:pt x="226" y="419"/>
                  </a:lnTo>
                  <a:lnTo>
                    <a:pt x="584" y="336"/>
                  </a:lnTo>
                  <a:cubicBezTo>
                    <a:pt x="667" y="300"/>
                    <a:pt x="715" y="217"/>
                    <a:pt x="703" y="122"/>
                  </a:cubicBezTo>
                  <a:cubicBezTo>
                    <a:pt x="671" y="47"/>
                    <a:pt x="600" y="1"/>
                    <a:pt x="517"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63"/>
            <p:cNvSpPr/>
            <p:nvPr/>
          </p:nvSpPr>
          <p:spPr>
            <a:xfrm>
              <a:off x="6859502" y="2075649"/>
              <a:ext cx="23792" cy="13401"/>
            </a:xfrm>
            <a:custGeom>
              <a:rect b="b" l="l" r="r" t="t"/>
              <a:pathLst>
                <a:path extrusionOk="0" h="423" w="751">
                  <a:moveTo>
                    <a:pt x="201" y="0"/>
                  </a:moveTo>
                  <a:cubicBezTo>
                    <a:pt x="128" y="0"/>
                    <a:pt x="57" y="54"/>
                    <a:pt x="36" y="124"/>
                  </a:cubicBezTo>
                  <a:cubicBezTo>
                    <a:pt x="1" y="220"/>
                    <a:pt x="60" y="303"/>
                    <a:pt x="155" y="339"/>
                  </a:cubicBezTo>
                  <a:lnTo>
                    <a:pt x="513" y="422"/>
                  </a:lnTo>
                  <a:lnTo>
                    <a:pt x="548" y="422"/>
                  </a:lnTo>
                  <a:cubicBezTo>
                    <a:pt x="632" y="422"/>
                    <a:pt x="691" y="386"/>
                    <a:pt x="715" y="303"/>
                  </a:cubicBezTo>
                  <a:cubicBezTo>
                    <a:pt x="751" y="220"/>
                    <a:pt x="691" y="124"/>
                    <a:pt x="596" y="101"/>
                  </a:cubicBezTo>
                  <a:lnTo>
                    <a:pt x="239" y="5"/>
                  </a:lnTo>
                  <a:cubicBezTo>
                    <a:pt x="226" y="2"/>
                    <a:pt x="213" y="0"/>
                    <a:pt x="201"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06" name="Google Shape;1906;p63"/>
          <p:cNvGrpSpPr/>
          <p:nvPr/>
        </p:nvGrpSpPr>
        <p:grpSpPr>
          <a:xfrm>
            <a:off x="1648089" y="5402162"/>
            <a:ext cx="280273" cy="358744"/>
            <a:chOff x="6248839" y="1967937"/>
            <a:chExt cx="280273" cy="358744"/>
          </a:xfrm>
        </p:grpSpPr>
        <p:sp>
          <p:nvSpPr>
            <p:cNvPr id="1907" name="Google Shape;1907;p63"/>
            <p:cNvSpPr/>
            <p:nvPr/>
          </p:nvSpPr>
          <p:spPr>
            <a:xfrm>
              <a:off x="6383859" y="2316449"/>
              <a:ext cx="10613" cy="10233"/>
            </a:xfrm>
            <a:custGeom>
              <a:rect b="b" l="l" r="r" t="t"/>
              <a:pathLst>
                <a:path extrusionOk="0" h="323" w="335">
                  <a:moveTo>
                    <a:pt x="168" y="1"/>
                  </a:moveTo>
                  <a:cubicBezTo>
                    <a:pt x="72" y="1"/>
                    <a:pt x="1" y="72"/>
                    <a:pt x="1" y="167"/>
                  </a:cubicBezTo>
                  <a:cubicBezTo>
                    <a:pt x="1" y="251"/>
                    <a:pt x="72" y="322"/>
                    <a:pt x="168" y="322"/>
                  </a:cubicBezTo>
                  <a:cubicBezTo>
                    <a:pt x="251" y="322"/>
                    <a:pt x="334" y="251"/>
                    <a:pt x="334" y="167"/>
                  </a:cubicBezTo>
                  <a:cubicBezTo>
                    <a:pt x="334" y="72"/>
                    <a:pt x="275" y="1"/>
                    <a:pt x="168"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63"/>
            <p:cNvSpPr/>
            <p:nvPr/>
          </p:nvSpPr>
          <p:spPr>
            <a:xfrm>
              <a:off x="6248839" y="1967937"/>
              <a:ext cx="280273" cy="358364"/>
            </a:xfrm>
            <a:custGeom>
              <a:rect b="b" l="l" r="r" t="t"/>
              <a:pathLst>
                <a:path extrusionOk="0" h="11312" w="8847">
                  <a:moveTo>
                    <a:pt x="4001" y="357"/>
                  </a:moveTo>
                  <a:cubicBezTo>
                    <a:pt x="4156" y="357"/>
                    <a:pt x="4311" y="476"/>
                    <a:pt x="4358" y="643"/>
                  </a:cubicBezTo>
                  <a:lnTo>
                    <a:pt x="4430" y="953"/>
                  </a:lnTo>
                  <a:cubicBezTo>
                    <a:pt x="4442" y="1024"/>
                    <a:pt x="4513" y="1072"/>
                    <a:pt x="4596" y="1072"/>
                  </a:cubicBezTo>
                  <a:lnTo>
                    <a:pt x="4632" y="1072"/>
                  </a:lnTo>
                  <a:cubicBezTo>
                    <a:pt x="4727" y="1060"/>
                    <a:pt x="4787" y="953"/>
                    <a:pt x="4751" y="881"/>
                  </a:cubicBezTo>
                  <a:lnTo>
                    <a:pt x="4680" y="560"/>
                  </a:lnTo>
                  <a:cubicBezTo>
                    <a:pt x="4668" y="488"/>
                    <a:pt x="4632" y="429"/>
                    <a:pt x="4596" y="369"/>
                  </a:cubicBezTo>
                  <a:lnTo>
                    <a:pt x="5549" y="369"/>
                  </a:lnTo>
                  <a:cubicBezTo>
                    <a:pt x="5942" y="369"/>
                    <a:pt x="6299" y="643"/>
                    <a:pt x="6406" y="1036"/>
                  </a:cubicBezTo>
                  <a:lnTo>
                    <a:pt x="6656" y="1989"/>
                  </a:lnTo>
                  <a:lnTo>
                    <a:pt x="6001" y="1989"/>
                  </a:lnTo>
                  <a:cubicBezTo>
                    <a:pt x="5918" y="1989"/>
                    <a:pt x="5846" y="2072"/>
                    <a:pt x="5846" y="2155"/>
                  </a:cubicBezTo>
                  <a:cubicBezTo>
                    <a:pt x="5846" y="2250"/>
                    <a:pt x="5918" y="2322"/>
                    <a:pt x="6001" y="2322"/>
                  </a:cubicBezTo>
                  <a:lnTo>
                    <a:pt x="6751" y="2322"/>
                  </a:lnTo>
                  <a:lnTo>
                    <a:pt x="6858" y="2691"/>
                  </a:lnTo>
                  <a:lnTo>
                    <a:pt x="1977" y="2691"/>
                  </a:lnTo>
                  <a:lnTo>
                    <a:pt x="2096" y="2310"/>
                  </a:lnTo>
                  <a:lnTo>
                    <a:pt x="5311" y="2310"/>
                  </a:lnTo>
                  <a:cubicBezTo>
                    <a:pt x="5394" y="2310"/>
                    <a:pt x="5465" y="2239"/>
                    <a:pt x="5465" y="2143"/>
                  </a:cubicBezTo>
                  <a:cubicBezTo>
                    <a:pt x="5465" y="2048"/>
                    <a:pt x="5394" y="1977"/>
                    <a:pt x="5311" y="1977"/>
                  </a:cubicBezTo>
                  <a:lnTo>
                    <a:pt x="2167" y="1977"/>
                  </a:lnTo>
                  <a:lnTo>
                    <a:pt x="2417" y="1024"/>
                  </a:lnTo>
                  <a:cubicBezTo>
                    <a:pt x="2525" y="643"/>
                    <a:pt x="2882" y="357"/>
                    <a:pt x="3287" y="357"/>
                  </a:cubicBezTo>
                  <a:close/>
                  <a:moveTo>
                    <a:pt x="2310" y="3024"/>
                  </a:moveTo>
                  <a:lnTo>
                    <a:pt x="2310" y="3572"/>
                  </a:lnTo>
                  <a:lnTo>
                    <a:pt x="1941" y="3572"/>
                  </a:lnTo>
                  <a:lnTo>
                    <a:pt x="1941" y="3024"/>
                  </a:lnTo>
                  <a:close/>
                  <a:moveTo>
                    <a:pt x="6918" y="3024"/>
                  </a:moveTo>
                  <a:lnTo>
                    <a:pt x="6918" y="3572"/>
                  </a:lnTo>
                  <a:lnTo>
                    <a:pt x="6537" y="3572"/>
                  </a:lnTo>
                  <a:lnTo>
                    <a:pt x="6537" y="3024"/>
                  </a:lnTo>
                  <a:close/>
                  <a:moveTo>
                    <a:pt x="6204" y="3024"/>
                  </a:moveTo>
                  <a:lnTo>
                    <a:pt x="6204" y="3572"/>
                  </a:lnTo>
                  <a:lnTo>
                    <a:pt x="6168" y="3572"/>
                  </a:lnTo>
                  <a:lnTo>
                    <a:pt x="6168" y="3560"/>
                  </a:lnTo>
                  <a:cubicBezTo>
                    <a:pt x="6180" y="3465"/>
                    <a:pt x="6108" y="3393"/>
                    <a:pt x="6025" y="3393"/>
                  </a:cubicBezTo>
                  <a:lnTo>
                    <a:pt x="4787" y="3393"/>
                  </a:lnTo>
                  <a:cubicBezTo>
                    <a:pt x="4692" y="3393"/>
                    <a:pt x="4620" y="3465"/>
                    <a:pt x="4620" y="3560"/>
                  </a:cubicBezTo>
                  <a:lnTo>
                    <a:pt x="4620" y="3608"/>
                  </a:lnTo>
                  <a:cubicBezTo>
                    <a:pt x="4561" y="3572"/>
                    <a:pt x="4501" y="3572"/>
                    <a:pt x="4430" y="3572"/>
                  </a:cubicBezTo>
                  <a:cubicBezTo>
                    <a:pt x="4358" y="3572"/>
                    <a:pt x="4299" y="3584"/>
                    <a:pt x="4239" y="3608"/>
                  </a:cubicBezTo>
                  <a:lnTo>
                    <a:pt x="4239" y="3560"/>
                  </a:lnTo>
                  <a:cubicBezTo>
                    <a:pt x="4239" y="3465"/>
                    <a:pt x="4156" y="3393"/>
                    <a:pt x="4072" y="3393"/>
                  </a:cubicBezTo>
                  <a:lnTo>
                    <a:pt x="2834" y="3393"/>
                  </a:lnTo>
                  <a:cubicBezTo>
                    <a:pt x="2751" y="3393"/>
                    <a:pt x="2667" y="3465"/>
                    <a:pt x="2667" y="3560"/>
                  </a:cubicBezTo>
                  <a:lnTo>
                    <a:pt x="2667" y="3572"/>
                  </a:lnTo>
                  <a:lnTo>
                    <a:pt x="2644" y="3572"/>
                  </a:lnTo>
                  <a:lnTo>
                    <a:pt x="2644" y="3024"/>
                  </a:lnTo>
                  <a:close/>
                  <a:moveTo>
                    <a:pt x="3894" y="3727"/>
                  </a:moveTo>
                  <a:lnTo>
                    <a:pt x="3894" y="4096"/>
                  </a:lnTo>
                  <a:cubicBezTo>
                    <a:pt x="3894" y="4203"/>
                    <a:pt x="3799" y="4286"/>
                    <a:pt x="3703" y="4286"/>
                  </a:cubicBezTo>
                  <a:lnTo>
                    <a:pt x="3168" y="4286"/>
                  </a:lnTo>
                  <a:cubicBezTo>
                    <a:pt x="3060" y="4286"/>
                    <a:pt x="2965" y="4203"/>
                    <a:pt x="2965" y="4096"/>
                  </a:cubicBezTo>
                  <a:lnTo>
                    <a:pt x="2965" y="3727"/>
                  </a:lnTo>
                  <a:lnTo>
                    <a:pt x="3287" y="3727"/>
                  </a:lnTo>
                  <a:lnTo>
                    <a:pt x="3287" y="3739"/>
                  </a:lnTo>
                  <a:lnTo>
                    <a:pt x="3287" y="3917"/>
                  </a:lnTo>
                  <a:cubicBezTo>
                    <a:pt x="3287" y="4001"/>
                    <a:pt x="3358" y="4084"/>
                    <a:pt x="3441" y="4084"/>
                  </a:cubicBezTo>
                  <a:cubicBezTo>
                    <a:pt x="3537" y="4084"/>
                    <a:pt x="3608" y="4001"/>
                    <a:pt x="3608" y="3917"/>
                  </a:cubicBezTo>
                  <a:lnTo>
                    <a:pt x="3608" y="3739"/>
                  </a:lnTo>
                  <a:lnTo>
                    <a:pt x="3608" y="3727"/>
                  </a:lnTo>
                  <a:close/>
                  <a:moveTo>
                    <a:pt x="5858" y="3727"/>
                  </a:moveTo>
                  <a:lnTo>
                    <a:pt x="5858" y="4096"/>
                  </a:lnTo>
                  <a:cubicBezTo>
                    <a:pt x="5858" y="4203"/>
                    <a:pt x="5763" y="4286"/>
                    <a:pt x="5668" y="4286"/>
                  </a:cubicBezTo>
                  <a:lnTo>
                    <a:pt x="5132" y="4286"/>
                  </a:lnTo>
                  <a:cubicBezTo>
                    <a:pt x="5025" y="4286"/>
                    <a:pt x="4930" y="4203"/>
                    <a:pt x="4930" y="4096"/>
                  </a:cubicBezTo>
                  <a:lnTo>
                    <a:pt x="4930" y="3727"/>
                  </a:lnTo>
                  <a:lnTo>
                    <a:pt x="5215" y="3727"/>
                  </a:lnTo>
                  <a:lnTo>
                    <a:pt x="5215" y="3739"/>
                  </a:lnTo>
                  <a:lnTo>
                    <a:pt x="5215" y="3917"/>
                  </a:lnTo>
                  <a:cubicBezTo>
                    <a:pt x="5227" y="4001"/>
                    <a:pt x="5311" y="4084"/>
                    <a:pt x="5406" y="4084"/>
                  </a:cubicBezTo>
                  <a:cubicBezTo>
                    <a:pt x="5501" y="4084"/>
                    <a:pt x="5573" y="4001"/>
                    <a:pt x="5573" y="3917"/>
                  </a:cubicBezTo>
                  <a:lnTo>
                    <a:pt x="5573" y="3739"/>
                  </a:lnTo>
                  <a:lnTo>
                    <a:pt x="5573" y="3727"/>
                  </a:lnTo>
                  <a:close/>
                  <a:moveTo>
                    <a:pt x="7013" y="3917"/>
                  </a:moveTo>
                  <a:cubicBezTo>
                    <a:pt x="7085" y="3917"/>
                    <a:pt x="7168" y="3941"/>
                    <a:pt x="7228" y="4001"/>
                  </a:cubicBezTo>
                  <a:cubicBezTo>
                    <a:pt x="7287" y="4060"/>
                    <a:pt x="7299" y="4144"/>
                    <a:pt x="7299" y="4215"/>
                  </a:cubicBezTo>
                  <a:cubicBezTo>
                    <a:pt x="7287" y="4346"/>
                    <a:pt x="7144" y="4465"/>
                    <a:pt x="7001" y="4465"/>
                  </a:cubicBezTo>
                  <a:lnTo>
                    <a:pt x="6930" y="4465"/>
                  </a:lnTo>
                  <a:lnTo>
                    <a:pt x="6930" y="4453"/>
                  </a:lnTo>
                  <a:cubicBezTo>
                    <a:pt x="6930" y="4358"/>
                    <a:pt x="6847" y="4286"/>
                    <a:pt x="6763" y="4286"/>
                  </a:cubicBezTo>
                  <a:cubicBezTo>
                    <a:pt x="6680" y="4286"/>
                    <a:pt x="6597" y="4358"/>
                    <a:pt x="6597" y="4453"/>
                  </a:cubicBezTo>
                  <a:lnTo>
                    <a:pt x="6597" y="4536"/>
                  </a:lnTo>
                  <a:cubicBezTo>
                    <a:pt x="6156" y="4858"/>
                    <a:pt x="5608" y="4941"/>
                    <a:pt x="5418" y="4953"/>
                  </a:cubicBezTo>
                  <a:cubicBezTo>
                    <a:pt x="5311" y="4870"/>
                    <a:pt x="5156" y="4810"/>
                    <a:pt x="4989" y="4810"/>
                  </a:cubicBezTo>
                  <a:lnTo>
                    <a:pt x="3930" y="4810"/>
                  </a:lnTo>
                  <a:cubicBezTo>
                    <a:pt x="3775" y="4810"/>
                    <a:pt x="3620" y="4870"/>
                    <a:pt x="3501" y="4953"/>
                  </a:cubicBezTo>
                  <a:cubicBezTo>
                    <a:pt x="3334" y="4941"/>
                    <a:pt x="2775" y="4858"/>
                    <a:pt x="2322" y="4536"/>
                  </a:cubicBezTo>
                  <a:lnTo>
                    <a:pt x="2322" y="4453"/>
                  </a:lnTo>
                  <a:cubicBezTo>
                    <a:pt x="2298" y="4358"/>
                    <a:pt x="2227" y="4286"/>
                    <a:pt x="2132" y="4286"/>
                  </a:cubicBezTo>
                  <a:cubicBezTo>
                    <a:pt x="2048" y="4286"/>
                    <a:pt x="1977" y="4358"/>
                    <a:pt x="1977" y="4453"/>
                  </a:cubicBezTo>
                  <a:lnTo>
                    <a:pt x="1977" y="4465"/>
                  </a:lnTo>
                  <a:lnTo>
                    <a:pt x="1870" y="4465"/>
                  </a:lnTo>
                  <a:cubicBezTo>
                    <a:pt x="1798" y="4465"/>
                    <a:pt x="1715" y="4441"/>
                    <a:pt x="1655" y="4382"/>
                  </a:cubicBezTo>
                  <a:cubicBezTo>
                    <a:pt x="1596" y="4322"/>
                    <a:pt x="1584" y="4239"/>
                    <a:pt x="1584" y="4167"/>
                  </a:cubicBezTo>
                  <a:cubicBezTo>
                    <a:pt x="1596" y="4036"/>
                    <a:pt x="1739" y="3917"/>
                    <a:pt x="1882" y="3917"/>
                  </a:cubicBezTo>
                  <a:lnTo>
                    <a:pt x="2667" y="3917"/>
                  </a:lnTo>
                  <a:lnTo>
                    <a:pt x="2667" y="4108"/>
                  </a:lnTo>
                  <a:cubicBezTo>
                    <a:pt x="2667" y="4394"/>
                    <a:pt x="2906" y="4632"/>
                    <a:pt x="3191" y="4632"/>
                  </a:cubicBezTo>
                  <a:lnTo>
                    <a:pt x="3727" y="4632"/>
                  </a:lnTo>
                  <a:cubicBezTo>
                    <a:pt x="4013" y="4632"/>
                    <a:pt x="4251" y="4394"/>
                    <a:pt x="4251" y="4108"/>
                  </a:cubicBezTo>
                  <a:cubicBezTo>
                    <a:pt x="4251" y="4001"/>
                    <a:pt x="4334" y="3917"/>
                    <a:pt x="4442" y="3917"/>
                  </a:cubicBezTo>
                  <a:cubicBezTo>
                    <a:pt x="4549" y="3917"/>
                    <a:pt x="4632" y="4001"/>
                    <a:pt x="4632" y="4108"/>
                  </a:cubicBezTo>
                  <a:cubicBezTo>
                    <a:pt x="4632" y="4394"/>
                    <a:pt x="4870" y="4632"/>
                    <a:pt x="5156" y="4632"/>
                  </a:cubicBezTo>
                  <a:lnTo>
                    <a:pt x="5692" y="4632"/>
                  </a:lnTo>
                  <a:cubicBezTo>
                    <a:pt x="5977" y="4632"/>
                    <a:pt x="6216" y="4394"/>
                    <a:pt x="6216" y="4108"/>
                  </a:cubicBezTo>
                  <a:lnTo>
                    <a:pt x="6216" y="3917"/>
                  </a:lnTo>
                  <a:close/>
                  <a:moveTo>
                    <a:pt x="4215" y="5132"/>
                  </a:moveTo>
                  <a:cubicBezTo>
                    <a:pt x="4156" y="5251"/>
                    <a:pt x="4037" y="5334"/>
                    <a:pt x="3894" y="5334"/>
                  </a:cubicBezTo>
                  <a:lnTo>
                    <a:pt x="3560" y="5334"/>
                  </a:lnTo>
                  <a:cubicBezTo>
                    <a:pt x="3620" y="5215"/>
                    <a:pt x="3739" y="5132"/>
                    <a:pt x="3894" y="5132"/>
                  </a:cubicBezTo>
                  <a:close/>
                  <a:moveTo>
                    <a:pt x="5006" y="5152"/>
                  </a:moveTo>
                  <a:cubicBezTo>
                    <a:pt x="5123" y="5152"/>
                    <a:pt x="5234" y="5239"/>
                    <a:pt x="5287" y="5346"/>
                  </a:cubicBezTo>
                  <a:lnTo>
                    <a:pt x="4965" y="5346"/>
                  </a:lnTo>
                  <a:cubicBezTo>
                    <a:pt x="4811" y="5346"/>
                    <a:pt x="4692" y="5275"/>
                    <a:pt x="4632" y="5156"/>
                  </a:cubicBezTo>
                  <a:lnTo>
                    <a:pt x="4965" y="5156"/>
                  </a:lnTo>
                  <a:cubicBezTo>
                    <a:pt x="4979" y="5153"/>
                    <a:pt x="4993" y="5152"/>
                    <a:pt x="5006" y="5152"/>
                  </a:cubicBezTo>
                  <a:close/>
                  <a:moveTo>
                    <a:pt x="6549" y="4941"/>
                  </a:moveTo>
                  <a:lnTo>
                    <a:pt x="6549" y="4941"/>
                  </a:lnTo>
                  <a:cubicBezTo>
                    <a:pt x="6406" y="5965"/>
                    <a:pt x="5513" y="6763"/>
                    <a:pt x="4442" y="6763"/>
                  </a:cubicBezTo>
                  <a:cubicBezTo>
                    <a:pt x="3370" y="6763"/>
                    <a:pt x="2477" y="5965"/>
                    <a:pt x="2334" y="4941"/>
                  </a:cubicBezTo>
                  <a:lnTo>
                    <a:pt x="2334" y="4941"/>
                  </a:lnTo>
                  <a:cubicBezTo>
                    <a:pt x="2667" y="5132"/>
                    <a:pt x="3025" y="5227"/>
                    <a:pt x="3251" y="5251"/>
                  </a:cubicBezTo>
                  <a:cubicBezTo>
                    <a:pt x="3227" y="5334"/>
                    <a:pt x="3203" y="5418"/>
                    <a:pt x="3203" y="5489"/>
                  </a:cubicBezTo>
                  <a:cubicBezTo>
                    <a:pt x="3203" y="5584"/>
                    <a:pt x="3287" y="5656"/>
                    <a:pt x="3370" y="5656"/>
                  </a:cubicBezTo>
                  <a:lnTo>
                    <a:pt x="3906" y="5656"/>
                  </a:lnTo>
                  <a:cubicBezTo>
                    <a:pt x="4120" y="5656"/>
                    <a:pt x="4311" y="5572"/>
                    <a:pt x="4442" y="5406"/>
                  </a:cubicBezTo>
                  <a:cubicBezTo>
                    <a:pt x="4572" y="5549"/>
                    <a:pt x="4751" y="5656"/>
                    <a:pt x="4977" y="5656"/>
                  </a:cubicBezTo>
                  <a:lnTo>
                    <a:pt x="5513" y="5656"/>
                  </a:lnTo>
                  <a:cubicBezTo>
                    <a:pt x="5596" y="5656"/>
                    <a:pt x="5680" y="5584"/>
                    <a:pt x="5680" y="5489"/>
                  </a:cubicBezTo>
                  <a:cubicBezTo>
                    <a:pt x="5680" y="5406"/>
                    <a:pt x="5656" y="5334"/>
                    <a:pt x="5632" y="5251"/>
                  </a:cubicBezTo>
                  <a:cubicBezTo>
                    <a:pt x="5858" y="5215"/>
                    <a:pt x="6216" y="5120"/>
                    <a:pt x="6549" y="4941"/>
                  </a:cubicBezTo>
                  <a:close/>
                  <a:moveTo>
                    <a:pt x="5501" y="6846"/>
                  </a:moveTo>
                  <a:lnTo>
                    <a:pt x="5501" y="7203"/>
                  </a:lnTo>
                  <a:lnTo>
                    <a:pt x="4430" y="7799"/>
                  </a:lnTo>
                  <a:lnTo>
                    <a:pt x="3358" y="7203"/>
                  </a:lnTo>
                  <a:lnTo>
                    <a:pt x="3358" y="6846"/>
                  </a:lnTo>
                  <a:cubicBezTo>
                    <a:pt x="3680" y="7013"/>
                    <a:pt x="4037" y="7096"/>
                    <a:pt x="4430" y="7096"/>
                  </a:cubicBezTo>
                  <a:cubicBezTo>
                    <a:pt x="4811" y="7096"/>
                    <a:pt x="5168" y="7013"/>
                    <a:pt x="5501" y="6846"/>
                  </a:cubicBezTo>
                  <a:close/>
                  <a:moveTo>
                    <a:pt x="5954" y="7323"/>
                  </a:moveTo>
                  <a:lnTo>
                    <a:pt x="6168" y="7751"/>
                  </a:lnTo>
                  <a:lnTo>
                    <a:pt x="5311" y="8501"/>
                  </a:lnTo>
                  <a:cubicBezTo>
                    <a:pt x="5263" y="8525"/>
                    <a:pt x="5215" y="8549"/>
                    <a:pt x="5168" y="8549"/>
                  </a:cubicBezTo>
                  <a:cubicBezTo>
                    <a:pt x="5132" y="8549"/>
                    <a:pt x="5073" y="8513"/>
                    <a:pt x="5037" y="8466"/>
                  </a:cubicBezTo>
                  <a:lnTo>
                    <a:pt x="4680" y="8025"/>
                  </a:lnTo>
                  <a:lnTo>
                    <a:pt x="5942" y="7323"/>
                  </a:lnTo>
                  <a:close/>
                  <a:moveTo>
                    <a:pt x="2906" y="7334"/>
                  </a:moveTo>
                  <a:lnTo>
                    <a:pt x="4180" y="8037"/>
                  </a:lnTo>
                  <a:lnTo>
                    <a:pt x="3822" y="8489"/>
                  </a:lnTo>
                  <a:cubicBezTo>
                    <a:pt x="3787" y="8525"/>
                    <a:pt x="3739" y="8549"/>
                    <a:pt x="3680" y="8561"/>
                  </a:cubicBezTo>
                  <a:cubicBezTo>
                    <a:pt x="3644" y="8561"/>
                    <a:pt x="3584" y="8549"/>
                    <a:pt x="3549" y="8513"/>
                  </a:cubicBezTo>
                  <a:lnTo>
                    <a:pt x="2691" y="7775"/>
                  </a:lnTo>
                  <a:lnTo>
                    <a:pt x="2894" y="7334"/>
                  </a:lnTo>
                  <a:close/>
                  <a:moveTo>
                    <a:pt x="3299" y="0"/>
                  </a:moveTo>
                  <a:cubicBezTo>
                    <a:pt x="2739" y="0"/>
                    <a:pt x="2251" y="369"/>
                    <a:pt x="2108" y="905"/>
                  </a:cubicBezTo>
                  <a:lnTo>
                    <a:pt x="1644" y="2655"/>
                  </a:lnTo>
                  <a:lnTo>
                    <a:pt x="1060" y="2655"/>
                  </a:lnTo>
                  <a:cubicBezTo>
                    <a:pt x="977" y="2655"/>
                    <a:pt x="893" y="2727"/>
                    <a:pt x="893" y="2810"/>
                  </a:cubicBezTo>
                  <a:cubicBezTo>
                    <a:pt x="893" y="2905"/>
                    <a:pt x="977" y="2977"/>
                    <a:pt x="1060" y="2977"/>
                  </a:cubicBezTo>
                  <a:lnTo>
                    <a:pt x="1596" y="2977"/>
                  </a:lnTo>
                  <a:lnTo>
                    <a:pt x="1596" y="3584"/>
                  </a:lnTo>
                  <a:cubicBezTo>
                    <a:pt x="1405" y="3679"/>
                    <a:pt x="1274" y="3858"/>
                    <a:pt x="1239" y="4060"/>
                  </a:cubicBezTo>
                  <a:cubicBezTo>
                    <a:pt x="1227" y="4239"/>
                    <a:pt x="1286" y="4406"/>
                    <a:pt x="1394" y="4536"/>
                  </a:cubicBezTo>
                  <a:cubicBezTo>
                    <a:pt x="1513" y="4679"/>
                    <a:pt x="1667" y="4739"/>
                    <a:pt x="1834" y="4739"/>
                  </a:cubicBezTo>
                  <a:lnTo>
                    <a:pt x="1941" y="4739"/>
                  </a:lnTo>
                  <a:cubicBezTo>
                    <a:pt x="1989" y="5513"/>
                    <a:pt x="2406" y="6180"/>
                    <a:pt x="3001" y="6596"/>
                  </a:cubicBezTo>
                  <a:lnTo>
                    <a:pt x="3001" y="6965"/>
                  </a:lnTo>
                  <a:cubicBezTo>
                    <a:pt x="2959" y="6953"/>
                    <a:pt x="2920" y="6947"/>
                    <a:pt x="2885" y="6947"/>
                  </a:cubicBezTo>
                  <a:cubicBezTo>
                    <a:pt x="2849" y="6947"/>
                    <a:pt x="2816" y="6953"/>
                    <a:pt x="2787" y="6965"/>
                  </a:cubicBezTo>
                  <a:cubicBezTo>
                    <a:pt x="2703" y="7001"/>
                    <a:pt x="2620" y="7061"/>
                    <a:pt x="2584" y="7144"/>
                  </a:cubicBezTo>
                  <a:lnTo>
                    <a:pt x="2322" y="7668"/>
                  </a:lnTo>
                  <a:lnTo>
                    <a:pt x="882" y="8096"/>
                  </a:lnTo>
                  <a:cubicBezTo>
                    <a:pt x="358" y="8251"/>
                    <a:pt x="0" y="8739"/>
                    <a:pt x="0" y="9275"/>
                  </a:cubicBezTo>
                  <a:lnTo>
                    <a:pt x="0" y="11133"/>
                  </a:lnTo>
                  <a:cubicBezTo>
                    <a:pt x="0" y="11228"/>
                    <a:pt x="84" y="11299"/>
                    <a:pt x="167" y="11299"/>
                  </a:cubicBezTo>
                  <a:cubicBezTo>
                    <a:pt x="262" y="11299"/>
                    <a:pt x="334" y="11228"/>
                    <a:pt x="334" y="11133"/>
                  </a:cubicBezTo>
                  <a:lnTo>
                    <a:pt x="334" y="9275"/>
                  </a:lnTo>
                  <a:cubicBezTo>
                    <a:pt x="334" y="8870"/>
                    <a:pt x="596" y="8525"/>
                    <a:pt x="977" y="8406"/>
                  </a:cubicBezTo>
                  <a:lnTo>
                    <a:pt x="1596" y="8227"/>
                  </a:lnTo>
                  <a:lnTo>
                    <a:pt x="1596" y="11133"/>
                  </a:lnTo>
                  <a:cubicBezTo>
                    <a:pt x="1596" y="11228"/>
                    <a:pt x="1667" y="11299"/>
                    <a:pt x="1763" y="11299"/>
                  </a:cubicBezTo>
                  <a:cubicBezTo>
                    <a:pt x="1846" y="11299"/>
                    <a:pt x="1929" y="11228"/>
                    <a:pt x="1929" y="11133"/>
                  </a:cubicBezTo>
                  <a:lnTo>
                    <a:pt x="1929" y="8144"/>
                  </a:lnTo>
                  <a:lnTo>
                    <a:pt x="2298" y="8037"/>
                  </a:lnTo>
                  <a:lnTo>
                    <a:pt x="2298" y="11144"/>
                  </a:lnTo>
                  <a:cubicBezTo>
                    <a:pt x="2298" y="11240"/>
                    <a:pt x="2370" y="11311"/>
                    <a:pt x="2465" y="11311"/>
                  </a:cubicBezTo>
                  <a:cubicBezTo>
                    <a:pt x="2548" y="11311"/>
                    <a:pt x="2620" y="11240"/>
                    <a:pt x="2620" y="11144"/>
                  </a:cubicBezTo>
                  <a:lnTo>
                    <a:pt x="2620" y="8144"/>
                  </a:lnTo>
                  <a:lnTo>
                    <a:pt x="3310" y="8739"/>
                  </a:lnTo>
                  <a:cubicBezTo>
                    <a:pt x="3394" y="8811"/>
                    <a:pt x="3513" y="8858"/>
                    <a:pt x="3656" y="8858"/>
                  </a:cubicBezTo>
                  <a:lnTo>
                    <a:pt x="3691" y="8858"/>
                  </a:lnTo>
                  <a:cubicBezTo>
                    <a:pt x="3846" y="8847"/>
                    <a:pt x="3965" y="8787"/>
                    <a:pt x="4049" y="8668"/>
                  </a:cubicBezTo>
                  <a:lnTo>
                    <a:pt x="4394" y="8227"/>
                  </a:lnTo>
                  <a:lnTo>
                    <a:pt x="4739" y="8668"/>
                  </a:lnTo>
                  <a:cubicBezTo>
                    <a:pt x="4823" y="8763"/>
                    <a:pt x="4942" y="8847"/>
                    <a:pt x="5096" y="8858"/>
                  </a:cubicBezTo>
                  <a:lnTo>
                    <a:pt x="5144" y="8858"/>
                  </a:lnTo>
                  <a:cubicBezTo>
                    <a:pt x="5263" y="8858"/>
                    <a:pt x="5382" y="8811"/>
                    <a:pt x="5477" y="8739"/>
                  </a:cubicBezTo>
                  <a:lnTo>
                    <a:pt x="6347" y="7989"/>
                  </a:lnTo>
                  <a:lnTo>
                    <a:pt x="6882" y="8144"/>
                  </a:lnTo>
                  <a:lnTo>
                    <a:pt x="6882" y="11133"/>
                  </a:lnTo>
                  <a:cubicBezTo>
                    <a:pt x="6882" y="11228"/>
                    <a:pt x="6954" y="11299"/>
                    <a:pt x="7049" y="11299"/>
                  </a:cubicBezTo>
                  <a:cubicBezTo>
                    <a:pt x="7132" y="11299"/>
                    <a:pt x="7204" y="11228"/>
                    <a:pt x="7204" y="11133"/>
                  </a:cubicBezTo>
                  <a:lnTo>
                    <a:pt x="7204" y="8227"/>
                  </a:lnTo>
                  <a:lnTo>
                    <a:pt x="7835" y="8406"/>
                  </a:lnTo>
                  <a:cubicBezTo>
                    <a:pt x="8204" y="8513"/>
                    <a:pt x="8478" y="8870"/>
                    <a:pt x="8478" y="9275"/>
                  </a:cubicBezTo>
                  <a:lnTo>
                    <a:pt x="8478" y="11133"/>
                  </a:lnTo>
                  <a:cubicBezTo>
                    <a:pt x="8478" y="11228"/>
                    <a:pt x="8549" y="11299"/>
                    <a:pt x="8633" y="11299"/>
                  </a:cubicBezTo>
                  <a:cubicBezTo>
                    <a:pt x="8728" y="11299"/>
                    <a:pt x="8799" y="11228"/>
                    <a:pt x="8799" y="11133"/>
                  </a:cubicBezTo>
                  <a:lnTo>
                    <a:pt x="8799" y="9275"/>
                  </a:lnTo>
                  <a:cubicBezTo>
                    <a:pt x="8847" y="8763"/>
                    <a:pt x="8478" y="8287"/>
                    <a:pt x="7954" y="8132"/>
                  </a:cubicBezTo>
                  <a:lnTo>
                    <a:pt x="6513" y="7692"/>
                  </a:lnTo>
                  <a:lnTo>
                    <a:pt x="6263" y="7180"/>
                  </a:lnTo>
                  <a:cubicBezTo>
                    <a:pt x="6216" y="7084"/>
                    <a:pt x="6144" y="7025"/>
                    <a:pt x="6049" y="7001"/>
                  </a:cubicBezTo>
                  <a:cubicBezTo>
                    <a:pt x="6013" y="6989"/>
                    <a:pt x="5977" y="6983"/>
                    <a:pt x="5942" y="6983"/>
                  </a:cubicBezTo>
                  <a:cubicBezTo>
                    <a:pt x="5906" y="6983"/>
                    <a:pt x="5870" y="6989"/>
                    <a:pt x="5835" y="7001"/>
                  </a:cubicBezTo>
                  <a:lnTo>
                    <a:pt x="5835" y="6620"/>
                  </a:lnTo>
                  <a:cubicBezTo>
                    <a:pt x="6430" y="6203"/>
                    <a:pt x="6835" y="5537"/>
                    <a:pt x="6894" y="4763"/>
                  </a:cubicBezTo>
                  <a:lnTo>
                    <a:pt x="6966" y="4763"/>
                  </a:lnTo>
                  <a:cubicBezTo>
                    <a:pt x="7299" y="4763"/>
                    <a:pt x="7561" y="4525"/>
                    <a:pt x="7597" y="4215"/>
                  </a:cubicBezTo>
                  <a:cubicBezTo>
                    <a:pt x="7609" y="4036"/>
                    <a:pt x="7549" y="3870"/>
                    <a:pt x="7442" y="3739"/>
                  </a:cubicBezTo>
                  <a:cubicBezTo>
                    <a:pt x="7382" y="3679"/>
                    <a:pt x="7323" y="3632"/>
                    <a:pt x="7251" y="3584"/>
                  </a:cubicBezTo>
                  <a:lnTo>
                    <a:pt x="7251" y="2977"/>
                  </a:lnTo>
                  <a:lnTo>
                    <a:pt x="7787" y="2977"/>
                  </a:lnTo>
                  <a:cubicBezTo>
                    <a:pt x="7882" y="2977"/>
                    <a:pt x="7954" y="2905"/>
                    <a:pt x="7954" y="2810"/>
                  </a:cubicBezTo>
                  <a:cubicBezTo>
                    <a:pt x="7954" y="2727"/>
                    <a:pt x="7882" y="2655"/>
                    <a:pt x="7787" y="2655"/>
                  </a:cubicBezTo>
                  <a:lnTo>
                    <a:pt x="7204" y="2655"/>
                  </a:lnTo>
                  <a:lnTo>
                    <a:pt x="6751" y="905"/>
                  </a:lnTo>
                  <a:cubicBezTo>
                    <a:pt x="6597" y="369"/>
                    <a:pt x="6120" y="0"/>
                    <a:pt x="5561"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63"/>
            <p:cNvSpPr/>
            <p:nvPr/>
          </p:nvSpPr>
          <p:spPr>
            <a:xfrm>
              <a:off x="6445730" y="2238009"/>
              <a:ext cx="10201" cy="88672"/>
            </a:xfrm>
            <a:custGeom>
              <a:rect b="b" l="l" r="r" t="t"/>
              <a:pathLst>
                <a:path extrusionOk="0" h="2799" w="322">
                  <a:moveTo>
                    <a:pt x="167" y="0"/>
                  </a:moveTo>
                  <a:cubicBezTo>
                    <a:pt x="72" y="0"/>
                    <a:pt x="1" y="83"/>
                    <a:pt x="1" y="167"/>
                  </a:cubicBezTo>
                  <a:lnTo>
                    <a:pt x="1" y="2643"/>
                  </a:lnTo>
                  <a:cubicBezTo>
                    <a:pt x="1" y="2727"/>
                    <a:pt x="72" y="2798"/>
                    <a:pt x="167" y="2798"/>
                  </a:cubicBezTo>
                  <a:cubicBezTo>
                    <a:pt x="251" y="2798"/>
                    <a:pt x="322" y="2727"/>
                    <a:pt x="322" y="2643"/>
                  </a:cubicBezTo>
                  <a:lnTo>
                    <a:pt x="322" y="167"/>
                  </a:lnTo>
                  <a:cubicBezTo>
                    <a:pt x="322" y="83"/>
                    <a:pt x="251" y="0"/>
                    <a:pt x="16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63"/>
            <p:cNvSpPr/>
            <p:nvPr/>
          </p:nvSpPr>
          <p:spPr>
            <a:xfrm>
              <a:off x="6383859" y="2249319"/>
              <a:ext cx="10613" cy="10581"/>
            </a:xfrm>
            <a:custGeom>
              <a:rect b="b" l="l" r="r" t="t"/>
              <a:pathLst>
                <a:path extrusionOk="0" h="334" w="335">
                  <a:moveTo>
                    <a:pt x="168" y="0"/>
                  </a:moveTo>
                  <a:cubicBezTo>
                    <a:pt x="72" y="0"/>
                    <a:pt x="1" y="84"/>
                    <a:pt x="1" y="167"/>
                  </a:cubicBezTo>
                  <a:cubicBezTo>
                    <a:pt x="1" y="262"/>
                    <a:pt x="72" y="334"/>
                    <a:pt x="168" y="334"/>
                  </a:cubicBezTo>
                  <a:cubicBezTo>
                    <a:pt x="251" y="334"/>
                    <a:pt x="334" y="262"/>
                    <a:pt x="334" y="167"/>
                  </a:cubicBezTo>
                  <a:cubicBezTo>
                    <a:pt x="334" y="84"/>
                    <a:pt x="275" y="0"/>
                    <a:pt x="168"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63"/>
            <p:cNvSpPr/>
            <p:nvPr/>
          </p:nvSpPr>
          <p:spPr>
            <a:xfrm>
              <a:off x="6383859" y="2282868"/>
              <a:ext cx="10613" cy="10613"/>
            </a:xfrm>
            <a:custGeom>
              <a:rect b="b" l="l" r="r" t="t"/>
              <a:pathLst>
                <a:path extrusionOk="0" h="335" w="335">
                  <a:moveTo>
                    <a:pt x="168" y="1"/>
                  </a:moveTo>
                  <a:cubicBezTo>
                    <a:pt x="72" y="1"/>
                    <a:pt x="1" y="72"/>
                    <a:pt x="1" y="168"/>
                  </a:cubicBezTo>
                  <a:cubicBezTo>
                    <a:pt x="1" y="251"/>
                    <a:pt x="72" y="334"/>
                    <a:pt x="168" y="334"/>
                  </a:cubicBezTo>
                  <a:cubicBezTo>
                    <a:pt x="251" y="334"/>
                    <a:pt x="334" y="251"/>
                    <a:pt x="334" y="168"/>
                  </a:cubicBezTo>
                  <a:cubicBezTo>
                    <a:pt x="334" y="72"/>
                    <a:pt x="275" y="1"/>
                    <a:pt x="168"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63"/>
            <p:cNvSpPr/>
            <p:nvPr/>
          </p:nvSpPr>
          <p:spPr>
            <a:xfrm>
              <a:off x="6378220" y="2154247"/>
              <a:ext cx="21891" cy="10233"/>
            </a:xfrm>
            <a:custGeom>
              <a:rect b="b" l="l" r="r" t="t"/>
              <a:pathLst>
                <a:path extrusionOk="0" h="323" w="691">
                  <a:moveTo>
                    <a:pt x="167" y="1"/>
                  </a:moveTo>
                  <a:cubicBezTo>
                    <a:pt x="72" y="1"/>
                    <a:pt x="0" y="72"/>
                    <a:pt x="0" y="168"/>
                  </a:cubicBezTo>
                  <a:cubicBezTo>
                    <a:pt x="0" y="251"/>
                    <a:pt x="72" y="322"/>
                    <a:pt x="167" y="322"/>
                  </a:cubicBezTo>
                  <a:lnTo>
                    <a:pt x="524" y="322"/>
                  </a:lnTo>
                  <a:cubicBezTo>
                    <a:pt x="608" y="322"/>
                    <a:pt x="691" y="251"/>
                    <a:pt x="691" y="168"/>
                  </a:cubicBezTo>
                  <a:cubicBezTo>
                    <a:pt x="691" y="60"/>
                    <a:pt x="608" y="1"/>
                    <a:pt x="524"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13" name="Google Shape;1913;p63"/>
          <p:cNvGrpSpPr/>
          <p:nvPr/>
        </p:nvGrpSpPr>
        <p:grpSpPr>
          <a:xfrm>
            <a:off x="1200735" y="5403271"/>
            <a:ext cx="279164" cy="357794"/>
            <a:chOff x="5801485" y="1969046"/>
            <a:chExt cx="279164" cy="357794"/>
          </a:xfrm>
        </p:grpSpPr>
        <p:sp>
          <p:nvSpPr>
            <p:cNvPr id="1914" name="Google Shape;1914;p63"/>
            <p:cNvSpPr/>
            <p:nvPr/>
          </p:nvSpPr>
          <p:spPr>
            <a:xfrm>
              <a:off x="5901436" y="2092408"/>
              <a:ext cx="10613" cy="16252"/>
            </a:xfrm>
            <a:custGeom>
              <a:rect b="b" l="l" r="r" t="t"/>
              <a:pathLst>
                <a:path extrusionOk="0" h="513" w="335">
                  <a:moveTo>
                    <a:pt x="168" y="0"/>
                  </a:moveTo>
                  <a:cubicBezTo>
                    <a:pt x="84" y="0"/>
                    <a:pt x="1" y="72"/>
                    <a:pt x="1" y="167"/>
                  </a:cubicBezTo>
                  <a:lnTo>
                    <a:pt x="1" y="346"/>
                  </a:lnTo>
                  <a:cubicBezTo>
                    <a:pt x="1" y="429"/>
                    <a:pt x="84" y="512"/>
                    <a:pt x="168" y="512"/>
                  </a:cubicBezTo>
                  <a:cubicBezTo>
                    <a:pt x="263" y="512"/>
                    <a:pt x="334" y="429"/>
                    <a:pt x="334" y="346"/>
                  </a:cubicBezTo>
                  <a:lnTo>
                    <a:pt x="334" y="167"/>
                  </a:lnTo>
                  <a:cubicBezTo>
                    <a:pt x="334" y="72"/>
                    <a:pt x="263" y="0"/>
                    <a:pt x="168"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5" name="Google Shape;1915;p63"/>
            <p:cNvSpPr/>
            <p:nvPr/>
          </p:nvSpPr>
          <p:spPr>
            <a:xfrm>
              <a:off x="5968597" y="2092408"/>
              <a:ext cx="10581" cy="16252"/>
            </a:xfrm>
            <a:custGeom>
              <a:rect b="b" l="l" r="r" t="t"/>
              <a:pathLst>
                <a:path extrusionOk="0" h="513" w="334">
                  <a:moveTo>
                    <a:pt x="167" y="0"/>
                  </a:moveTo>
                  <a:cubicBezTo>
                    <a:pt x="72" y="0"/>
                    <a:pt x="0" y="72"/>
                    <a:pt x="0" y="167"/>
                  </a:cubicBezTo>
                  <a:lnTo>
                    <a:pt x="0" y="346"/>
                  </a:lnTo>
                  <a:cubicBezTo>
                    <a:pt x="0" y="429"/>
                    <a:pt x="72" y="512"/>
                    <a:pt x="167" y="512"/>
                  </a:cubicBezTo>
                  <a:cubicBezTo>
                    <a:pt x="250" y="512"/>
                    <a:pt x="322" y="429"/>
                    <a:pt x="322" y="346"/>
                  </a:cubicBezTo>
                  <a:lnTo>
                    <a:pt x="322" y="167"/>
                  </a:lnTo>
                  <a:cubicBezTo>
                    <a:pt x="334" y="72"/>
                    <a:pt x="262" y="0"/>
                    <a:pt x="16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63"/>
            <p:cNvSpPr/>
            <p:nvPr/>
          </p:nvSpPr>
          <p:spPr>
            <a:xfrm>
              <a:off x="5801485" y="1969046"/>
              <a:ext cx="279164" cy="357636"/>
            </a:xfrm>
            <a:custGeom>
              <a:rect b="b" l="l" r="r" t="t"/>
              <a:pathLst>
                <a:path extrusionOk="0" h="11289" w="8812">
                  <a:moveTo>
                    <a:pt x="1739" y="1025"/>
                  </a:moveTo>
                  <a:cubicBezTo>
                    <a:pt x="1834" y="1037"/>
                    <a:pt x="1929" y="1132"/>
                    <a:pt x="1929" y="1227"/>
                  </a:cubicBezTo>
                  <a:lnTo>
                    <a:pt x="1929" y="1275"/>
                  </a:lnTo>
                  <a:cubicBezTo>
                    <a:pt x="1858" y="1323"/>
                    <a:pt x="1822" y="1370"/>
                    <a:pt x="1775" y="1406"/>
                  </a:cubicBezTo>
                  <a:lnTo>
                    <a:pt x="1739" y="1406"/>
                  </a:lnTo>
                  <a:cubicBezTo>
                    <a:pt x="1644" y="1406"/>
                    <a:pt x="1548" y="1323"/>
                    <a:pt x="1548" y="1215"/>
                  </a:cubicBezTo>
                  <a:cubicBezTo>
                    <a:pt x="1548" y="1108"/>
                    <a:pt x="1644" y="1025"/>
                    <a:pt x="1739" y="1025"/>
                  </a:cubicBezTo>
                  <a:close/>
                  <a:moveTo>
                    <a:pt x="7064" y="1048"/>
                  </a:moveTo>
                  <a:cubicBezTo>
                    <a:pt x="7143" y="1048"/>
                    <a:pt x="7228" y="1137"/>
                    <a:pt x="7228" y="1227"/>
                  </a:cubicBezTo>
                  <a:cubicBezTo>
                    <a:pt x="7228" y="1334"/>
                    <a:pt x="7133" y="1430"/>
                    <a:pt x="7025" y="1430"/>
                  </a:cubicBezTo>
                  <a:lnTo>
                    <a:pt x="7002" y="1430"/>
                  </a:lnTo>
                  <a:cubicBezTo>
                    <a:pt x="6954" y="1382"/>
                    <a:pt x="6894" y="1334"/>
                    <a:pt x="6847" y="1287"/>
                  </a:cubicBezTo>
                  <a:lnTo>
                    <a:pt x="6847" y="1251"/>
                  </a:lnTo>
                  <a:cubicBezTo>
                    <a:pt x="6847" y="1144"/>
                    <a:pt x="6942" y="1049"/>
                    <a:pt x="7049" y="1049"/>
                  </a:cubicBezTo>
                  <a:cubicBezTo>
                    <a:pt x="7054" y="1048"/>
                    <a:pt x="7059" y="1048"/>
                    <a:pt x="7064" y="1048"/>
                  </a:cubicBezTo>
                  <a:close/>
                  <a:moveTo>
                    <a:pt x="7025" y="334"/>
                  </a:moveTo>
                  <a:cubicBezTo>
                    <a:pt x="7514" y="334"/>
                    <a:pt x="7918" y="739"/>
                    <a:pt x="7918" y="1227"/>
                  </a:cubicBezTo>
                  <a:cubicBezTo>
                    <a:pt x="7918" y="1549"/>
                    <a:pt x="7764" y="1846"/>
                    <a:pt x="7490" y="1989"/>
                  </a:cubicBezTo>
                  <a:cubicBezTo>
                    <a:pt x="7418" y="1882"/>
                    <a:pt x="7335" y="1787"/>
                    <a:pt x="7252" y="1692"/>
                  </a:cubicBezTo>
                  <a:cubicBezTo>
                    <a:pt x="7418" y="1608"/>
                    <a:pt x="7537" y="1430"/>
                    <a:pt x="7537" y="1227"/>
                  </a:cubicBezTo>
                  <a:cubicBezTo>
                    <a:pt x="7537" y="953"/>
                    <a:pt x="7299" y="715"/>
                    <a:pt x="7013" y="715"/>
                  </a:cubicBezTo>
                  <a:cubicBezTo>
                    <a:pt x="6787" y="715"/>
                    <a:pt x="6609" y="846"/>
                    <a:pt x="6537" y="1037"/>
                  </a:cubicBezTo>
                  <a:cubicBezTo>
                    <a:pt x="6430" y="965"/>
                    <a:pt x="6323" y="906"/>
                    <a:pt x="6204" y="834"/>
                  </a:cubicBezTo>
                  <a:cubicBezTo>
                    <a:pt x="6371" y="537"/>
                    <a:pt x="6692" y="334"/>
                    <a:pt x="7025" y="334"/>
                  </a:cubicBezTo>
                  <a:close/>
                  <a:moveTo>
                    <a:pt x="1727" y="334"/>
                  </a:moveTo>
                  <a:cubicBezTo>
                    <a:pt x="2072" y="334"/>
                    <a:pt x="2382" y="537"/>
                    <a:pt x="2537" y="846"/>
                  </a:cubicBezTo>
                  <a:cubicBezTo>
                    <a:pt x="2430" y="906"/>
                    <a:pt x="2310" y="977"/>
                    <a:pt x="2203" y="1049"/>
                  </a:cubicBezTo>
                  <a:cubicBezTo>
                    <a:pt x="2132" y="858"/>
                    <a:pt x="1941" y="727"/>
                    <a:pt x="1727" y="727"/>
                  </a:cubicBezTo>
                  <a:cubicBezTo>
                    <a:pt x="1441" y="727"/>
                    <a:pt x="1215" y="965"/>
                    <a:pt x="1215" y="1239"/>
                  </a:cubicBezTo>
                  <a:cubicBezTo>
                    <a:pt x="1215" y="1453"/>
                    <a:pt x="1334" y="1620"/>
                    <a:pt x="1489" y="1704"/>
                  </a:cubicBezTo>
                  <a:cubicBezTo>
                    <a:pt x="1406" y="1799"/>
                    <a:pt x="1334" y="1906"/>
                    <a:pt x="1251" y="2001"/>
                  </a:cubicBezTo>
                  <a:cubicBezTo>
                    <a:pt x="1001" y="1823"/>
                    <a:pt x="834" y="1549"/>
                    <a:pt x="834" y="1227"/>
                  </a:cubicBezTo>
                  <a:cubicBezTo>
                    <a:pt x="834" y="739"/>
                    <a:pt x="1239" y="334"/>
                    <a:pt x="1727" y="334"/>
                  </a:cubicBezTo>
                  <a:close/>
                  <a:moveTo>
                    <a:pt x="4382" y="691"/>
                  </a:moveTo>
                  <a:cubicBezTo>
                    <a:pt x="6287" y="691"/>
                    <a:pt x="7835" y="2239"/>
                    <a:pt x="7835" y="4144"/>
                  </a:cubicBezTo>
                  <a:cubicBezTo>
                    <a:pt x="7847" y="6049"/>
                    <a:pt x="6287" y="7597"/>
                    <a:pt x="4382" y="7597"/>
                  </a:cubicBezTo>
                  <a:cubicBezTo>
                    <a:pt x="2477" y="7597"/>
                    <a:pt x="929" y="6049"/>
                    <a:pt x="929" y="4144"/>
                  </a:cubicBezTo>
                  <a:cubicBezTo>
                    <a:pt x="929" y="2239"/>
                    <a:pt x="2477" y="691"/>
                    <a:pt x="4382" y="691"/>
                  </a:cubicBezTo>
                  <a:close/>
                  <a:moveTo>
                    <a:pt x="1739" y="1"/>
                  </a:moveTo>
                  <a:cubicBezTo>
                    <a:pt x="1072" y="1"/>
                    <a:pt x="525" y="549"/>
                    <a:pt x="525" y="1215"/>
                  </a:cubicBezTo>
                  <a:cubicBezTo>
                    <a:pt x="525" y="1644"/>
                    <a:pt x="751" y="2037"/>
                    <a:pt x="1108" y="2263"/>
                  </a:cubicBezTo>
                  <a:cubicBezTo>
                    <a:pt x="786" y="2811"/>
                    <a:pt x="608" y="3454"/>
                    <a:pt x="608" y="4132"/>
                  </a:cubicBezTo>
                  <a:cubicBezTo>
                    <a:pt x="608" y="5621"/>
                    <a:pt x="1477" y="6918"/>
                    <a:pt x="2739" y="7538"/>
                  </a:cubicBezTo>
                  <a:lnTo>
                    <a:pt x="882" y="8097"/>
                  </a:lnTo>
                  <a:cubicBezTo>
                    <a:pt x="358" y="8240"/>
                    <a:pt x="1" y="8728"/>
                    <a:pt x="1" y="9264"/>
                  </a:cubicBezTo>
                  <a:lnTo>
                    <a:pt x="1" y="11133"/>
                  </a:lnTo>
                  <a:cubicBezTo>
                    <a:pt x="1" y="11217"/>
                    <a:pt x="72" y="11288"/>
                    <a:pt x="167" y="11288"/>
                  </a:cubicBezTo>
                  <a:cubicBezTo>
                    <a:pt x="251" y="11288"/>
                    <a:pt x="334" y="11217"/>
                    <a:pt x="334" y="11133"/>
                  </a:cubicBezTo>
                  <a:lnTo>
                    <a:pt x="334" y="9264"/>
                  </a:lnTo>
                  <a:cubicBezTo>
                    <a:pt x="334" y="8871"/>
                    <a:pt x="596" y="8526"/>
                    <a:pt x="965" y="8407"/>
                  </a:cubicBezTo>
                  <a:lnTo>
                    <a:pt x="2834" y="7859"/>
                  </a:lnTo>
                  <a:cubicBezTo>
                    <a:pt x="2930" y="7823"/>
                    <a:pt x="3025" y="7764"/>
                    <a:pt x="3108" y="7692"/>
                  </a:cubicBezTo>
                  <a:cubicBezTo>
                    <a:pt x="3513" y="7835"/>
                    <a:pt x="3965" y="7919"/>
                    <a:pt x="4406" y="7919"/>
                  </a:cubicBezTo>
                  <a:cubicBezTo>
                    <a:pt x="4858" y="7919"/>
                    <a:pt x="5299" y="7835"/>
                    <a:pt x="5704" y="7692"/>
                  </a:cubicBezTo>
                  <a:cubicBezTo>
                    <a:pt x="5775" y="7764"/>
                    <a:pt x="5882" y="7811"/>
                    <a:pt x="5990" y="7859"/>
                  </a:cubicBezTo>
                  <a:lnTo>
                    <a:pt x="7847" y="8407"/>
                  </a:lnTo>
                  <a:cubicBezTo>
                    <a:pt x="8216" y="8514"/>
                    <a:pt x="8490" y="8871"/>
                    <a:pt x="8490" y="9264"/>
                  </a:cubicBezTo>
                  <a:lnTo>
                    <a:pt x="8490" y="11133"/>
                  </a:lnTo>
                  <a:cubicBezTo>
                    <a:pt x="8490" y="11217"/>
                    <a:pt x="8561" y="11288"/>
                    <a:pt x="8645" y="11288"/>
                  </a:cubicBezTo>
                  <a:cubicBezTo>
                    <a:pt x="8740" y="11288"/>
                    <a:pt x="8811" y="11217"/>
                    <a:pt x="8811" y="11133"/>
                  </a:cubicBezTo>
                  <a:lnTo>
                    <a:pt x="8811" y="9264"/>
                  </a:lnTo>
                  <a:cubicBezTo>
                    <a:pt x="8787" y="8728"/>
                    <a:pt x="8430" y="8252"/>
                    <a:pt x="7906" y="8097"/>
                  </a:cubicBezTo>
                  <a:lnTo>
                    <a:pt x="6049" y="7538"/>
                  </a:lnTo>
                  <a:cubicBezTo>
                    <a:pt x="7299" y="6918"/>
                    <a:pt x="8180" y="5633"/>
                    <a:pt x="8180" y="4132"/>
                  </a:cubicBezTo>
                  <a:cubicBezTo>
                    <a:pt x="8180" y="3454"/>
                    <a:pt x="7990" y="2811"/>
                    <a:pt x="7680" y="2263"/>
                  </a:cubicBezTo>
                  <a:cubicBezTo>
                    <a:pt x="8037" y="2037"/>
                    <a:pt x="8264" y="1644"/>
                    <a:pt x="8264" y="1215"/>
                  </a:cubicBezTo>
                  <a:cubicBezTo>
                    <a:pt x="8264" y="549"/>
                    <a:pt x="7716" y="1"/>
                    <a:pt x="7049" y="1"/>
                  </a:cubicBezTo>
                  <a:cubicBezTo>
                    <a:pt x="6573" y="1"/>
                    <a:pt x="6156" y="263"/>
                    <a:pt x="5942" y="680"/>
                  </a:cubicBezTo>
                  <a:cubicBezTo>
                    <a:pt x="5466" y="477"/>
                    <a:pt x="4942" y="358"/>
                    <a:pt x="4394" y="358"/>
                  </a:cubicBezTo>
                  <a:cubicBezTo>
                    <a:pt x="3846" y="358"/>
                    <a:pt x="3323" y="477"/>
                    <a:pt x="2846" y="680"/>
                  </a:cubicBezTo>
                  <a:cubicBezTo>
                    <a:pt x="2632" y="263"/>
                    <a:pt x="2215" y="1"/>
                    <a:pt x="1739"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63"/>
            <p:cNvSpPr/>
            <p:nvPr/>
          </p:nvSpPr>
          <p:spPr>
            <a:xfrm>
              <a:off x="5895797" y="2075427"/>
              <a:ext cx="21891" cy="10581"/>
            </a:xfrm>
            <a:custGeom>
              <a:rect b="b" l="l" r="r" t="t"/>
              <a:pathLst>
                <a:path extrusionOk="0" h="334" w="691">
                  <a:moveTo>
                    <a:pt x="167" y="0"/>
                  </a:moveTo>
                  <a:cubicBezTo>
                    <a:pt x="84" y="0"/>
                    <a:pt x="0" y="72"/>
                    <a:pt x="0" y="167"/>
                  </a:cubicBezTo>
                  <a:cubicBezTo>
                    <a:pt x="0" y="251"/>
                    <a:pt x="84" y="334"/>
                    <a:pt x="167" y="334"/>
                  </a:cubicBezTo>
                  <a:lnTo>
                    <a:pt x="524" y="334"/>
                  </a:lnTo>
                  <a:cubicBezTo>
                    <a:pt x="619" y="334"/>
                    <a:pt x="691" y="251"/>
                    <a:pt x="691" y="167"/>
                  </a:cubicBezTo>
                  <a:cubicBezTo>
                    <a:pt x="691" y="72"/>
                    <a:pt x="619" y="0"/>
                    <a:pt x="524"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63"/>
            <p:cNvSpPr/>
            <p:nvPr/>
          </p:nvSpPr>
          <p:spPr>
            <a:xfrm>
              <a:off x="5962927" y="2075427"/>
              <a:ext cx="21542" cy="10581"/>
            </a:xfrm>
            <a:custGeom>
              <a:rect b="b" l="l" r="r" t="t"/>
              <a:pathLst>
                <a:path extrusionOk="0" h="334" w="680">
                  <a:moveTo>
                    <a:pt x="155" y="0"/>
                  </a:moveTo>
                  <a:cubicBezTo>
                    <a:pt x="72" y="0"/>
                    <a:pt x="1" y="72"/>
                    <a:pt x="1" y="167"/>
                  </a:cubicBezTo>
                  <a:cubicBezTo>
                    <a:pt x="1" y="251"/>
                    <a:pt x="72" y="334"/>
                    <a:pt x="155" y="334"/>
                  </a:cubicBezTo>
                  <a:lnTo>
                    <a:pt x="513" y="334"/>
                  </a:lnTo>
                  <a:cubicBezTo>
                    <a:pt x="608" y="334"/>
                    <a:pt x="679" y="251"/>
                    <a:pt x="679" y="167"/>
                  </a:cubicBezTo>
                  <a:cubicBezTo>
                    <a:pt x="679" y="72"/>
                    <a:pt x="608" y="0"/>
                    <a:pt x="513"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63"/>
            <p:cNvSpPr/>
            <p:nvPr/>
          </p:nvSpPr>
          <p:spPr>
            <a:xfrm>
              <a:off x="5845615" y="2282868"/>
              <a:ext cx="10233" cy="43813"/>
            </a:xfrm>
            <a:custGeom>
              <a:rect b="b" l="l" r="r" t="t"/>
              <a:pathLst>
                <a:path extrusionOk="0" h="1383" w="323">
                  <a:moveTo>
                    <a:pt x="155" y="1"/>
                  </a:moveTo>
                  <a:cubicBezTo>
                    <a:pt x="72" y="1"/>
                    <a:pt x="1" y="72"/>
                    <a:pt x="1" y="168"/>
                  </a:cubicBezTo>
                  <a:lnTo>
                    <a:pt x="1" y="1227"/>
                  </a:lnTo>
                  <a:cubicBezTo>
                    <a:pt x="1" y="1311"/>
                    <a:pt x="72" y="1382"/>
                    <a:pt x="155" y="1382"/>
                  </a:cubicBezTo>
                  <a:cubicBezTo>
                    <a:pt x="251" y="1382"/>
                    <a:pt x="322" y="1311"/>
                    <a:pt x="322" y="1227"/>
                  </a:cubicBezTo>
                  <a:lnTo>
                    <a:pt x="322" y="168"/>
                  </a:lnTo>
                  <a:cubicBezTo>
                    <a:pt x="322" y="72"/>
                    <a:pt x="251" y="1"/>
                    <a:pt x="155"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63"/>
            <p:cNvSpPr/>
            <p:nvPr/>
          </p:nvSpPr>
          <p:spPr>
            <a:xfrm>
              <a:off x="6024798" y="2282868"/>
              <a:ext cx="10201" cy="43813"/>
            </a:xfrm>
            <a:custGeom>
              <a:rect b="b" l="l" r="r" t="t"/>
              <a:pathLst>
                <a:path extrusionOk="0" h="1383" w="322">
                  <a:moveTo>
                    <a:pt x="155" y="1"/>
                  </a:moveTo>
                  <a:cubicBezTo>
                    <a:pt x="72" y="1"/>
                    <a:pt x="0" y="72"/>
                    <a:pt x="0" y="168"/>
                  </a:cubicBezTo>
                  <a:lnTo>
                    <a:pt x="0" y="1227"/>
                  </a:lnTo>
                  <a:cubicBezTo>
                    <a:pt x="0" y="1311"/>
                    <a:pt x="72" y="1382"/>
                    <a:pt x="155" y="1382"/>
                  </a:cubicBezTo>
                  <a:cubicBezTo>
                    <a:pt x="250" y="1382"/>
                    <a:pt x="322" y="1311"/>
                    <a:pt x="322" y="1227"/>
                  </a:cubicBezTo>
                  <a:lnTo>
                    <a:pt x="322" y="168"/>
                  </a:lnTo>
                  <a:cubicBezTo>
                    <a:pt x="322" y="72"/>
                    <a:pt x="250" y="1"/>
                    <a:pt x="155"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63"/>
            <p:cNvSpPr/>
            <p:nvPr/>
          </p:nvSpPr>
          <p:spPr>
            <a:xfrm>
              <a:off x="5868267" y="2260248"/>
              <a:ext cx="144112" cy="66591"/>
            </a:xfrm>
            <a:custGeom>
              <a:rect b="b" l="l" r="r" t="t"/>
              <a:pathLst>
                <a:path extrusionOk="0" h="2102" w="4549">
                  <a:moveTo>
                    <a:pt x="2274" y="1"/>
                  </a:moveTo>
                  <a:cubicBezTo>
                    <a:pt x="1715" y="1"/>
                    <a:pt x="1203" y="191"/>
                    <a:pt x="786" y="548"/>
                  </a:cubicBezTo>
                  <a:cubicBezTo>
                    <a:pt x="381" y="894"/>
                    <a:pt x="95" y="1382"/>
                    <a:pt x="12" y="1906"/>
                  </a:cubicBezTo>
                  <a:cubicBezTo>
                    <a:pt x="0" y="2001"/>
                    <a:pt x="48" y="2084"/>
                    <a:pt x="143" y="2096"/>
                  </a:cubicBezTo>
                  <a:cubicBezTo>
                    <a:pt x="155" y="2100"/>
                    <a:pt x="168" y="2101"/>
                    <a:pt x="181" y="2101"/>
                  </a:cubicBezTo>
                  <a:cubicBezTo>
                    <a:pt x="253" y="2101"/>
                    <a:pt x="323" y="2046"/>
                    <a:pt x="333" y="1965"/>
                  </a:cubicBezTo>
                  <a:cubicBezTo>
                    <a:pt x="500" y="1024"/>
                    <a:pt x="1310" y="334"/>
                    <a:pt x="2262" y="334"/>
                  </a:cubicBezTo>
                  <a:cubicBezTo>
                    <a:pt x="3215" y="334"/>
                    <a:pt x="4024" y="1013"/>
                    <a:pt x="4179" y="1965"/>
                  </a:cubicBezTo>
                  <a:cubicBezTo>
                    <a:pt x="4191" y="2036"/>
                    <a:pt x="4263" y="2096"/>
                    <a:pt x="4346" y="2096"/>
                  </a:cubicBezTo>
                  <a:lnTo>
                    <a:pt x="4370" y="2096"/>
                  </a:lnTo>
                  <a:cubicBezTo>
                    <a:pt x="4489" y="2084"/>
                    <a:pt x="4548" y="2001"/>
                    <a:pt x="4536" y="1906"/>
                  </a:cubicBezTo>
                  <a:cubicBezTo>
                    <a:pt x="4441" y="1382"/>
                    <a:pt x="4179" y="894"/>
                    <a:pt x="3762" y="548"/>
                  </a:cubicBezTo>
                  <a:cubicBezTo>
                    <a:pt x="3346" y="191"/>
                    <a:pt x="2822" y="1"/>
                    <a:pt x="2274"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63"/>
            <p:cNvSpPr/>
            <p:nvPr/>
          </p:nvSpPr>
          <p:spPr>
            <a:xfrm>
              <a:off x="5890126" y="2013556"/>
              <a:ext cx="10581" cy="10613"/>
            </a:xfrm>
            <a:custGeom>
              <a:rect b="b" l="l" r="r" t="t"/>
              <a:pathLst>
                <a:path extrusionOk="0" h="335" w="334">
                  <a:moveTo>
                    <a:pt x="167" y="1"/>
                  </a:moveTo>
                  <a:cubicBezTo>
                    <a:pt x="84" y="1"/>
                    <a:pt x="1" y="84"/>
                    <a:pt x="1" y="168"/>
                  </a:cubicBezTo>
                  <a:cubicBezTo>
                    <a:pt x="1" y="263"/>
                    <a:pt x="84" y="334"/>
                    <a:pt x="167" y="334"/>
                  </a:cubicBezTo>
                  <a:cubicBezTo>
                    <a:pt x="251" y="334"/>
                    <a:pt x="334" y="263"/>
                    <a:pt x="334" y="168"/>
                  </a:cubicBezTo>
                  <a:cubicBezTo>
                    <a:pt x="334" y="84"/>
                    <a:pt x="263" y="1"/>
                    <a:pt x="167"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p63"/>
            <p:cNvSpPr/>
            <p:nvPr/>
          </p:nvSpPr>
          <p:spPr>
            <a:xfrm>
              <a:off x="5979907" y="2013556"/>
              <a:ext cx="10201" cy="10613"/>
            </a:xfrm>
            <a:custGeom>
              <a:rect b="b" l="l" r="r" t="t"/>
              <a:pathLst>
                <a:path extrusionOk="0" h="335" w="322">
                  <a:moveTo>
                    <a:pt x="167" y="1"/>
                  </a:moveTo>
                  <a:cubicBezTo>
                    <a:pt x="72" y="1"/>
                    <a:pt x="0" y="84"/>
                    <a:pt x="0" y="168"/>
                  </a:cubicBezTo>
                  <a:cubicBezTo>
                    <a:pt x="0" y="263"/>
                    <a:pt x="72" y="334"/>
                    <a:pt x="167" y="334"/>
                  </a:cubicBezTo>
                  <a:cubicBezTo>
                    <a:pt x="250" y="334"/>
                    <a:pt x="322" y="263"/>
                    <a:pt x="322" y="168"/>
                  </a:cubicBezTo>
                  <a:cubicBezTo>
                    <a:pt x="322" y="84"/>
                    <a:pt x="250" y="1"/>
                    <a:pt x="167"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63"/>
            <p:cNvSpPr/>
            <p:nvPr/>
          </p:nvSpPr>
          <p:spPr>
            <a:xfrm>
              <a:off x="5861455" y="2002247"/>
              <a:ext cx="127892" cy="155454"/>
            </a:xfrm>
            <a:custGeom>
              <a:rect b="b" l="l" r="r" t="t"/>
              <a:pathLst>
                <a:path extrusionOk="0" h="4907" w="4037">
                  <a:moveTo>
                    <a:pt x="2489" y="346"/>
                  </a:moveTo>
                  <a:cubicBezTo>
                    <a:pt x="2596" y="346"/>
                    <a:pt x="2680" y="441"/>
                    <a:pt x="2680" y="536"/>
                  </a:cubicBezTo>
                  <a:cubicBezTo>
                    <a:pt x="2680" y="644"/>
                    <a:pt x="2596" y="739"/>
                    <a:pt x="2489" y="739"/>
                  </a:cubicBezTo>
                  <a:cubicBezTo>
                    <a:pt x="2382" y="739"/>
                    <a:pt x="2299" y="644"/>
                    <a:pt x="2299" y="536"/>
                  </a:cubicBezTo>
                  <a:cubicBezTo>
                    <a:pt x="2311" y="441"/>
                    <a:pt x="2382" y="346"/>
                    <a:pt x="2489" y="346"/>
                  </a:cubicBezTo>
                  <a:close/>
                  <a:moveTo>
                    <a:pt x="2954" y="715"/>
                  </a:moveTo>
                  <a:cubicBezTo>
                    <a:pt x="3084" y="775"/>
                    <a:pt x="3192" y="894"/>
                    <a:pt x="3192" y="1060"/>
                  </a:cubicBezTo>
                  <a:cubicBezTo>
                    <a:pt x="3204" y="1275"/>
                    <a:pt x="3037" y="1429"/>
                    <a:pt x="2846" y="1429"/>
                  </a:cubicBezTo>
                  <a:lnTo>
                    <a:pt x="2132" y="1429"/>
                  </a:lnTo>
                  <a:cubicBezTo>
                    <a:pt x="1918" y="1429"/>
                    <a:pt x="1763" y="1275"/>
                    <a:pt x="1763" y="1060"/>
                  </a:cubicBezTo>
                  <a:cubicBezTo>
                    <a:pt x="1763" y="917"/>
                    <a:pt x="1858" y="775"/>
                    <a:pt x="2001" y="715"/>
                  </a:cubicBezTo>
                  <a:cubicBezTo>
                    <a:pt x="2072" y="917"/>
                    <a:pt x="2263" y="1048"/>
                    <a:pt x="2477" y="1048"/>
                  </a:cubicBezTo>
                  <a:cubicBezTo>
                    <a:pt x="2692" y="1048"/>
                    <a:pt x="2870" y="917"/>
                    <a:pt x="2954" y="715"/>
                  </a:cubicBezTo>
                  <a:close/>
                  <a:moveTo>
                    <a:pt x="2501" y="1"/>
                  </a:moveTo>
                  <a:cubicBezTo>
                    <a:pt x="2263" y="1"/>
                    <a:pt x="2072" y="155"/>
                    <a:pt x="2013" y="370"/>
                  </a:cubicBezTo>
                  <a:cubicBezTo>
                    <a:pt x="1703" y="429"/>
                    <a:pt x="1453" y="715"/>
                    <a:pt x="1453" y="1060"/>
                  </a:cubicBezTo>
                  <a:lnTo>
                    <a:pt x="1453" y="1132"/>
                  </a:lnTo>
                  <a:cubicBezTo>
                    <a:pt x="1203" y="1251"/>
                    <a:pt x="965" y="1418"/>
                    <a:pt x="763" y="1632"/>
                  </a:cubicBezTo>
                  <a:cubicBezTo>
                    <a:pt x="346" y="2049"/>
                    <a:pt x="84" y="2596"/>
                    <a:pt x="48" y="3192"/>
                  </a:cubicBezTo>
                  <a:cubicBezTo>
                    <a:pt x="1" y="3763"/>
                    <a:pt x="167" y="4346"/>
                    <a:pt x="501" y="4823"/>
                  </a:cubicBezTo>
                  <a:cubicBezTo>
                    <a:pt x="537" y="4870"/>
                    <a:pt x="596" y="4906"/>
                    <a:pt x="644" y="4906"/>
                  </a:cubicBezTo>
                  <a:cubicBezTo>
                    <a:pt x="668" y="4906"/>
                    <a:pt x="715" y="4882"/>
                    <a:pt x="739" y="4870"/>
                  </a:cubicBezTo>
                  <a:cubicBezTo>
                    <a:pt x="822" y="4811"/>
                    <a:pt x="834" y="4704"/>
                    <a:pt x="775" y="4632"/>
                  </a:cubicBezTo>
                  <a:cubicBezTo>
                    <a:pt x="477" y="4227"/>
                    <a:pt x="334" y="3727"/>
                    <a:pt x="370" y="3215"/>
                  </a:cubicBezTo>
                  <a:cubicBezTo>
                    <a:pt x="406" y="2715"/>
                    <a:pt x="632" y="2227"/>
                    <a:pt x="1001" y="1858"/>
                  </a:cubicBezTo>
                  <a:cubicBezTo>
                    <a:pt x="1156" y="1703"/>
                    <a:pt x="1358" y="1548"/>
                    <a:pt x="1584" y="1465"/>
                  </a:cubicBezTo>
                  <a:cubicBezTo>
                    <a:pt x="1703" y="1656"/>
                    <a:pt x="1918" y="1775"/>
                    <a:pt x="2156" y="1775"/>
                  </a:cubicBezTo>
                  <a:lnTo>
                    <a:pt x="2870" y="1775"/>
                  </a:lnTo>
                  <a:cubicBezTo>
                    <a:pt x="3108" y="1775"/>
                    <a:pt x="3335" y="1656"/>
                    <a:pt x="3454" y="1465"/>
                  </a:cubicBezTo>
                  <a:cubicBezTo>
                    <a:pt x="3573" y="1525"/>
                    <a:pt x="3680" y="1584"/>
                    <a:pt x="3787" y="1656"/>
                  </a:cubicBezTo>
                  <a:cubicBezTo>
                    <a:pt x="3811" y="1668"/>
                    <a:pt x="3846" y="1679"/>
                    <a:pt x="3882" y="1679"/>
                  </a:cubicBezTo>
                  <a:cubicBezTo>
                    <a:pt x="3930" y="1679"/>
                    <a:pt x="3989" y="1656"/>
                    <a:pt x="4025" y="1608"/>
                  </a:cubicBezTo>
                  <a:cubicBezTo>
                    <a:pt x="4037" y="1537"/>
                    <a:pt x="4013" y="1429"/>
                    <a:pt x="3942" y="1370"/>
                  </a:cubicBezTo>
                  <a:cubicBezTo>
                    <a:pt x="3811" y="1287"/>
                    <a:pt x="3680" y="1191"/>
                    <a:pt x="3537" y="1132"/>
                  </a:cubicBezTo>
                  <a:lnTo>
                    <a:pt x="3537" y="1060"/>
                  </a:lnTo>
                  <a:cubicBezTo>
                    <a:pt x="3537" y="739"/>
                    <a:pt x="3311" y="453"/>
                    <a:pt x="2989" y="370"/>
                  </a:cubicBezTo>
                  <a:cubicBezTo>
                    <a:pt x="2930" y="167"/>
                    <a:pt x="2727" y="1"/>
                    <a:pt x="2501"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63"/>
            <p:cNvSpPr/>
            <p:nvPr/>
          </p:nvSpPr>
          <p:spPr>
            <a:xfrm>
              <a:off x="5890886" y="2060633"/>
              <a:ext cx="128652" cy="127227"/>
            </a:xfrm>
            <a:custGeom>
              <a:rect b="b" l="l" r="r" t="t"/>
              <a:pathLst>
                <a:path extrusionOk="0" h="4016" w="4061">
                  <a:moveTo>
                    <a:pt x="3421" y="1"/>
                  </a:moveTo>
                  <a:cubicBezTo>
                    <a:pt x="3385" y="1"/>
                    <a:pt x="3346" y="13"/>
                    <a:pt x="3310" y="39"/>
                  </a:cubicBezTo>
                  <a:cubicBezTo>
                    <a:pt x="3239" y="98"/>
                    <a:pt x="3227" y="206"/>
                    <a:pt x="3287" y="277"/>
                  </a:cubicBezTo>
                  <a:cubicBezTo>
                    <a:pt x="3584" y="682"/>
                    <a:pt x="3727" y="1182"/>
                    <a:pt x="3691" y="1694"/>
                  </a:cubicBezTo>
                  <a:cubicBezTo>
                    <a:pt x="3656" y="2194"/>
                    <a:pt x="3429" y="2682"/>
                    <a:pt x="3060" y="3039"/>
                  </a:cubicBezTo>
                  <a:cubicBezTo>
                    <a:pt x="2703" y="3396"/>
                    <a:pt x="2215" y="3623"/>
                    <a:pt x="1703" y="3670"/>
                  </a:cubicBezTo>
                  <a:cubicBezTo>
                    <a:pt x="1665" y="3672"/>
                    <a:pt x="1626" y="3673"/>
                    <a:pt x="1588" y="3673"/>
                  </a:cubicBezTo>
                  <a:cubicBezTo>
                    <a:pt x="1125" y="3673"/>
                    <a:pt x="661" y="3540"/>
                    <a:pt x="298" y="3265"/>
                  </a:cubicBezTo>
                  <a:cubicBezTo>
                    <a:pt x="263" y="3241"/>
                    <a:pt x="227" y="3228"/>
                    <a:pt x="191" y="3228"/>
                  </a:cubicBezTo>
                  <a:cubicBezTo>
                    <a:pt x="142" y="3228"/>
                    <a:pt x="95" y="3253"/>
                    <a:pt x="60" y="3301"/>
                  </a:cubicBezTo>
                  <a:cubicBezTo>
                    <a:pt x="0" y="3373"/>
                    <a:pt x="12" y="3480"/>
                    <a:pt x="84" y="3539"/>
                  </a:cubicBezTo>
                  <a:cubicBezTo>
                    <a:pt x="501" y="3849"/>
                    <a:pt x="1024" y="4016"/>
                    <a:pt x="1548" y="4016"/>
                  </a:cubicBezTo>
                  <a:lnTo>
                    <a:pt x="1727" y="4016"/>
                  </a:lnTo>
                  <a:cubicBezTo>
                    <a:pt x="2322" y="3968"/>
                    <a:pt x="2870" y="3718"/>
                    <a:pt x="3287" y="3301"/>
                  </a:cubicBezTo>
                  <a:cubicBezTo>
                    <a:pt x="3703" y="2884"/>
                    <a:pt x="3953" y="2325"/>
                    <a:pt x="4001" y="1730"/>
                  </a:cubicBezTo>
                  <a:cubicBezTo>
                    <a:pt x="4060" y="1122"/>
                    <a:pt x="3894" y="539"/>
                    <a:pt x="3549" y="63"/>
                  </a:cubicBezTo>
                  <a:cubicBezTo>
                    <a:pt x="3515" y="22"/>
                    <a:pt x="3469" y="1"/>
                    <a:pt x="3421"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p63"/>
            <p:cNvSpPr/>
            <p:nvPr/>
          </p:nvSpPr>
          <p:spPr>
            <a:xfrm>
              <a:off x="5910116" y="2122947"/>
              <a:ext cx="61142" cy="33232"/>
            </a:xfrm>
            <a:custGeom>
              <a:rect b="b" l="l" r="r" t="t"/>
              <a:pathLst>
                <a:path extrusionOk="0" h="1049" w="1930">
                  <a:moveTo>
                    <a:pt x="1560" y="346"/>
                  </a:moveTo>
                  <a:cubicBezTo>
                    <a:pt x="1477" y="560"/>
                    <a:pt x="1239" y="715"/>
                    <a:pt x="953" y="715"/>
                  </a:cubicBezTo>
                  <a:cubicBezTo>
                    <a:pt x="667" y="715"/>
                    <a:pt x="429" y="548"/>
                    <a:pt x="358" y="346"/>
                  </a:cubicBezTo>
                  <a:close/>
                  <a:moveTo>
                    <a:pt x="167" y="1"/>
                  </a:moveTo>
                  <a:cubicBezTo>
                    <a:pt x="72" y="1"/>
                    <a:pt x="1" y="84"/>
                    <a:pt x="1" y="167"/>
                  </a:cubicBezTo>
                  <a:cubicBezTo>
                    <a:pt x="1" y="644"/>
                    <a:pt x="429" y="1048"/>
                    <a:pt x="965" y="1048"/>
                  </a:cubicBezTo>
                  <a:cubicBezTo>
                    <a:pt x="1501" y="1048"/>
                    <a:pt x="1929" y="656"/>
                    <a:pt x="1929" y="167"/>
                  </a:cubicBezTo>
                  <a:cubicBezTo>
                    <a:pt x="1918" y="84"/>
                    <a:pt x="1846" y="1"/>
                    <a:pt x="1751"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27" name="Google Shape;1927;p63"/>
          <p:cNvGrpSpPr/>
          <p:nvPr/>
        </p:nvGrpSpPr>
        <p:grpSpPr>
          <a:xfrm>
            <a:off x="751893" y="5403271"/>
            <a:ext cx="278404" cy="358364"/>
            <a:chOff x="5352643" y="1969046"/>
            <a:chExt cx="278404" cy="358364"/>
          </a:xfrm>
        </p:grpSpPr>
        <p:sp>
          <p:nvSpPr>
            <p:cNvPr id="1928" name="Google Shape;1928;p63"/>
            <p:cNvSpPr/>
            <p:nvPr/>
          </p:nvSpPr>
          <p:spPr>
            <a:xfrm>
              <a:off x="5352643" y="1969046"/>
              <a:ext cx="278404" cy="358364"/>
            </a:xfrm>
            <a:custGeom>
              <a:rect b="b" l="l" r="r" t="t"/>
              <a:pathLst>
                <a:path extrusionOk="0" h="11312" w="8788">
                  <a:moveTo>
                    <a:pt x="4882" y="453"/>
                  </a:moveTo>
                  <a:cubicBezTo>
                    <a:pt x="5418" y="739"/>
                    <a:pt x="5834" y="1430"/>
                    <a:pt x="5953" y="2299"/>
                  </a:cubicBezTo>
                  <a:lnTo>
                    <a:pt x="5239" y="2299"/>
                  </a:lnTo>
                  <a:cubicBezTo>
                    <a:pt x="5215" y="1632"/>
                    <a:pt x="5096" y="918"/>
                    <a:pt x="4882" y="453"/>
                  </a:cubicBezTo>
                  <a:close/>
                  <a:moveTo>
                    <a:pt x="5667" y="687"/>
                  </a:moveTo>
                  <a:lnTo>
                    <a:pt x="5667" y="687"/>
                  </a:lnTo>
                  <a:cubicBezTo>
                    <a:pt x="6245" y="1045"/>
                    <a:pt x="6669" y="1625"/>
                    <a:pt x="6811" y="2299"/>
                  </a:cubicBezTo>
                  <a:lnTo>
                    <a:pt x="6299" y="2299"/>
                  </a:lnTo>
                  <a:cubicBezTo>
                    <a:pt x="6227" y="1692"/>
                    <a:pt x="6013" y="1144"/>
                    <a:pt x="5691" y="727"/>
                  </a:cubicBezTo>
                  <a:cubicBezTo>
                    <a:pt x="5682" y="708"/>
                    <a:pt x="5680" y="697"/>
                    <a:pt x="5667" y="687"/>
                  </a:cubicBezTo>
                  <a:close/>
                  <a:moveTo>
                    <a:pt x="3894" y="477"/>
                  </a:moveTo>
                  <a:lnTo>
                    <a:pt x="3894" y="477"/>
                  </a:lnTo>
                  <a:cubicBezTo>
                    <a:pt x="3679" y="918"/>
                    <a:pt x="3572" y="1632"/>
                    <a:pt x="3524" y="2311"/>
                  </a:cubicBezTo>
                  <a:lnTo>
                    <a:pt x="2810" y="2311"/>
                  </a:lnTo>
                  <a:cubicBezTo>
                    <a:pt x="2810" y="2263"/>
                    <a:pt x="2834" y="2215"/>
                    <a:pt x="2846" y="2156"/>
                  </a:cubicBezTo>
                  <a:cubicBezTo>
                    <a:pt x="2858" y="2061"/>
                    <a:pt x="2798" y="1977"/>
                    <a:pt x="2715" y="1954"/>
                  </a:cubicBezTo>
                  <a:cubicBezTo>
                    <a:pt x="2707" y="1953"/>
                    <a:pt x="2699" y="1952"/>
                    <a:pt x="2691" y="1952"/>
                  </a:cubicBezTo>
                  <a:cubicBezTo>
                    <a:pt x="2606" y="1952"/>
                    <a:pt x="2534" y="2009"/>
                    <a:pt x="2512" y="2096"/>
                  </a:cubicBezTo>
                  <a:cubicBezTo>
                    <a:pt x="2501" y="2168"/>
                    <a:pt x="2489" y="2239"/>
                    <a:pt x="2489" y="2311"/>
                  </a:cubicBezTo>
                  <a:lnTo>
                    <a:pt x="1977" y="2311"/>
                  </a:lnTo>
                  <a:cubicBezTo>
                    <a:pt x="2108" y="1620"/>
                    <a:pt x="2512" y="1037"/>
                    <a:pt x="3096" y="691"/>
                  </a:cubicBezTo>
                  <a:lnTo>
                    <a:pt x="3096" y="691"/>
                  </a:lnTo>
                  <a:cubicBezTo>
                    <a:pt x="2953" y="870"/>
                    <a:pt x="2834" y="1096"/>
                    <a:pt x="2727" y="1346"/>
                  </a:cubicBezTo>
                  <a:cubicBezTo>
                    <a:pt x="2703" y="1442"/>
                    <a:pt x="2727" y="1525"/>
                    <a:pt x="2810" y="1573"/>
                  </a:cubicBezTo>
                  <a:cubicBezTo>
                    <a:pt x="2835" y="1582"/>
                    <a:pt x="2860" y="1586"/>
                    <a:pt x="2884" y="1586"/>
                  </a:cubicBezTo>
                  <a:cubicBezTo>
                    <a:pt x="2951" y="1586"/>
                    <a:pt x="3010" y="1551"/>
                    <a:pt x="3036" y="1489"/>
                  </a:cubicBezTo>
                  <a:cubicBezTo>
                    <a:pt x="3251" y="1013"/>
                    <a:pt x="3548" y="644"/>
                    <a:pt x="3894" y="477"/>
                  </a:cubicBezTo>
                  <a:close/>
                  <a:moveTo>
                    <a:pt x="4382" y="334"/>
                  </a:moveTo>
                  <a:cubicBezTo>
                    <a:pt x="4417" y="334"/>
                    <a:pt x="4560" y="441"/>
                    <a:pt x="4691" y="894"/>
                  </a:cubicBezTo>
                  <a:cubicBezTo>
                    <a:pt x="4810" y="1263"/>
                    <a:pt x="4882" y="1763"/>
                    <a:pt x="4918" y="2323"/>
                  </a:cubicBezTo>
                  <a:lnTo>
                    <a:pt x="3846" y="2323"/>
                  </a:lnTo>
                  <a:cubicBezTo>
                    <a:pt x="3870" y="1763"/>
                    <a:pt x="3941" y="1263"/>
                    <a:pt x="4060" y="894"/>
                  </a:cubicBezTo>
                  <a:cubicBezTo>
                    <a:pt x="4203" y="430"/>
                    <a:pt x="4334" y="334"/>
                    <a:pt x="4382" y="334"/>
                  </a:cubicBezTo>
                  <a:close/>
                  <a:moveTo>
                    <a:pt x="7025" y="2632"/>
                  </a:moveTo>
                  <a:cubicBezTo>
                    <a:pt x="7025" y="2632"/>
                    <a:pt x="7037" y="2632"/>
                    <a:pt x="7037" y="2644"/>
                  </a:cubicBezTo>
                  <a:lnTo>
                    <a:pt x="7037" y="3180"/>
                  </a:lnTo>
                  <a:lnTo>
                    <a:pt x="1715" y="3180"/>
                  </a:lnTo>
                  <a:lnTo>
                    <a:pt x="1715" y="2644"/>
                  </a:lnTo>
                  <a:cubicBezTo>
                    <a:pt x="1715" y="2644"/>
                    <a:pt x="1715" y="2632"/>
                    <a:pt x="1727" y="2632"/>
                  </a:cubicBezTo>
                  <a:close/>
                  <a:moveTo>
                    <a:pt x="1905" y="3525"/>
                  </a:moveTo>
                  <a:lnTo>
                    <a:pt x="1905" y="3716"/>
                  </a:lnTo>
                  <a:lnTo>
                    <a:pt x="1834" y="3716"/>
                  </a:lnTo>
                  <a:cubicBezTo>
                    <a:pt x="1810" y="3716"/>
                    <a:pt x="1762" y="3716"/>
                    <a:pt x="1715" y="3728"/>
                  </a:cubicBezTo>
                  <a:lnTo>
                    <a:pt x="1715" y="3525"/>
                  </a:lnTo>
                  <a:close/>
                  <a:moveTo>
                    <a:pt x="7049" y="3525"/>
                  </a:moveTo>
                  <a:lnTo>
                    <a:pt x="7049" y="3728"/>
                  </a:lnTo>
                  <a:cubicBezTo>
                    <a:pt x="7013" y="3728"/>
                    <a:pt x="6977" y="3716"/>
                    <a:pt x="6942" y="3716"/>
                  </a:cubicBezTo>
                  <a:lnTo>
                    <a:pt x="6846" y="3716"/>
                  </a:lnTo>
                  <a:lnTo>
                    <a:pt x="6846" y="3525"/>
                  </a:lnTo>
                  <a:close/>
                  <a:moveTo>
                    <a:pt x="1905" y="4049"/>
                  </a:moveTo>
                  <a:lnTo>
                    <a:pt x="1905" y="4585"/>
                  </a:lnTo>
                  <a:lnTo>
                    <a:pt x="1905" y="4597"/>
                  </a:lnTo>
                  <a:lnTo>
                    <a:pt x="1822" y="4597"/>
                  </a:lnTo>
                  <a:cubicBezTo>
                    <a:pt x="1750" y="4597"/>
                    <a:pt x="1667" y="4561"/>
                    <a:pt x="1608" y="4501"/>
                  </a:cubicBezTo>
                  <a:cubicBezTo>
                    <a:pt x="1548" y="4442"/>
                    <a:pt x="1536" y="4371"/>
                    <a:pt x="1536" y="4299"/>
                  </a:cubicBezTo>
                  <a:cubicBezTo>
                    <a:pt x="1548" y="4168"/>
                    <a:pt x="1691" y="4049"/>
                    <a:pt x="1834" y="4049"/>
                  </a:cubicBezTo>
                  <a:close/>
                  <a:moveTo>
                    <a:pt x="6953" y="4049"/>
                  </a:moveTo>
                  <a:cubicBezTo>
                    <a:pt x="7025" y="4049"/>
                    <a:pt x="7108" y="4073"/>
                    <a:pt x="7168" y="4132"/>
                  </a:cubicBezTo>
                  <a:cubicBezTo>
                    <a:pt x="7204" y="4192"/>
                    <a:pt x="7227" y="4263"/>
                    <a:pt x="7227" y="4359"/>
                  </a:cubicBezTo>
                  <a:cubicBezTo>
                    <a:pt x="7204" y="4490"/>
                    <a:pt x="7073" y="4609"/>
                    <a:pt x="6930" y="4609"/>
                  </a:cubicBezTo>
                  <a:lnTo>
                    <a:pt x="6846" y="4609"/>
                  </a:lnTo>
                  <a:lnTo>
                    <a:pt x="6846" y="4597"/>
                  </a:lnTo>
                  <a:lnTo>
                    <a:pt x="6846" y="4049"/>
                  </a:lnTo>
                  <a:close/>
                  <a:moveTo>
                    <a:pt x="6525" y="3525"/>
                  </a:moveTo>
                  <a:lnTo>
                    <a:pt x="6513" y="4049"/>
                  </a:lnTo>
                  <a:lnTo>
                    <a:pt x="5644" y="4644"/>
                  </a:lnTo>
                  <a:cubicBezTo>
                    <a:pt x="5559" y="4703"/>
                    <a:pt x="5463" y="4727"/>
                    <a:pt x="5363" y="4727"/>
                  </a:cubicBezTo>
                  <a:cubicBezTo>
                    <a:pt x="5322" y="4727"/>
                    <a:pt x="5281" y="4723"/>
                    <a:pt x="5239" y="4716"/>
                  </a:cubicBezTo>
                  <a:cubicBezTo>
                    <a:pt x="5108" y="4668"/>
                    <a:pt x="4989" y="4561"/>
                    <a:pt x="4929" y="4442"/>
                  </a:cubicBezTo>
                  <a:cubicBezTo>
                    <a:pt x="4846" y="4228"/>
                    <a:pt x="4620" y="4085"/>
                    <a:pt x="4382" y="4085"/>
                  </a:cubicBezTo>
                  <a:cubicBezTo>
                    <a:pt x="4144" y="4085"/>
                    <a:pt x="3917" y="4228"/>
                    <a:pt x="3834" y="4442"/>
                  </a:cubicBezTo>
                  <a:cubicBezTo>
                    <a:pt x="3775" y="4585"/>
                    <a:pt x="3655" y="4680"/>
                    <a:pt x="3513" y="4716"/>
                  </a:cubicBezTo>
                  <a:cubicBezTo>
                    <a:pt x="3473" y="4730"/>
                    <a:pt x="3431" y="4737"/>
                    <a:pt x="3390" y="4737"/>
                  </a:cubicBezTo>
                  <a:cubicBezTo>
                    <a:pt x="3296" y="4737"/>
                    <a:pt x="3202" y="4702"/>
                    <a:pt x="3120" y="4644"/>
                  </a:cubicBezTo>
                  <a:lnTo>
                    <a:pt x="2251" y="4049"/>
                  </a:lnTo>
                  <a:lnTo>
                    <a:pt x="2251" y="3525"/>
                  </a:lnTo>
                  <a:close/>
                  <a:moveTo>
                    <a:pt x="4382" y="4406"/>
                  </a:moveTo>
                  <a:cubicBezTo>
                    <a:pt x="4501" y="4406"/>
                    <a:pt x="4584" y="4466"/>
                    <a:pt x="4632" y="4561"/>
                  </a:cubicBezTo>
                  <a:cubicBezTo>
                    <a:pt x="4715" y="4787"/>
                    <a:pt x="4918" y="4954"/>
                    <a:pt x="5156" y="5025"/>
                  </a:cubicBezTo>
                  <a:cubicBezTo>
                    <a:pt x="5227" y="5037"/>
                    <a:pt x="5299" y="5061"/>
                    <a:pt x="5382" y="5061"/>
                  </a:cubicBezTo>
                  <a:cubicBezTo>
                    <a:pt x="5537" y="5061"/>
                    <a:pt x="5703" y="5013"/>
                    <a:pt x="5834" y="4906"/>
                  </a:cubicBezTo>
                  <a:lnTo>
                    <a:pt x="6501" y="4442"/>
                  </a:lnTo>
                  <a:lnTo>
                    <a:pt x="6501" y="4597"/>
                  </a:lnTo>
                  <a:cubicBezTo>
                    <a:pt x="6501" y="5775"/>
                    <a:pt x="5549" y="6728"/>
                    <a:pt x="4382" y="6728"/>
                  </a:cubicBezTo>
                  <a:cubicBezTo>
                    <a:pt x="3203" y="6728"/>
                    <a:pt x="2251" y="5775"/>
                    <a:pt x="2251" y="4597"/>
                  </a:cubicBezTo>
                  <a:lnTo>
                    <a:pt x="2251" y="4442"/>
                  </a:lnTo>
                  <a:lnTo>
                    <a:pt x="2917" y="4906"/>
                  </a:lnTo>
                  <a:cubicBezTo>
                    <a:pt x="3070" y="5000"/>
                    <a:pt x="3235" y="5051"/>
                    <a:pt x="3403" y="5051"/>
                  </a:cubicBezTo>
                  <a:cubicBezTo>
                    <a:pt x="3471" y="5051"/>
                    <a:pt x="3539" y="5042"/>
                    <a:pt x="3608" y="5025"/>
                  </a:cubicBezTo>
                  <a:cubicBezTo>
                    <a:pt x="3846" y="4954"/>
                    <a:pt x="4036" y="4787"/>
                    <a:pt x="4120" y="4561"/>
                  </a:cubicBezTo>
                  <a:cubicBezTo>
                    <a:pt x="4167" y="4478"/>
                    <a:pt x="4263" y="4406"/>
                    <a:pt x="4382" y="4406"/>
                  </a:cubicBezTo>
                  <a:close/>
                  <a:moveTo>
                    <a:pt x="2977" y="7228"/>
                  </a:moveTo>
                  <a:lnTo>
                    <a:pt x="2977" y="7561"/>
                  </a:lnTo>
                  <a:cubicBezTo>
                    <a:pt x="2977" y="7704"/>
                    <a:pt x="2893" y="7835"/>
                    <a:pt x="2739" y="7895"/>
                  </a:cubicBezTo>
                  <a:lnTo>
                    <a:pt x="2358" y="7645"/>
                  </a:lnTo>
                  <a:cubicBezTo>
                    <a:pt x="2251" y="7573"/>
                    <a:pt x="2239" y="7466"/>
                    <a:pt x="2262" y="7395"/>
                  </a:cubicBezTo>
                  <a:cubicBezTo>
                    <a:pt x="2298" y="7323"/>
                    <a:pt x="2358" y="7228"/>
                    <a:pt x="2477" y="7228"/>
                  </a:cubicBezTo>
                  <a:close/>
                  <a:moveTo>
                    <a:pt x="6275" y="7228"/>
                  </a:moveTo>
                  <a:cubicBezTo>
                    <a:pt x="6382" y="7228"/>
                    <a:pt x="6465" y="7323"/>
                    <a:pt x="6477" y="7395"/>
                  </a:cubicBezTo>
                  <a:cubicBezTo>
                    <a:pt x="6513" y="7466"/>
                    <a:pt x="6489" y="7573"/>
                    <a:pt x="6394" y="7645"/>
                  </a:cubicBezTo>
                  <a:lnTo>
                    <a:pt x="6001" y="7895"/>
                  </a:lnTo>
                  <a:cubicBezTo>
                    <a:pt x="5882" y="7835"/>
                    <a:pt x="5775" y="7704"/>
                    <a:pt x="5775" y="7561"/>
                  </a:cubicBezTo>
                  <a:lnTo>
                    <a:pt x="5775" y="7228"/>
                  </a:lnTo>
                  <a:close/>
                  <a:moveTo>
                    <a:pt x="2977" y="6704"/>
                  </a:moveTo>
                  <a:lnTo>
                    <a:pt x="2977" y="6907"/>
                  </a:lnTo>
                  <a:lnTo>
                    <a:pt x="2489" y="6907"/>
                  </a:lnTo>
                  <a:cubicBezTo>
                    <a:pt x="2239" y="6907"/>
                    <a:pt x="2024" y="7049"/>
                    <a:pt x="1953" y="7288"/>
                  </a:cubicBezTo>
                  <a:cubicBezTo>
                    <a:pt x="1881" y="7526"/>
                    <a:pt x="1965" y="7764"/>
                    <a:pt x="2179" y="7919"/>
                  </a:cubicBezTo>
                  <a:lnTo>
                    <a:pt x="4167" y="9240"/>
                  </a:lnTo>
                  <a:cubicBezTo>
                    <a:pt x="4036" y="9300"/>
                    <a:pt x="3929" y="9419"/>
                    <a:pt x="3894" y="9550"/>
                  </a:cubicBezTo>
                  <a:lnTo>
                    <a:pt x="3501" y="9550"/>
                  </a:lnTo>
                  <a:cubicBezTo>
                    <a:pt x="2429" y="9550"/>
                    <a:pt x="1548" y="8669"/>
                    <a:pt x="1548" y="7597"/>
                  </a:cubicBezTo>
                  <a:cubicBezTo>
                    <a:pt x="1548" y="7109"/>
                    <a:pt x="1953" y="6704"/>
                    <a:pt x="2441" y="6704"/>
                  </a:cubicBezTo>
                  <a:close/>
                  <a:moveTo>
                    <a:pt x="6311" y="6728"/>
                  </a:moveTo>
                  <a:cubicBezTo>
                    <a:pt x="6811" y="6728"/>
                    <a:pt x="7204" y="7121"/>
                    <a:pt x="7204" y="7621"/>
                  </a:cubicBezTo>
                  <a:cubicBezTo>
                    <a:pt x="7227" y="8669"/>
                    <a:pt x="6346" y="9550"/>
                    <a:pt x="5263" y="9550"/>
                  </a:cubicBezTo>
                  <a:lnTo>
                    <a:pt x="4870" y="9550"/>
                  </a:lnTo>
                  <a:cubicBezTo>
                    <a:pt x="4822" y="9419"/>
                    <a:pt x="4727" y="9300"/>
                    <a:pt x="4584" y="9240"/>
                  </a:cubicBezTo>
                  <a:lnTo>
                    <a:pt x="5168" y="8847"/>
                  </a:lnTo>
                  <a:cubicBezTo>
                    <a:pt x="5239" y="8812"/>
                    <a:pt x="5263" y="8704"/>
                    <a:pt x="5215" y="8633"/>
                  </a:cubicBezTo>
                  <a:cubicBezTo>
                    <a:pt x="5186" y="8582"/>
                    <a:pt x="5134" y="8557"/>
                    <a:pt x="5082" y="8557"/>
                  </a:cubicBezTo>
                  <a:cubicBezTo>
                    <a:pt x="5049" y="8557"/>
                    <a:pt x="5016" y="8567"/>
                    <a:pt x="4989" y="8585"/>
                  </a:cubicBezTo>
                  <a:lnTo>
                    <a:pt x="4382" y="9002"/>
                  </a:lnTo>
                  <a:lnTo>
                    <a:pt x="3036" y="8109"/>
                  </a:lnTo>
                  <a:cubicBezTo>
                    <a:pt x="3203" y="7978"/>
                    <a:pt x="3310" y="7776"/>
                    <a:pt x="3310" y="7561"/>
                  </a:cubicBezTo>
                  <a:lnTo>
                    <a:pt x="3310" y="6811"/>
                  </a:lnTo>
                  <a:cubicBezTo>
                    <a:pt x="3632" y="6978"/>
                    <a:pt x="3989" y="7061"/>
                    <a:pt x="4382" y="7061"/>
                  </a:cubicBezTo>
                  <a:cubicBezTo>
                    <a:pt x="4763" y="7061"/>
                    <a:pt x="5120" y="6978"/>
                    <a:pt x="5453" y="6811"/>
                  </a:cubicBezTo>
                  <a:lnTo>
                    <a:pt x="5453" y="7561"/>
                  </a:lnTo>
                  <a:cubicBezTo>
                    <a:pt x="5453" y="7764"/>
                    <a:pt x="5560" y="7978"/>
                    <a:pt x="5715" y="8109"/>
                  </a:cubicBezTo>
                  <a:lnTo>
                    <a:pt x="5620" y="8181"/>
                  </a:lnTo>
                  <a:cubicBezTo>
                    <a:pt x="5537" y="8228"/>
                    <a:pt x="5525" y="8335"/>
                    <a:pt x="5572" y="8407"/>
                  </a:cubicBezTo>
                  <a:cubicBezTo>
                    <a:pt x="5596" y="8454"/>
                    <a:pt x="5656" y="8478"/>
                    <a:pt x="5703" y="8478"/>
                  </a:cubicBezTo>
                  <a:cubicBezTo>
                    <a:pt x="5739" y="8478"/>
                    <a:pt x="5763" y="8466"/>
                    <a:pt x="5799" y="8454"/>
                  </a:cubicBezTo>
                  <a:lnTo>
                    <a:pt x="6584" y="7930"/>
                  </a:lnTo>
                  <a:cubicBezTo>
                    <a:pt x="6787" y="7800"/>
                    <a:pt x="6882" y="7538"/>
                    <a:pt x="6811" y="7299"/>
                  </a:cubicBezTo>
                  <a:cubicBezTo>
                    <a:pt x="6727" y="7061"/>
                    <a:pt x="6525" y="6918"/>
                    <a:pt x="6275" y="6918"/>
                  </a:cubicBezTo>
                  <a:lnTo>
                    <a:pt x="5775" y="6918"/>
                  </a:lnTo>
                  <a:lnTo>
                    <a:pt x="5775" y="6728"/>
                  </a:lnTo>
                  <a:close/>
                  <a:moveTo>
                    <a:pt x="4382" y="9526"/>
                  </a:moveTo>
                  <a:cubicBezTo>
                    <a:pt x="4489" y="9538"/>
                    <a:pt x="4572" y="9609"/>
                    <a:pt x="4572" y="9716"/>
                  </a:cubicBezTo>
                  <a:cubicBezTo>
                    <a:pt x="4572" y="9824"/>
                    <a:pt x="4489" y="9907"/>
                    <a:pt x="4382" y="9907"/>
                  </a:cubicBezTo>
                  <a:cubicBezTo>
                    <a:pt x="4275" y="9907"/>
                    <a:pt x="4191" y="9824"/>
                    <a:pt x="4191" y="9716"/>
                  </a:cubicBezTo>
                  <a:cubicBezTo>
                    <a:pt x="4191" y="9609"/>
                    <a:pt x="4275" y="9526"/>
                    <a:pt x="4382" y="9526"/>
                  </a:cubicBezTo>
                  <a:close/>
                  <a:moveTo>
                    <a:pt x="4406" y="1"/>
                  </a:moveTo>
                  <a:cubicBezTo>
                    <a:pt x="3727" y="1"/>
                    <a:pt x="3060" y="251"/>
                    <a:pt x="2548" y="691"/>
                  </a:cubicBezTo>
                  <a:cubicBezTo>
                    <a:pt x="2072" y="1108"/>
                    <a:pt x="1750" y="1692"/>
                    <a:pt x="1643" y="2323"/>
                  </a:cubicBezTo>
                  <a:cubicBezTo>
                    <a:pt x="1512" y="2358"/>
                    <a:pt x="1417" y="2501"/>
                    <a:pt x="1417" y="2644"/>
                  </a:cubicBezTo>
                  <a:lnTo>
                    <a:pt x="1417" y="3906"/>
                  </a:lnTo>
                  <a:cubicBezTo>
                    <a:pt x="1334" y="4001"/>
                    <a:pt x="1250" y="4132"/>
                    <a:pt x="1238" y="4263"/>
                  </a:cubicBezTo>
                  <a:cubicBezTo>
                    <a:pt x="1227" y="4442"/>
                    <a:pt x="1286" y="4609"/>
                    <a:pt x="1393" y="4740"/>
                  </a:cubicBezTo>
                  <a:cubicBezTo>
                    <a:pt x="1512" y="4882"/>
                    <a:pt x="1667" y="4942"/>
                    <a:pt x="1834" y="4942"/>
                  </a:cubicBezTo>
                  <a:lnTo>
                    <a:pt x="1953" y="4942"/>
                  </a:lnTo>
                  <a:cubicBezTo>
                    <a:pt x="2024" y="5502"/>
                    <a:pt x="2298" y="5990"/>
                    <a:pt x="2703" y="6383"/>
                  </a:cubicBezTo>
                  <a:lnTo>
                    <a:pt x="2465" y="6383"/>
                  </a:lnTo>
                  <a:cubicBezTo>
                    <a:pt x="1786" y="6383"/>
                    <a:pt x="1238" y="6930"/>
                    <a:pt x="1238" y="7597"/>
                  </a:cubicBezTo>
                  <a:cubicBezTo>
                    <a:pt x="1238" y="7859"/>
                    <a:pt x="1286" y="8097"/>
                    <a:pt x="1358" y="8311"/>
                  </a:cubicBezTo>
                  <a:lnTo>
                    <a:pt x="881" y="8454"/>
                  </a:lnTo>
                  <a:cubicBezTo>
                    <a:pt x="357" y="8597"/>
                    <a:pt x="0" y="9085"/>
                    <a:pt x="0" y="9621"/>
                  </a:cubicBezTo>
                  <a:lnTo>
                    <a:pt x="0" y="11133"/>
                  </a:lnTo>
                  <a:cubicBezTo>
                    <a:pt x="0" y="11217"/>
                    <a:pt x="84" y="11288"/>
                    <a:pt x="167" y="11288"/>
                  </a:cubicBezTo>
                  <a:cubicBezTo>
                    <a:pt x="250" y="11288"/>
                    <a:pt x="334" y="11217"/>
                    <a:pt x="334" y="11133"/>
                  </a:cubicBezTo>
                  <a:lnTo>
                    <a:pt x="334" y="9621"/>
                  </a:lnTo>
                  <a:cubicBezTo>
                    <a:pt x="334" y="9490"/>
                    <a:pt x="357" y="9359"/>
                    <a:pt x="417" y="9252"/>
                  </a:cubicBezTo>
                  <a:lnTo>
                    <a:pt x="1227" y="9955"/>
                  </a:lnTo>
                  <a:cubicBezTo>
                    <a:pt x="1346" y="10050"/>
                    <a:pt x="1417" y="10205"/>
                    <a:pt x="1417" y="10371"/>
                  </a:cubicBezTo>
                  <a:lnTo>
                    <a:pt x="1417" y="11145"/>
                  </a:lnTo>
                  <a:cubicBezTo>
                    <a:pt x="1417" y="11228"/>
                    <a:pt x="1489" y="11312"/>
                    <a:pt x="1584" y="11312"/>
                  </a:cubicBezTo>
                  <a:cubicBezTo>
                    <a:pt x="1667" y="11312"/>
                    <a:pt x="1739" y="11228"/>
                    <a:pt x="1739" y="11145"/>
                  </a:cubicBezTo>
                  <a:lnTo>
                    <a:pt x="1739" y="10359"/>
                  </a:lnTo>
                  <a:cubicBezTo>
                    <a:pt x="1739" y="10097"/>
                    <a:pt x="1643" y="9859"/>
                    <a:pt x="1441" y="9681"/>
                  </a:cubicBezTo>
                  <a:lnTo>
                    <a:pt x="607" y="8966"/>
                  </a:lnTo>
                  <a:cubicBezTo>
                    <a:pt x="715" y="8883"/>
                    <a:pt x="834" y="8812"/>
                    <a:pt x="965" y="8764"/>
                  </a:cubicBezTo>
                  <a:lnTo>
                    <a:pt x="1477" y="8609"/>
                  </a:lnTo>
                  <a:cubicBezTo>
                    <a:pt x="1846" y="9359"/>
                    <a:pt x="2620" y="9883"/>
                    <a:pt x="3513" y="9883"/>
                  </a:cubicBezTo>
                  <a:lnTo>
                    <a:pt x="3905" y="9883"/>
                  </a:lnTo>
                  <a:cubicBezTo>
                    <a:pt x="3941" y="10026"/>
                    <a:pt x="4084" y="10145"/>
                    <a:pt x="4227" y="10205"/>
                  </a:cubicBezTo>
                  <a:lnTo>
                    <a:pt x="4227" y="11133"/>
                  </a:lnTo>
                  <a:cubicBezTo>
                    <a:pt x="4227" y="11217"/>
                    <a:pt x="4298" y="11288"/>
                    <a:pt x="4394" y="11288"/>
                  </a:cubicBezTo>
                  <a:cubicBezTo>
                    <a:pt x="4477" y="11288"/>
                    <a:pt x="4560" y="11217"/>
                    <a:pt x="4560" y="11133"/>
                  </a:cubicBezTo>
                  <a:lnTo>
                    <a:pt x="4560" y="10205"/>
                  </a:lnTo>
                  <a:cubicBezTo>
                    <a:pt x="4703" y="10157"/>
                    <a:pt x="4822" y="10026"/>
                    <a:pt x="4882" y="9883"/>
                  </a:cubicBezTo>
                  <a:lnTo>
                    <a:pt x="5275" y="9883"/>
                  </a:lnTo>
                  <a:cubicBezTo>
                    <a:pt x="6168" y="9883"/>
                    <a:pt x="6942" y="9359"/>
                    <a:pt x="7311" y="8609"/>
                  </a:cubicBezTo>
                  <a:lnTo>
                    <a:pt x="7811" y="8764"/>
                  </a:lnTo>
                  <a:cubicBezTo>
                    <a:pt x="7954" y="8812"/>
                    <a:pt x="8085" y="8883"/>
                    <a:pt x="8168" y="8966"/>
                  </a:cubicBezTo>
                  <a:lnTo>
                    <a:pt x="7346" y="9681"/>
                  </a:lnTo>
                  <a:cubicBezTo>
                    <a:pt x="7144" y="9847"/>
                    <a:pt x="7049" y="10086"/>
                    <a:pt x="7049" y="10359"/>
                  </a:cubicBezTo>
                  <a:lnTo>
                    <a:pt x="7049" y="11133"/>
                  </a:lnTo>
                  <a:cubicBezTo>
                    <a:pt x="7049" y="11217"/>
                    <a:pt x="7120" y="11288"/>
                    <a:pt x="7204" y="11288"/>
                  </a:cubicBezTo>
                  <a:cubicBezTo>
                    <a:pt x="7299" y="11288"/>
                    <a:pt x="7370" y="11217"/>
                    <a:pt x="7370" y="11133"/>
                  </a:cubicBezTo>
                  <a:lnTo>
                    <a:pt x="7370" y="10359"/>
                  </a:lnTo>
                  <a:cubicBezTo>
                    <a:pt x="7370" y="10193"/>
                    <a:pt x="7442" y="10038"/>
                    <a:pt x="7561" y="9943"/>
                  </a:cubicBezTo>
                  <a:lnTo>
                    <a:pt x="8370" y="9240"/>
                  </a:lnTo>
                  <a:cubicBezTo>
                    <a:pt x="8430" y="9359"/>
                    <a:pt x="8454" y="9478"/>
                    <a:pt x="8454" y="9609"/>
                  </a:cubicBezTo>
                  <a:lnTo>
                    <a:pt x="8454" y="11109"/>
                  </a:lnTo>
                  <a:cubicBezTo>
                    <a:pt x="8454" y="11205"/>
                    <a:pt x="8525" y="11276"/>
                    <a:pt x="8620" y="11276"/>
                  </a:cubicBezTo>
                  <a:cubicBezTo>
                    <a:pt x="8704" y="11276"/>
                    <a:pt x="8787" y="11205"/>
                    <a:pt x="8787" y="11109"/>
                  </a:cubicBezTo>
                  <a:lnTo>
                    <a:pt x="8787" y="9609"/>
                  </a:lnTo>
                  <a:cubicBezTo>
                    <a:pt x="8787" y="9085"/>
                    <a:pt x="8430" y="8597"/>
                    <a:pt x="7906" y="8454"/>
                  </a:cubicBezTo>
                  <a:lnTo>
                    <a:pt x="7430" y="8311"/>
                  </a:lnTo>
                  <a:cubicBezTo>
                    <a:pt x="7501" y="8097"/>
                    <a:pt x="7549" y="7859"/>
                    <a:pt x="7549" y="7597"/>
                  </a:cubicBezTo>
                  <a:cubicBezTo>
                    <a:pt x="7549" y="6930"/>
                    <a:pt x="7001" y="6383"/>
                    <a:pt x="6322" y="6383"/>
                  </a:cubicBezTo>
                  <a:lnTo>
                    <a:pt x="6084" y="6383"/>
                  </a:lnTo>
                  <a:cubicBezTo>
                    <a:pt x="6477" y="6014"/>
                    <a:pt x="6751" y="5502"/>
                    <a:pt x="6834" y="4942"/>
                  </a:cubicBezTo>
                  <a:lnTo>
                    <a:pt x="6942" y="4942"/>
                  </a:lnTo>
                  <a:cubicBezTo>
                    <a:pt x="7263" y="4942"/>
                    <a:pt x="7537" y="4704"/>
                    <a:pt x="7561" y="4382"/>
                  </a:cubicBezTo>
                  <a:cubicBezTo>
                    <a:pt x="7573" y="4204"/>
                    <a:pt x="7525" y="4049"/>
                    <a:pt x="7418" y="3906"/>
                  </a:cubicBezTo>
                  <a:lnTo>
                    <a:pt x="7406" y="3894"/>
                  </a:lnTo>
                  <a:lnTo>
                    <a:pt x="7406" y="2644"/>
                  </a:lnTo>
                  <a:cubicBezTo>
                    <a:pt x="7406" y="2501"/>
                    <a:pt x="7311" y="2382"/>
                    <a:pt x="7180" y="2323"/>
                  </a:cubicBezTo>
                  <a:cubicBezTo>
                    <a:pt x="7073" y="1692"/>
                    <a:pt x="6751" y="1132"/>
                    <a:pt x="6275" y="691"/>
                  </a:cubicBezTo>
                  <a:cubicBezTo>
                    <a:pt x="5751" y="239"/>
                    <a:pt x="5096" y="1"/>
                    <a:pt x="4406"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63"/>
            <p:cNvSpPr/>
            <p:nvPr/>
          </p:nvSpPr>
          <p:spPr>
            <a:xfrm>
              <a:off x="5452593" y="2092408"/>
              <a:ext cx="10581" cy="16252"/>
            </a:xfrm>
            <a:custGeom>
              <a:rect b="b" l="l" r="r" t="t"/>
              <a:pathLst>
                <a:path extrusionOk="0" h="513" w="334">
                  <a:moveTo>
                    <a:pt x="167" y="0"/>
                  </a:moveTo>
                  <a:cubicBezTo>
                    <a:pt x="84" y="0"/>
                    <a:pt x="0" y="72"/>
                    <a:pt x="0" y="167"/>
                  </a:cubicBezTo>
                  <a:lnTo>
                    <a:pt x="0" y="346"/>
                  </a:lnTo>
                  <a:cubicBezTo>
                    <a:pt x="0" y="429"/>
                    <a:pt x="84" y="512"/>
                    <a:pt x="167" y="512"/>
                  </a:cubicBezTo>
                  <a:cubicBezTo>
                    <a:pt x="250" y="512"/>
                    <a:pt x="334" y="429"/>
                    <a:pt x="334" y="346"/>
                  </a:cubicBezTo>
                  <a:lnTo>
                    <a:pt x="334" y="167"/>
                  </a:lnTo>
                  <a:cubicBezTo>
                    <a:pt x="334" y="72"/>
                    <a:pt x="250" y="0"/>
                    <a:pt x="16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63"/>
            <p:cNvSpPr/>
            <p:nvPr/>
          </p:nvSpPr>
          <p:spPr>
            <a:xfrm>
              <a:off x="5519723" y="2092408"/>
              <a:ext cx="10233" cy="16252"/>
            </a:xfrm>
            <a:custGeom>
              <a:rect b="b" l="l" r="r" t="t"/>
              <a:pathLst>
                <a:path extrusionOk="0" h="513" w="323">
                  <a:moveTo>
                    <a:pt x="167" y="0"/>
                  </a:moveTo>
                  <a:cubicBezTo>
                    <a:pt x="72" y="0"/>
                    <a:pt x="1" y="72"/>
                    <a:pt x="1" y="167"/>
                  </a:cubicBezTo>
                  <a:lnTo>
                    <a:pt x="1" y="346"/>
                  </a:lnTo>
                  <a:cubicBezTo>
                    <a:pt x="1" y="429"/>
                    <a:pt x="72" y="512"/>
                    <a:pt x="167" y="512"/>
                  </a:cubicBezTo>
                  <a:cubicBezTo>
                    <a:pt x="251" y="512"/>
                    <a:pt x="322" y="429"/>
                    <a:pt x="322" y="346"/>
                  </a:cubicBezTo>
                  <a:lnTo>
                    <a:pt x="322" y="167"/>
                  </a:lnTo>
                  <a:cubicBezTo>
                    <a:pt x="322" y="72"/>
                    <a:pt x="251" y="0"/>
                    <a:pt x="16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63"/>
            <p:cNvSpPr/>
            <p:nvPr/>
          </p:nvSpPr>
          <p:spPr>
            <a:xfrm>
              <a:off x="5474833" y="2137298"/>
              <a:ext cx="32852" cy="10201"/>
            </a:xfrm>
            <a:custGeom>
              <a:rect b="b" l="l" r="r" t="t"/>
              <a:pathLst>
                <a:path extrusionOk="0" h="322" w="1037">
                  <a:moveTo>
                    <a:pt x="168" y="0"/>
                  </a:moveTo>
                  <a:cubicBezTo>
                    <a:pt x="72" y="0"/>
                    <a:pt x="1" y="72"/>
                    <a:pt x="1" y="167"/>
                  </a:cubicBezTo>
                  <a:cubicBezTo>
                    <a:pt x="1" y="250"/>
                    <a:pt x="72" y="322"/>
                    <a:pt x="168" y="322"/>
                  </a:cubicBezTo>
                  <a:lnTo>
                    <a:pt x="882" y="322"/>
                  </a:lnTo>
                  <a:cubicBezTo>
                    <a:pt x="965" y="322"/>
                    <a:pt x="1037" y="250"/>
                    <a:pt x="1037" y="167"/>
                  </a:cubicBezTo>
                  <a:cubicBezTo>
                    <a:pt x="1037" y="72"/>
                    <a:pt x="965" y="0"/>
                    <a:pt x="882"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32" name="Google Shape;1932;p63"/>
          <p:cNvGrpSpPr/>
          <p:nvPr/>
        </p:nvGrpSpPr>
        <p:grpSpPr>
          <a:xfrm>
            <a:off x="297000" y="5402542"/>
            <a:ext cx="279132" cy="358364"/>
            <a:chOff x="4897750" y="1968317"/>
            <a:chExt cx="279132" cy="358364"/>
          </a:xfrm>
        </p:grpSpPr>
        <p:sp>
          <p:nvSpPr>
            <p:cNvPr id="1933" name="Google Shape;1933;p63"/>
            <p:cNvSpPr/>
            <p:nvPr/>
          </p:nvSpPr>
          <p:spPr>
            <a:xfrm>
              <a:off x="4997700" y="2075427"/>
              <a:ext cx="10201" cy="16252"/>
            </a:xfrm>
            <a:custGeom>
              <a:rect b="b" l="l" r="r" t="t"/>
              <a:pathLst>
                <a:path extrusionOk="0" h="513" w="322">
                  <a:moveTo>
                    <a:pt x="167" y="0"/>
                  </a:moveTo>
                  <a:cubicBezTo>
                    <a:pt x="72" y="0"/>
                    <a:pt x="0" y="72"/>
                    <a:pt x="0" y="167"/>
                  </a:cubicBezTo>
                  <a:lnTo>
                    <a:pt x="0" y="346"/>
                  </a:lnTo>
                  <a:cubicBezTo>
                    <a:pt x="0" y="429"/>
                    <a:pt x="72" y="512"/>
                    <a:pt x="167" y="512"/>
                  </a:cubicBezTo>
                  <a:cubicBezTo>
                    <a:pt x="250" y="512"/>
                    <a:pt x="322" y="429"/>
                    <a:pt x="322" y="346"/>
                  </a:cubicBezTo>
                  <a:lnTo>
                    <a:pt x="322" y="167"/>
                  </a:lnTo>
                  <a:cubicBezTo>
                    <a:pt x="322" y="72"/>
                    <a:pt x="250" y="0"/>
                    <a:pt x="16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63"/>
            <p:cNvSpPr/>
            <p:nvPr/>
          </p:nvSpPr>
          <p:spPr>
            <a:xfrm>
              <a:off x="5064830" y="2075427"/>
              <a:ext cx="10233" cy="16252"/>
            </a:xfrm>
            <a:custGeom>
              <a:rect b="b" l="l" r="r" t="t"/>
              <a:pathLst>
                <a:path extrusionOk="0" h="513" w="323">
                  <a:moveTo>
                    <a:pt x="156" y="0"/>
                  </a:moveTo>
                  <a:cubicBezTo>
                    <a:pt x="72" y="0"/>
                    <a:pt x="1" y="72"/>
                    <a:pt x="1" y="167"/>
                  </a:cubicBezTo>
                  <a:lnTo>
                    <a:pt x="1" y="346"/>
                  </a:lnTo>
                  <a:cubicBezTo>
                    <a:pt x="1" y="429"/>
                    <a:pt x="72" y="512"/>
                    <a:pt x="156" y="512"/>
                  </a:cubicBezTo>
                  <a:cubicBezTo>
                    <a:pt x="251" y="512"/>
                    <a:pt x="322" y="429"/>
                    <a:pt x="322" y="346"/>
                  </a:cubicBezTo>
                  <a:lnTo>
                    <a:pt x="322" y="167"/>
                  </a:lnTo>
                  <a:cubicBezTo>
                    <a:pt x="322" y="72"/>
                    <a:pt x="251" y="0"/>
                    <a:pt x="156"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63"/>
            <p:cNvSpPr/>
            <p:nvPr/>
          </p:nvSpPr>
          <p:spPr>
            <a:xfrm>
              <a:off x="5013920" y="2115122"/>
              <a:ext cx="45302" cy="16157"/>
            </a:xfrm>
            <a:custGeom>
              <a:rect b="b" l="l" r="r" t="t"/>
              <a:pathLst>
                <a:path extrusionOk="0" h="510" w="1430">
                  <a:moveTo>
                    <a:pt x="183" y="1"/>
                  </a:moveTo>
                  <a:cubicBezTo>
                    <a:pt x="140" y="1"/>
                    <a:pt x="96" y="15"/>
                    <a:pt x="60" y="45"/>
                  </a:cubicBezTo>
                  <a:cubicBezTo>
                    <a:pt x="0" y="105"/>
                    <a:pt x="0" y="212"/>
                    <a:pt x="60" y="283"/>
                  </a:cubicBezTo>
                  <a:cubicBezTo>
                    <a:pt x="203" y="414"/>
                    <a:pt x="441" y="510"/>
                    <a:pt x="691" y="510"/>
                  </a:cubicBezTo>
                  <a:cubicBezTo>
                    <a:pt x="953" y="510"/>
                    <a:pt x="1203" y="414"/>
                    <a:pt x="1334" y="283"/>
                  </a:cubicBezTo>
                  <a:cubicBezTo>
                    <a:pt x="1429" y="212"/>
                    <a:pt x="1429" y="105"/>
                    <a:pt x="1370" y="45"/>
                  </a:cubicBezTo>
                  <a:cubicBezTo>
                    <a:pt x="1334" y="15"/>
                    <a:pt x="1292" y="1"/>
                    <a:pt x="1251" y="1"/>
                  </a:cubicBezTo>
                  <a:cubicBezTo>
                    <a:pt x="1209" y="1"/>
                    <a:pt x="1167" y="15"/>
                    <a:pt x="1132" y="45"/>
                  </a:cubicBezTo>
                  <a:cubicBezTo>
                    <a:pt x="1072" y="105"/>
                    <a:pt x="917" y="176"/>
                    <a:pt x="715" y="176"/>
                  </a:cubicBezTo>
                  <a:cubicBezTo>
                    <a:pt x="500" y="176"/>
                    <a:pt x="358" y="105"/>
                    <a:pt x="298" y="45"/>
                  </a:cubicBezTo>
                  <a:cubicBezTo>
                    <a:pt x="268" y="15"/>
                    <a:pt x="227" y="1"/>
                    <a:pt x="183"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63"/>
            <p:cNvSpPr/>
            <p:nvPr/>
          </p:nvSpPr>
          <p:spPr>
            <a:xfrm>
              <a:off x="4897750" y="1968317"/>
              <a:ext cx="279132" cy="358364"/>
            </a:xfrm>
            <a:custGeom>
              <a:rect b="b" l="l" r="r" t="t"/>
              <a:pathLst>
                <a:path extrusionOk="0" h="11312" w="8811">
                  <a:moveTo>
                    <a:pt x="6108" y="357"/>
                  </a:moveTo>
                  <a:cubicBezTo>
                    <a:pt x="6263" y="357"/>
                    <a:pt x="6418" y="476"/>
                    <a:pt x="6465" y="643"/>
                  </a:cubicBezTo>
                  <a:lnTo>
                    <a:pt x="6668" y="1441"/>
                  </a:lnTo>
                  <a:lnTo>
                    <a:pt x="6180" y="1441"/>
                  </a:lnTo>
                  <a:cubicBezTo>
                    <a:pt x="6084" y="1441"/>
                    <a:pt x="6013" y="1524"/>
                    <a:pt x="6013" y="1607"/>
                  </a:cubicBezTo>
                  <a:cubicBezTo>
                    <a:pt x="6013" y="1703"/>
                    <a:pt x="6084" y="1774"/>
                    <a:pt x="6180" y="1774"/>
                  </a:cubicBezTo>
                  <a:lnTo>
                    <a:pt x="6763" y="1774"/>
                  </a:lnTo>
                  <a:lnTo>
                    <a:pt x="6846" y="2143"/>
                  </a:lnTo>
                  <a:lnTo>
                    <a:pt x="1965" y="2143"/>
                  </a:lnTo>
                  <a:lnTo>
                    <a:pt x="2024" y="1774"/>
                  </a:lnTo>
                  <a:lnTo>
                    <a:pt x="5430" y="1774"/>
                  </a:lnTo>
                  <a:cubicBezTo>
                    <a:pt x="5525" y="1774"/>
                    <a:pt x="5596" y="1703"/>
                    <a:pt x="5596" y="1607"/>
                  </a:cubicBezTo>
                  <a:cubicBezTo>
                    <a:pt x="5596" y="1524"/>
                    <a:pt x="5525" y="1441"/>
                    <a:pt x="5430" y="1441"/>
                  </a:cubicBezTo>
                  <a:lnTo>
                    <a:pt x="2120" y="1441"/>
                  </a:lnTo>
                  <a:lnTo>
                    <a:pt x="2322" y="643"/>
                  </a:lnTo>
                  <a:cubicBezTo>
                    <a:pt x="2370" y="476"/>
                    <a:pt x="2513" y="357"/>
                    <a:pt x="2679" y="357"/>
                  </a:cubicBezTo>
                  <a:close/>
                  <a:moveTo>
                    <a:pt x="2262" y="2477"/>
                  </a:moveTo>
                  <a:lnTo>
                    <a:pt x="2262" y="3012"/>
                  </a:lnTo>
                  <a:cubicBezTo>
                    <a:pt x="2262" y="3120"/>
                    <a:pt x="2179" y="3203"/>
                    <a:pt x="2072" y="3203"/>
                  </a:cubicBezTo>
                  <a:lnTo>
                    <a:pt x="1881" y="3203"/>
                  </a:lnTo>
                  <a:lnTo>
                    <a:pt x="1881" y="2477"/>
                  </a:lnTo>
                  <a:close/>
                  <a:moveTo>
                    <a:pt x="6858" y="2477"/>
                  </a:moveTo>
                  <a:lnTo>
                    <a:pt x="6858" y="3203"/>
                  </a:lnTo>
                  <a:lnTo>
                    <a:pt x="6668" y="3203"/>
                  </a:lnTo>
                  <a:cubicBezTo>
                    <a:pt x="6561" y="3203"/>
                    <a:pt x="6477" y="3108"/>
                    <a:pt x="6477" y="3012"/>
                  </a:cubicBezTo>
                  <a:lnTo>
                    <a:pt x="6477" y="2477"/>
                  </a:lnTo>
                  <a:close/>
                  <a:moveTo>
                    <a:pt x="6144" y="2489"/>
                  </a:moveTo>
                  <a:lnTo>
                    <a:pt x="6144" y="3024"/>
                  </a:lnTo>
                  <a:cubicBezTo>
                    <a:pt x="6144" y="3310"/>
                    <a:pt x="6382" y="3548"/>
                    <a:pt x="6668" y="3548"/>
                  </a:cubicBezTo>
                  <a:lnTo>
                    <a:pt x="6942" y="3548"/>
                  </a:lnTo>
                  <a:cubicBezTo>
                    <a:pt x="7013" y="3548"/>
                    <a:pt x="7085" y="3572"/>
                    <a:pt x="7144" y="3632"/>
                  </a:cubicBezTo>
                  <a:cubicBezTo>
                    <a:pt x="7204" y="3691"/>
                    <a:pt x="7215" y="3774"/>
                    <a:pt x="7215" y="3846"/>
                  </a:cubicBezTo>
                  <a:cubicBezTo>
                    <a:pt x="7204" y="3977"/>
                    <a:pt x="7073" y="4096"/>
                    <a:pt x="6918" y="4096"/>
                  </a:cubicBezTo>
                  <a:lnTo>
                    <a:pt x="6846" y="4096"/>
                  </a:lnTo>
                  <a:lnTo>
                    <a:pt x="6846" y="4084"/>
                  </a:lnTo>
                  <a:cubicBezTo>
                    <a:pt x="6846" y="3989"/>
                    <a:pt x="6775" y="3917"/>
                    <a:pt x="6680" y="3917"/>
                  </a:cubicBezTo>
                  <a:cubicBezTo>
                    <a:pt x="6596" y="3917"/>
                    <a:pt x="6525" y="3989"/>
                    <a:pt x="6525" y="4084"/>
                  </a:cubicBezTo>
                  <a:cubicBezTo>
                    <a:pt x="6525" y="5263"/>
                    <a:pt x="5572" y="6215"/>
                    <a:pt x="4394" y="6215"/>
                  </a:cubicBezTo>
                  <a:cubicBezTo>
                    <a:pt x="3203" y="6215"/>
                    <a:pt x="2251" y="5263"/>
                    <a:pt x="2251" y="4084"/>
                  </a:cubicBezTo>
                  <a:cubicBezTo>
                    <a:pt x="2251" y="3989"/>
                    <a:pt x="2179" y="3917"/>
                    <a:pt x="2084" y="3917"/>
                  </a:cubicBezTo>
                  <a:cubicBezTo>
                    <a:pt x="2001" y="3917"/>
                    <a:pt x="1917" y="3989"/>
                    <a:pt x="1917" y="4084"/>
                  </a:cubicBezTo>
                  <a:lnTo>
                    <a:pt x="1917" y="4096"/>
                  </a:lnTo>
                  <a:lnTo>
                    <a:pt x="1822" y="4096"/>
                  </a:lnTo>
                  <a:cubicBezTo>
                    <a:pt x="1739" y="4096"/>
                    <a:pt x="1667" y="4072"/>
                    <a:pt x="1608" y="4013"/>
                  </a:cubicBezTo>
                  <a:cubicBezTo>
                    <a:pt x="1548" y="3953"/>
                    <a:pt x="1536" y="3870"/>
                    <a:pt x="1536" y="3798"/>
                  </a:cubicBezTo>
                  <a:cubicBezTo>
                    <a:pt x="1548" y="3667"/>
                    <a:pt x="1679" y="3548"/>
                    <a:pt x="1834" y="3548"/>
                  </a:cubicBezTo>
                  <a:lnTo>
                    <a:pt x="2072" y="3548"/>
                  </a:lnTo>
                  <a:cubicBezTo>
                    <a:pt x="2358" y="3548"/>
                    <a:pt x="2584" y="3310"/>
                    <a:pt x="2584" y="3024"/>
                  </a:cubicBezTo>
                  <a:lnTo>
                    <a:pt x="2584" y="2489"/>
                  </a:lnTo>
                  <a:close/>
                  <a:moveTo>
                    <a:pt x="2989" y="6894"/>
                  </a:moveTo>
                  <a:cubicBezTo>
                    <a:pt x="3013" y="6894"/>
                    <a:pt x="3024" y="6894"/>
                    <a:pt x="3036" y="6906"/>
                  </a:cubicBezTo>
                  <a:cubicBezTo>
                    <a:pt x="3227" y="7120"/>
                    <a:pt x="3513" y="7263"/>
                    <a:pt x="3858" y="7358"/>
                  </a:cubicBezTo>
                  <a:lnTo>
                    <a:pt x="3858" y="7370"/>
                  </a:lnTo>
                  <a:lnTo>
                    <a:pt x="3858" y="8120"/>
                  </a:lnTo>
                  <a:cubicBezTo>
                    <a:pt x="3334" y="8025"/>
                    <a:pt x="2858" y="7799"/>
                    <a:pt x="2536" y="7465"/>
                  </a:cubicBezTo>
                  <a:lnTo>
                    <a:pt x="2929" y="6918"/>
                  </a:lnTo>
                  <a:cubicBezTo>
                    <a:pt x="2953" y="6906"/>
                    <a:pt x="2965" y="6894"/>
                    <a:pt x="2989" y="6894"/>
                  </a:cubicBezTo>
                  <a:close/>
                  <a:moveTo>
                    <a:pt x="5763" y="6894"/>
                  </a:moveTo>
                  <a:cubicBezTo>
                    <a:pt x="5775" y="6894"/>
                    <a:pt x="5799" y="6906"/>
                    <a:pt x="5822" y="6918"/>
                  </a:cubicBezTo>
                  <a:lnTo>
                    <a:pt x="6227" y="7465"/>
                  </a:lnTo>
                  <a:cubicBezTo>
                    <a:pt x="5894" y="7799"/>
                    <a:pt x="5418" y="8025"/>
                    <a:pt x="4894" y="8120"/>
                  </a:cubicBezTo>
                  <a:lnTo>
                    <a:pt x="4894" y="7370"/>
                  </a:lnTo>
                  <a:lnTo>
                    <a:pt x="4894" y="7358"/>
                  </a:lnTo>
                  <a:cubicBezTo>
                    <a:pt x="5239" y="7263"/>
                    <a:pt x="5525" y="7120"/>
                    <a:pt x="5715" y="6906"/>
                  </a:cubicBezTo>
                  <a:cubicBezTo>
                    <a:pt x="5727" y="6894"/>
                    <a:pt x="5751" y="6894"/>
                    <a:pt x="5763" y="6894"/>
                  </a:cubicBezTo>
                  <a:close/>
                  <a:moveTo>
                    <a:pt x="5465" y="6299"/>
                  </a:moveTo>
                  <a:lnTo>
                    <a:pt x="5465" y="6727"/>
                  </a:lnTo>
                  <a:cubicBezTo>
                    <a:pt x="5310" y="6882"/>
                    <a:pt x="5096" y="6989"/>
                    <a:pt x="4834" y="7049"/>
                  </a:cubicBezTo>
                  <a:cubicBezTo>
                    <a:pt x="4668" y="7084"/>
                    <a:pt x="4572" y="7227"/>
                    <a:pt x="4572" y="7370"/>
                  </a:cubicBezTo>
                  <a:lnTo>
                    <a:pt x="4572" y="8144"/>
                  </a:lnTo>
                  <a:cubicBezTo>
                    <a:pt x="4513" y="8150"/>
                    <a:pt x="4450" y="8153"/>
                    <a:pt x="4388" y="8153"/>
                  </a:cubicBezTo>
                  <a:cubicBezTo>
                    <a:pt x="4325" y="8153"/>
                    <a:pt x="4263" y="8150"/>
                    <a:pt x="4203" y="8144"/>
                  </a:cubicBezTo>
                  <a:lnTo>
                    <a:pt x="4203" y="7370"/>
                  </a:lnTo>
                  <a:cubicBezTo>
                    <a:pt x="4203" y="7203"/>
                    <a:pt x="4096" y="7072"/>
                    <a:pt x="3941" y="7049"/>
                  </a:cubicBezTo>
                  <a:cubicBezTo>
                    <a:pt x="3691" y="6989"/>
                    <a:pt x="3465" y="6870"/>
                    <a:pt x="3322" y="6727"/>
                  </a:cubicBezTo>
                  <a:lnTo>
                    <a:pt x="3322" y="6299"/>
                  </a:lnTo>
                  <a:cubicBezTo>
                    <a:pt x="3644" y="6465"/>
                    <a:pt x="4001" y="6549"/>
                    <a:pt x="4394" y="6549"/>
                  </a:cubicBezTo>
                  <a:cubicBezTo>
                    <a:pt x="4775" y="6549"/>
                    <a:pt x="5132" y="6465"/>
                    <a:pt x="5465" y="6299"/>
                  </a:cubicBezTo>
                  <a:close/>
                  <a:moveTo>
                    <a:pt x="2691" y="0"/>
                  </a:moveTo>
                  <a:cubicBezTo>
                    <a:pt x="2382" y="0"/>
                    <a:pt x="2096" y="226"/>
                    <a:pt x="2024" y="524"/>
                  </a:cubicBezTo>
                  <a:lnTo>
                    <a:pt x="1596" y="2250"/>
                  </a:lnTo>
                  <a:lnTo>
                    <a:pt x="1596" y="2298"/>
                  </a:lnTo>
                  <a:lnTo>
                    <a:pt x="1596" y="3251"/>
                  </a:lnTo>
                  <a:cubicBezTo>
                    <a:pt x="1393" y="3334"/>
                    <a:pt x="1262" y="3512"/>
                    <a:pt x="1239" y="3727"/>
                  </a:cubicBezTo>
                  <a:cubicBezTo>
                    <a:pt x="1215" y="3905"/>
                    <a:pt x="1274" y="4072"/>
                    <a:pt x="1381" y="4203"/>
                  </a:cubicBezTo>
                  <a:cubicBezTo>
                    <a:pt x="1500" y="4334"/>
                    <a:pt x="1667" y="4394"/>
                    <a:pt x="1834" y="4394"/>
                  </a:cubicBezTo>
                  <a:lnTo>
                    <a:pt x="1953" y="4394"/>
                  </a:lnTo>
                  <a:cubicBezTo>
                    <a:pt x="2048" y="5096"/>
                    <a:pt x="2441" y="5691"/>
                    <a:pt x="2989" y="6072"/>
                  </a:cubicBezTo>
                  <a:lnTo>
                    <a:pt x="2989" y="6537"/>
                  </a:lnTo>
                  <a:cubicBezTo>
                    <a:pt x="2870" y="6537"/>
                    <a:pt x="2763" y="6596"/>
                    <a:pt x="2691" y="6703"/>
                  </a:cubicBezTo>
                  <a:lnTo>
                    <a:pt x="2215" y="7346"/>
                  </a:lnTo>
                  <a:lnTo>
                    <a:pt x="881" y="7739"/>
                  </a:lnTo>
                  <a:cubicBezTo>
                    <a:pt x="357" y="7894"/>
                    <a:pt x="0" y="8382"/>
                    <a:pt x="0" y="8918"/>
                  </a:cubicBezTo>
                  <a:lnTo>
                    <a:pt x="0" y="11132"/>
                  </a:lnTo>
                  <a:cubicBezTo>
                    <a:pt x="0" y="11228"/>
                    <a:pt x="72" y="11299"/>
                    <a:pt x="167" y="11299"/>
                  </a:cubicBezTo>
                  <a:cubicBezTo>
                    <a:pt x="250" y="11299"/>
                    <a:pt x="322" y="11228"/>
                    <a:pt x="322" y="11132"/>
                  </a:cubicBezTo>
                  <a:lnTo>
                    <a:pt x="322" y="8918"/>
                  </a:lnTo>
                  <a:cubicBezTo>
                    <a:pt x="322" y="8513"/>
                    <a:pt x="596" y="8180"/>
                    <a:pt x="965" y="8061"/>
                  </a:cubicBezTo>
                  <a:lnTo>
                    <a:pt x="2322" y="7656"/>
                  </a:lnTo>
                  <a:cubicBezTo>
                    <a:pt x="2501" y="7846"/>
                    <a:pt x="2727" y="8001"/>
                    <a:pt x="2977" y="8132"/>
                  </a:cubicBezTo>
                  <a:lnTo>
                    <a:pt x="2286" y="8132"/>
                  </a:lnTo>
                  <a:cubicBezTo>
                    <a:pt x="1810" y="8132"/>
                    <a:pt x="1417" y="8513"/>
                    <a:pt x="1417" y="9001"/>
                  </a:cubicBezTo>
                  <a:cubicBezTo>
                    <a:pt x="1417" y="9096"/>
                    <a:pt x="1489" y="9168"/>
                    <a:pt x="1572" y="9168"/>
                  </a:cubicBezTo>
                  <a:cubicBezTo>
                    <a:pt x="1667" y="9168"/>
                    <a:pt x="1739" y="9096"/>
                    <a:pt x="1739" y="9001"/>
                  </a:cubicBezTo>
                  <a:cubicBezTo>
                    <a:pt x="1739" y="8704"/>
                    <a:pt x="1977" y="8465"/>
                    <a:pt x="2274" y="8465"/>
                  </a:cubicBezTo>
                  <a:lnTo>
                    <a:pt x="4406" y="8465"/>
                  </a:lnTo>
                  <a:cubicBezTo>
                    <a:pt x="5239" y="8465"/>
                    <a:pt x="6001" y="8168"/>
                    <a:pt x="6489" y="7668"/>
                  </a:cubicBezTo>
                  <a:lnTo>
                    <a:pt x="7847" y="8073"/>
                  </a:lnTo>
                  <a:cubicBezTo>
                    <a:pt x="8216" y="8168"/>
                    <a:pt x="8478" y="8537"/>
                    <a:pt x="8478" y="8930"/>
                  </a:cubicBezTo>
                  <a:lnTo>
                    <a:pt x="8478" y="11144"/>
                  </a:lnTo>
                  <a:cubicBezTo>
                    <a:pt x="8478" y="11240"/>
                    <a:pt x="8561" y="11311"/>
                    <a:pt x="8644" y="11311"/>
                  </a:cubicBezTo>
                  <a:cubicBezTo>
                    <a:pt x="8739" y="11311"/>
                    <a:pt x="8811" y="11240"/>
                    <a:pt x="8811" y="11144"/>
                  </a:cubicBezTo>
                  <a:lnTo>
                    <a:pt x="8811" y="8930"/>
                  </a:lnTo>
                  <a:cubicBezTo>
                    <a:pt x="8787" y="8394"/>
                    <a:pt x="8430" y="7918"/>
                    <a:pt x="7906" y="7775"/>
                  </a:cubicBezTo>
                  <a:lnTo>
                    <a:pt x="6561" y="7370"/>
                  </a:lnTo>
                  <a:lnTo>
                    <a:pt x="6084" y="6727"/>
                  </a:lnTo>
                  <a:cubicBezTo>
                    <a:pt x="6013" y="6644"/>
                    <a:pt x="5906" y="6584"/>
                    <a:pt x="5787" y="6572"/>
                  </a:cubicBezTo>
                  <a:lnTo>
                    <a:pt x="5787" y="6108"/>
                  </a:lnTo>
                  <a:cubicBezTo>
                    <a:pt x="6346" y="5715"/>
                    <a:pt x="6727" y="5120"/>
                    <a:pt x="6834" y="4417"/>
                  </a:cubicBezTo>
                  <a:lnTo>
                    <a:pt x="6942" y="4417"/>
                  </a:lnTo>
                  <a:cubicBezTo>
                    <a:pt x="7263" y="4417"/>
                    <a:pt x="7537" y="4179"/>
                    <a:pt x="7561" y="3870"/>
                  </a:cubicBezTo>
                  <a:cubicBezTo>
                    <a:pt x="7573" y="3691"/>
                    <a:pt x="7513" y="3524"/>
                    <a:pt x="7418" y="3393"/>
                  </a:cubicBezTo>
                  <a:cubicBezTo>
                    <a:pt x="7346" y="3334"/>
                    <a:pt x="7299" y="3298"/>
                    <a:pt x="7215" y="3251"/>
                  </a:cubicBezTo>
                  <a:lnTo>
                    <a:pt x="7215" y="2298"/>
                  </a:lnTo>
                  <a:lnTo>
                    <a:pt x="7215" y="2250"/>
                  </a:lnTo>
                  <a:lnTo>
                    <a:pt x="6787" y="524"/>
                  </a:lnTo>
                  <a:cubicBezTo>
                    <a:pt x="6715" y="214"/>
                    <a:pt x="6430" y="0"/>
                    <a:pt x="6120"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63"/>
            <p:cNvSpPr/>
            <p:nvPr/>
          </p:nvSpPr>
          <p:spPr>
            <a:xfrm>
              <a:off x="4992030" y="2058827"/>
              <a:ext cx="21923" cy="10581"/>
            </a:xfrm>
            <a:custGeom>
              <a:rect b="b" l="l" r="r" t="t"/>
              <a:pathLst>
                <a:path extrusionOk="0" h="334" w="692">
                  <a:moveTo>
                    <a:pt x="168" y="1"/>
                  </a:moveTo>
                  <a:cubicBezTo>
                    <a:pt x="72" y="1"/>
                    <a:pt x="1" y="84"/>
                    <a:pt x="1" y="167"/>
                  </a:cubicBezTo>
                  <a:cubicBezTo>
                    <a:pt x="1" y="263"/>
                    <a:pt x="72" y="334"/>
                    <a:pt x="168" y="334"/>
                  </a:cubicBezTo>
                  <a:lnTo>
                    <a:pt x="525" y="334"/>
                  </a:lnTo>
                  <a:cubicBezTo>
                    <a:pt x="608" y="334"/>
                    <a:pt x="691" y="263"/>
                    <a:pt x="691" y="167"/>
                  </a:cubicBezTo>
                  <a:cubicBezTo>
                    <a:pt x="691" y="60"/>
                    <a:pt x="608" y="1"/>
                    <a:pt x="525"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63"/>
            <p:cNvSpPr/>
            <p:nvPr/>
          </p:nvSpPr>
          <p:spPr>
            <a:xfrm>
              <a:off x="5059191" y="2058827"/>
              <a:ext cx="21511" cy="10581"/>
            </a:xfrm>
            <a:custGeom>
              <a:rect b="b" l="l" r="r" t="t"/>
              <a:pathLst>
                <a:path extrusionOk="0" h="334" w="679">
                  <a:moveTo>
                    <a:pt x="155" y="1"/>
                  </a:moveTo>
                  <a:cubicBezTo>
                    <a:pt x="72" y="1"/>
                    <a:pt x="0" y="84"/>
                    <a:pt x="0" y="167"/>
                  </a:cubicBezTo>
                  <a:cubicBezTo>
                    <a:pt x="0" y="263"/>
                    <a:pt x="72" y="334"/>
                    <a:pt x="155" y="334"/>
                  </a:cubicBezTo>
                  <a:lnTo>
                    <a:pt x="512" y="334"/>
                  </a:lnTo>
                  <a:cubicBezTo>
                    <a:pt x="607" y="334"/>
                    <a:pt x="679" y="263"/>
                    <a:pt x="679" y="167"/>
                  </a:cubicBezTo>
                  <a:cubicBezTo>
                    <a:pt x="679" y="60"/>
                    <a:pt x="607" y="1"/>
                    <a:pt x="512"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63"/>
            <p:cNvSpPr/>
            <p:nvPr/>
          </p:nvSpPr>
          <p:spPr>
            <a:xfrm>
              <a:off x="4941500" y="2271558"/>
              <a:ext cx="10581" cy="55123"/>
            </a:xfrm>
            <a:custGeom>
              <a:rect b="b" l="l" r="r" t="t"/>
              <a:pathLst>
                <a:path extrusionOk="0" h="1740" w="334">
                  <a:moveTo>
                    <a:pt x="167" y="1"/>
                  </a:moveTo>
                  <a:cubicBezTo>
                    <a:pt x="84" y="1"/>
                    <a:pt x="0" y="72"/>
                    <a:pt x="0" y="167"/>
                  </a:cubicBezTo>
                  <a:lnTo>
                    <a:pt x="0" y="1584"/>
                  </a:lnTo>
                  <a:cubicBezTo>
                    <a:pt x="0" y="1668"/>
                    <a:pt x="84" y="1739"/>
                    <a:pt x="167" y="1739"/>
                  </a:cubicBezTo>
                  <a:cubicBezTo>
                    <a:pt x="250" y="1739"/>
                    <a:pt x="334" y="1668"/>
                    <a:pt x="334" y="1584"/>
                  </a:cubicBezTo>
                  <a:lnTo>
                    <a:pt x="334" y="167"/>
                  </a:lnTo>
                  <a:cubicBezTo>
                    <a:pt x="334" y="72"/>
                    <a:pt x="262" y="1"/>
                    <a:pt x="167"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63"/>
            <p:cNvSpPr/>
            <p:nvPr/>
          </p:nvSpPr>
          <p:spPr>
            <a:xfrm>
              <a:off x="4963739" y="2254578"/>
              <a:ext cx="10993" cy="10613"/>
            </a:xfrm>
            <a:custGeom>
              <a:rect b="b" l="l" r="r" t="t"/>
              <a:pathLst>
                <a:path extrusionOk="0" h="335" w="347">
                  <a:moveTo>
                    <a:pt x="168" y="1"/>
                  </a:moveTo>
                  <a:cubicBezTo>
                    <a:pt x="72" y="1"/>
                    <a:pt x="1" y="72"/>
                    <a:pt x="1" y="168"/>
                  </a:cubicBezTo>
                  <a:cubicBezTo>
                    <a:pt x="1" y="251"/>
                    <a:pt x="72" y="334"/>
                    <a:pt x="168" y="334"/>
                  </a:cubicBezTo>
                  <a:cubicBezTo>
                    <a:pt x="251" y="334"/>
                    <a:pt x="322" y="251"/>
                    <a:pt x="322" y="168"/>
                  </a:cubicBezTo>
                  <a:cubicBezTo>
                    <a:pt x="346" y="72"/>
                    <a:pt x="275" y="1"/>
                    <a:pt x="168"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63"/>
            <p:cNvSpPr/>
            <p:nvPr/>
          </p:nvSpPr>
          <p:spPr>
            <a:xfrm>
              <a:off x="5098791" y="2254578"/>
              <a:ext cx="10201" cy="10613"/>
            </a:xfrm>
            <a:custGeom>
              <a:rect b="b" l="l" r="r" t="t"/>
              <a:pathLst>
                <a:path extrusionOk="0" h="335" w="322">
                  <a:moveTo>
                    <a:pt x="155" y="1"/>
                  </a:moveTo>
                  <a:cubicBezTo>
                    <a:pt x="72" y="1"/>
                    <a:pt x="0" y="72"/>
                    <a:pt x="0" y="168"/>
                  </a:cubicBezTo>
                  <a:cubicBezTo>
                    <a:pt x="0" y="251"/>
                    <a:pt x="72" y="334"/>
                    <a:pt x="155" y="334"/>
                  </a:cubicBezTo>
                  <a:cubicBezTo>
                    <a:pt x="250" y="334"/>
                    <a:pt x="322" y="251"/>
                    <a:pt x="322" y="168"/>
                  </a:cubicBezTo>
                  <a:cubicBezTo>
                    <a:pt x="322" y="72"/>
                    <a:pt x="250" y="1"/>
                    <a:pt x="155"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63"/>
            <p:cNvSpPr/>
            <p:nvPr/>
          </p:nvSpPr>
          <p:spPr>
            <a:xfrm>
              <a:off x="5098791" y="2282868"/>
              <a:ext cx="10201" cy="10613"/>
            </a:xfrm>
            <a:custGeom>
              <a:rect b="b" l="l" r="r" t="t"/>
              <a:pathLst>
                <a:path extrusionOk="0" h="335" w="322">
                  <a:moveTo>
                    <a:pt x="155" y="1"/>
                  </a:moveTo>
                  <a:cubicBezTo>
                    <a:pt x="72" y="1"/>
                    <a:pt x="0" y="72"/>
                    <a:pt x="0" y="168"/>
                  </a:cubicBezTo>
                  <a:cubicBezTo>
                    <a:pt x="0" y="251"/>
                    <a:pt x="72" y="334"/>
                    <a:pt x="155" y="334"/>
                  </a:cubicBezTo>
                  <a:cubicBezTo>
                    <a:pt x="250" y="334"/>
                    <a:pt x="322" y="251"/>
                    <a:pt x="322" y="168"/>
                  </a:cubicBezTo>
                  <a:cubicBezTo>
                    <a:pt x="322" y="72"/>
                    <a:pt x="250" y="1"/>
                    <a:pt x="155"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63"/>
            <p:cNvSpPr/>
            <p:nvPr/>
          </p:nvSpPr>
          <p:spPr>
            <a:xfrm>
              <a:off x="4963739" y="2282868"/>
              <a:ext cx="10993" cy="10613"/>
            </a:xfrm>
            <a:custGeom>
              <a:rect b="b" l="l" r="r" t="t"/>
              <a:pathLst>
                <a:path extrusionOk="0" h="335" w="347">
                  <a:moveTo>
                    <a:pt x="168" y="1"/>
                  </a:moveTo>
                  <a:cubicBezTo>
                    <a:pt x="72" y="1"/>
                    <a:pt x="1" y="72"/>
                    <a:pt x="1" y="168"/>
                  </a:cubicBezTo>
                  <a:cubicBezTo>
                    <a:pt x="1" y="251"/>
                    <a:pt x="72" y="334"/>
                    <a:pt x="168" y="334"/>
                  </a:cubicBezTo>
                  <a:cubicBezTo>
                    <a:pt x="251" y="334"/>
                    <a:pt x="322" y="251"/>
                    <a:pt x="322" y="168"/>
                  </a:cubicBezTo>
                  <a:cubicBezTo>
                    <a:pt x="346" y="72"/>
                    <a:pt x="275" y="1"/>
                    <a:pt x="168"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4" name="Google Shape;1944;p63"/>
            <p:cNvSpPr/>
            <p:nvPr/>
          </p:nvSpPr>
          <p:spPr>
            <a:xfrm>
              <a:off x="5098791" y="2310778"/>
              <a:ext cx="10201" cy="10233"/>
            </a:xfrm>
            <a:custGeom>
              <a:rect b="b" l="l" r="r" t="t"/>
              <a:pathLst>
                <a:path extrusionOk="0" h="323" w="322">
                  <a:moveTo>
                    <a:pt x="155" y="1"/>
                  </a:moveTo>
                  <a:cubicBezTo>
                    <a:pt x="72" y="1"/>
                    <a:pt x="0" y="72"/>
                    <a:pt x="0" y="168"/>
                  </a:cubicBezTo>
                  <a:cubicBezTo>
                    <a:pt x="0" y="251"/>
                    <a:pt x="72" y="322"/>
                    <a:pt x="155" y="322"/>
                  </a:cubicBezTo>
                  <a:cubicBezTo>
                    <a:pt x="250" y="322"/>
                    <a:pt x="322" y="251"/>
                    <a:pt x="322" y="168"/>
                  </a:cubicBezTo>
                  <a:cubicBezTo>
                    <a:pt x="322" y="72"/>
                    <a:pt x="250" y="1"/>
                    <a:pt x="155"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p63"/>
            <p:cNvSpPr/>
            <p:nvPr/>
          </p:nvSpPr>
          <p:spPr>
            <a:xfrm>
              <a:off x="4963739" y="2310778"/>
              <a:ext cx="10233" cy="10233"/>
            </a:xfrm>
            <a:custGeom>
              <a:rect b="b" l="l" r="r" t="t"/>
              <a:pathLst>
                <a:path extrusionOk="0" h="323" w="323">
                  <a:moveTo>
                    <a:pt x="168" y="1"/>
                  </a:moveTo>
                  <a:cubicBezTo>
                    <a:pt x="72" y="1"/>
                    <a:pt x="1" y="72"/>
                    <a:pt x="1" y="168"/>
                  </a:cubicBezTo>
                  <a:cubicBezTo>
                    <a:pt x="1" y="251"/>
                    <a:pt x="72" y="322"/>
                    <a:pt x="168" y="322"/>
                  </a:cubicBezTo>
                  <a:cubicBezTo>
                    <a:pt x="251" y="322"/>
                    <a:pt x="322" y="251"/>
                    <a:pt x="322" y="168"/>
                  </a:cubicBezTo>
                  <a:cubicBezTo>
                    <a:pt x="322" y="72"/>
                    <a:pt x="275" y="1"/>
                    <a:pt x="168"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46" name="Google Shape;1946;p63"/>
          <p:cNvGrpSpPr/>
          <p:nvPr/>
        </p:nvGrpSpPr>
        <p:grpSpPr>
          <a:xfrm>
            <a:off x="2543524" y="4934439"/>
            <a:ext cx="282174" cy="355735"/>
            <a:chOff x="7144274" y="1500214"/>
            <a:chExt cx="282174" cy="355735"/>
          </a:xfrm>
        </p:grpSpPr>
        <p:sp>
          <p:nvSpPr>
            <p:cNvPr id="1947" name="Google Shape;1947;p63"/>
            <p:cNvSpPr/>
            <p:nvPr/>
          </p:nvSpPr>
          <p:spPr>
            <a:xfrm>
              <a:off x="7245745" y="1613375"/>
              <a:ext cx="10613" cy="16252"/>
            </a:xfrm>
            <a:custGeom>
              <a:rect b="b" l="l" r="r" t="t"/>
              <a:pathLst>
                <a:path extrusionOk="0" h="513" w="335">
                  <a:moveTo>
                    <a:pt x="167" y="0"/>
                  </a:moveTo>
                  <a:cubicBezTo>
                    <a:pt x="72" y="0"/>
                    <a:pt x="1" y="72"/>
                    <a:pt x="1" y="167"/>
                  </a:cubicBezTo>
                  <a:lnTo>
                    <a:pt x="1" y="346"/>
                  </a:lnTo>
                  <a:cubicBezTo>
                    <a:pt x="1" y="429"/>
                    <a:pt x="72" y="512"/>
                    <a:pt x="167" y="512"/>
                  </a:cubicBezTo>
                  <a:cubicBezTo>
                    <a:pt x="251" y="512"/>
                    <a:pt x="334" y="429"/>
                    <a:pt x="334" y="346"/>
                  </a:cubicBezTo>
                  <a:lnTo>
                    <a:pt x="334" y="167"/>
                  </a:lnTo>
                  <a:cubicBezTo>
                    <a:pt x="334" y="72"/>
                    <a:pt x="251" y="0"/>
                    <a:pt x="16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p63"/>
            <p:cNvSpPr/>
            <p:nvPr/>
          </p:nvSpPr>
          <p:spPr>
            <a:xfrm>
              <a:off x="7313635" y="1613375"/>
              <a:ext cx="10613" cy="16252"/>
            </a:xfrm>
            <a:custGeom>
              <a:rect b="b" l="l" r="r" t="t"/>
              <a:pathLst>
                <a:path extrusionOk="0" h="513" w="335">
                  <a:moveTo>
                    <a:pt x="168" y="0"/>
                  </a:moveTo>
                  <a:cubicBezTo>
                    <a:pt x="72" y="0"/>
                    <a:pt x="1" y="72"/>
                    <a:pt x="1" y="167"/>
                  </a:cubicBezTo>
                  <a:lnTo>
                    <a:pt x="1" y="346"/>
                  </a:lnTo>
                  <a:cubicBezTo>
                    <a:pt x="1" y="429"/>
                    <a:pt x="72" y="512"/>
                    <a:pt x="168" y="512"/>
                  </a:cubicBezTo>
                  <a:cubicBezTo>
                    <a:pt x="251" y="512"/>
                    <a:pt x="334" y="429"/>
                    <a:pt x="334" y="346"/>
                  </a:cubicBezTo>
                  <a:lnTo>
                    <a:pt x="334" y="167"/>
                  </a:lnTo>
                  <a:cubicBezTo>
                    <a:pt x="334" y="72"/>
                    <a:pt x="251" y="0"/>
                    <a:pt x="168"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9" name="Google Shape;1949;p63"/>
            <p:cNvSpPr/>
            <p:nvPr/>
          </p:nvSpPr>
          <p:spPr>
            <a:xfrm>
              <a:off x="7262345" y="1653070"/>
              <a:ext cx="45302" cy="16157"/>
            </a:xfrm>
            <a:custGeom>
              <a:rect b="b" l="l" r="r" t="t"/>
              <a:pathLst>
                <a:path extrusionOk="0" h="510" w="1430">
                  <a:moveTo>
                    <a:pt x="184" y="0"/>
                  </a:moveTo>
                  <a:cubicBezTo>
                    <a:pt x="140" y="0"/>
                    <a:pt x="96" y="15"/>
                    <a:pt x="60" y="45"/>
                  </a:cubicBezTo>
                  <a:cubicBezTo>
                    <a:pt x="1" y="105"/>
                    <a:pt x="1" y="212"/>
                    <a:pt x="60" y="283"/>
                  </a:cubicBezTo>
                  <a:cubicBezTo>
                    <a:pt x="203" y="426"/>
                    <a:pt x="441" y="509"/>
                    <a:pt x="715" y="509"/>
                  </a:cubicBezTo>
                  <a:cubicBezTo>
                    <a:pt x="977" y="509"/>
                    <a:pt x="1215" y="414"/>
                    <a:pt x="1370" y="283"/>
                  </a:cubicBezTo>
                  <a:cubicBezTo>
                    <a:pt x="1429" y="212"/>
                    <a:pt x="1429" y="105"/>
                    <a:pt x="1370" y="45"/>
                  </a:cubicBezTo>
                  <a:cubicBezTo>
                    <a:pt x="1340" y="15"/>
                    <a:pt x="1298" y="0"/>
                    <a:pt x="1255" y="0"/>
                  </a:cubicBezTo>
                  <a:cubicBezTo>
                    <a:pt x="1212" y="0"/>
                    <a:pt x="1167" y="15"/>
                    <a:pt x="1132" y="45"/>
                  </a:cubicBezTo>
                  <a:cubicBezTo>
                    <a:pt x="1072" y="105"/>
                    <a:pt x="917" y="176"/>
                    <a:pt x="715" y="176"/>
                  </a:cubicBezTo>
                  <a:cubicBezTo>
                    <a:pt x="501" y="176"/>
                    <a:pt x="358" y="105"/>
                    <a:pt x="298" y="45"/>
                  </a:cubicBezTo>
                  <a:cubicBezTo>
                    <a:pt x="268" y="15"/>
                    <a:pt x="227" y="0"/>
                    <a:pt x="184"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63"/>
            <p:cNvSpPr/>
            <p:nvPr/>
          </p:nvSpPr>
          <p:spPr>
            <a:xfrm>
              <a:off x="7144274" y="1500214"/>
              <a:ext cx="282174" cy="355735"/>
            </a:xfrm>
            <a:custGeom>
              <a:rect b="b" l="l" r="r" t="t"/>
              <a:pathLst>
                <a:path extrusionOk="0" h="11229" w="8907">
                  <a:moveTo>
                    <a:pt x="7299" y="334"/>
                  </a:moveTo>
                  <a:cubicBezTo>
                    <a:pt x="7228" y="1048"/>
                    <a:pt x="6597" y="1608"/>
                    <a:pt x="5871" y="1608"/>
                  </a:cubicBezTo>
                  <a:lnTo>
                    <a:pt x="2656" y="1608"/>
                  </a:lnTo>
                  <a:cubicBezTo>
                    <a:pt x="2561" y="1608"/>
                    <a:pt x="2489" y="1679"/>
                    <a:pt x="2489" y="1775"/>
                  </a:cubicBezTo>
                  <a:cubicBezTo>
                    <a:pt x="2489" y="1858"/>
                    <a:pt x="2561" y="1941"/>
                    <a:pt x="2656" y="1941"/>
                  </a:cubicBezTo>
                  <a:lnTo>
                    <a:pt x="5871" y="1941"/>
                  </a:lnTo>
                  <a:cubicBezTo>
                    <a:pt x="6192" y="1941"/>
                    <a:pt x="6514" y="1846"/>
                    <a:pt x="6776" y="1679"/>
                  </a:cubicBezTo>
                  <a:lnTo>
                    <a:pt x="6776" y="3560"/>
                  </a:lnTo>
                  <a:cubicBezTo>
                    <a:pt x="6776" y="3644"/>
                    <a:pt x="6847" y="3727"/>
                    <a:pt x="6942" y="3727"/>
                  </a:cubicBezTo>
                  <a:lnTo>
                    <a:pt x="7026" y="3727"/>
                  </a:lnTo>
                  <a:cubicBezTo>
                    <a:pt x="7109" y="3727"/>
                    <a:pt x="7180" y="3751"/>
                    <a:pt x="7240" y="3810"/>
                  </a:cubicBezTo>
                  <a:cubicBezTo>
                    <a:pt x="7299" y="3870"/>
                    <a:pt x="7311" y="3941"/>
                    <a:pt x="7311" y="4037"/>
                  </a:cubicBezTo>
                  <a:cubicBezTo>
                    <a:pt x="7299" y="4180"/>
                    <a:pt x="7168" y="4287"/>
                    <a:pt x="7002" y="4287"/>
                  </a:cubicBezTo>
                  <a:lnTo>
                    <a:pt x="6930" y="4287"/>
                  </a:lnTo>
                  <a:lnTo>
                    <a:pt x="6930" y="4275"/>
                  </a:lnTo>
                  <a:cubicBezTo>
                    <a:pt x="6930" y="4180"/>
                    <a:pt x="6847" y="4108"/>
                    <a:pt x="6764" y="4108"/>
                  </a:cubicBezTo>
                  <a:cubicBezTo>
                    <a:pt x="6668" y="4108"/>
                    <a:pt x="6597" y="4180"/>
                    <a:pt x="6597" y="4275"/>
                  </a:cubicBezTo>
                  <a:cubicBezTo>
                    <a:pt x="6597" y="5465"/>
                    <a:pt x="5633" y="6430"/>
                    <a:pt x="4442" y="6430"/>
                  </a:cubicBezTo>
                  <a:cubicBezTo>
                    <a:pt x="3251" y="6430"/>
                    <a:pt x="2287" y="5465"/>
                    <a:pt x="2287" y="4275"/>
                  </a:cubicBezTo>
                  <a:cubicBezTo>
                    <a:pt x="2287" y="4180"/>
                    <a:pt x="2204" y="4108"/>
                    <a:pt x="2120" y="4108"/>
                  </a:cubicBezTo>
                  <a:cubicBezTo>
                    <a:pt x="2025" y="4108"/>
                    <a:pt x="1954" y="4180"/>
                    <a:pt x="1954" y="4275"/>
                  </a:cubicBezTo>
                  <a:lnTo>
                    <a:pt x="1954" y="4287"/>
                  </a:lnTo>
                  <a:lnTo>
                    <a:pt x="1846" y="4287"/>
                  </a:lnTo>
                  <a:cubicBezTo>
                    <a:pt x="1775" y="4287"/>
                    <a:pt x="1704" y="4263"/>
                    <a:pt x="1644" y="4203"/>
                  </a:cubicBezTo>
                  <a:cubicBezTo>
                    <a:pt x="1584" y="4144"/>
                    <a:pt x="1573" y="4061"/>
                    <a:pt x="1573" y="3977"/>
                  </a:cubicBezTo>
                  <a:cubicBezTo>
                    <a:pt x="1584" y="3822"/>
                    <a:pt x="1715" y="3727"/>
                    <a:pt x="1882" y="3727"/>
                  </a:cubicBezTo>
                  <a:lnTo>
                    <a:pt x="1942" y="3727"/>
                  </a:lnTo>
                  <a:cubicBezTo>
                    <a:pt x="2025" y="3727"/>
                    <a:pt x="2108" y="3644"/>
                    <a:pt x="2108" y="3560"/>
                  </a:cubicBezTo>
                  <a:lnTo>
                    <a:pt x="2108" y="1775"/>
                  </a:lnTo>
                  <a:cubicBezTo>
                    <a:pt x="2108" y="989"/>
                    <a:pt x="2739" y="334"/>
                    <a:pt x="3549" y="334"/>
                  </a:cubicBezTo>
                  <a:close/>
                  <a:moveTo>
                    <a:pt x="3025" y="6763"/>
                  </a:moveTo>
                  <a:lnTo>
                    <a:pt x="3025" y="7085"/>
                  </a:lnTo>
                  <a:cubicBezTo>
                    <a:pt x="3025" y="7239"/>
                    <a:pt x="2918" y="7382"/>
                    <a:pt x="2787" y="7430"/>
                  </a:cubicBezTo>
                  <a:lnTo>
                    <a:pt x="2406" y="7180"/>
                  </a:lnTo>
                  <a:cubicBezTo>
                    <a:pt x="2299" y="7097"/>
                    <a:pt x="2287" y="7001"/>
                    <a:pt x="2311" y="6918"/>
                  </a:cubicBezTo>
                  <a:cubicBezTo>
                    <a:pt x="2346" y="6847"/>
                    <a:pt x="2406" y="6763"/>
                    <a:pt x="2537" y="6763"/>
                  </a:cubicBezTo>
                  <a:close/>
                  <a:moveTo>
                    <a:pt x="6359" y="6763"/>
                  </a:moveTo>
                  <a:cubicBezTo>
                    <a:pt x="6478" y="6763"/>
                    <a:pt x="6549" y="6847"/>
                    <a:pt x="6585" y="6918"/>
                  </a:cubicBezTo>
                  <a:cubicBezTo>
                    <a:pt x="6609" y="7001"/>
                    <a:pt x="6597" y="7120"/>
                    <a:pt x="6490" y="7180"/>
                  </a:cubicBezTo>
                  <a:lnTo>
                    <a:pt x="6109" y="7430"/>
                  </a:lnTo>
                  <a:cubicBezTo>
                    <a:pt x="5954" y="7382"/>
                    <a:pt x="5859" y="7239"/>
                    <a:pt x="5859" y="7085"/>
                  </a:cubicBezTo>
                  <a:lnTo>
                    <a:pt x="5859" y="6763"/>
                  </a:lnTo>
                  <a:close/>
                  <a:moveTo>
                    <a:pt x="6371" y="6216"/>
                  </a:moveTo>
                  <a:cubicBezTo>
                    <a:pt x="6883" y="6216"/>
                    <a:pt x="7276" y="6620"/>
                    <a:pt x="7276" y="7132"/>
                  </a:cubicBezTo>
                  <a:cubicBezTo>
                    <a:pt x="7311" y="8156"/>
                    <a:pt x="6514" y="9025"/>
                    <a:pt x="5502" y="9097"/>
                  </a:cubicBezTo>
                  <a:lnTo>
                    <a:pt x="5502" y="8918"/>
                  </a:lnTo>
                  <a:cubicBezTo>
                    <a:pt x="5502" y="8823"/>
                    <a:pt x="5418" y="8752"/>
                    <a:pt x="5335" y="8752"/>
                  </a:cubicBezTo>
                  <a:cubicBezTo>
                    <a:pt x="5240" y="8752"/>
                    <a:pt x="5168" y="8823"/>
                    <a:pt x="5168" y="8918"/>
                  </a:cubicBezTo>
                  <a:lnTo>
                    <a:pt x="5168" y="9109"/>
                  </a:lnTo>
                  <a:lnTo>
                    <a:pt x="3716" y="9109"/>
                  </a:lnTo>
                  <a:lnTo>
                    <a:pt x="3716" y="8918"/>
                  </a:lnTo>
                  <a:cubicBezTo>
                    <a:pt x="3716" y="8823"/>
                    <a:pt x="3632" y="8752"/>
                    <a:pt x="3549" y="8752"/>
                  </a:cubicBezTo>
                  <a:cubicBezTo>
                    <a:pt x="3454" y="8752"/>
                    <a:pt x="3382" y="8823"/>
                    <a:pt x="3382" y="8918"/>
                  </a:cubicBezTo>
                  <a:lnTo>
                    <a:pt x="3382" y="9097"/>
                  </a:lnTo>
                  <a:cubicBezTo>
                    <a:pt x="2370" y="9002"/>
                    <a:pt x="1573" y="8156"/>
                    <a:pt x="1573" y="7132"/>
                  </a:cubicBezTo>
                  <a:cubicBezTo>
                    <a:pt x="1573" y="6620"/>
                    <a:pt x="1965" y="6227"/>
                    <a:pt x="2477" y="6227"/>
                  </a:cubicBezTo>
                  <a:lnTo>
                    <a:pt x="2906" y="6227"/>
                  </a:lnTo>
                  <a:cubicBezTo>
                    <a:pt x="2954" y="6251"/>
                    <a:pt x="3001" y="6287"/>
                    <a:pt x="3025" y="6311"/>
                  </a:cubicBezTo>
                  <a:lnTo>
                    <a:pt x="3025" y="6430"/>
                  </a:lnTo>
                  <a:lnTo>
                    <a:pt x="2525" y="6430"/>
                  </a:lnTo>
                  <a:cubicBezTo>
                    <a:pt x="2263" y="6430"/>
                    <a:pt x="2061" y="6585"/>
                    <a:pt x="1989" y="6835"/>
                  </a:cubicBezTo>
                  <a:cubicBezTo>
                    <a:pt x="1906" y="7085"/>
                    <a:pt x="2001" y="7323"/>
                    <a:pt x="2204" y="7454"/>
                  </a:cubicBezTo>
                  <a:lnTo>
                    <a:pt x="4037" y="8680"/>
                  </a:lnTo>
                  <a:cubicBezTo>
                    <a:pt x="4156" y="8752"/>
                    <a:pt x="4287" y="8799"/>
                    <a:pt x="4430" y="8799"/>
                  </a:cubicBezTo>
                  <a:cubicBezTo>
                    <a:pt x="4561" y="8799"/>
                    <a:pt x="4692" y="8752"/>
                    <a:pt x="4811" y="8680"/>
                  </a:cubicBezTo>
                  <a:lnTo>
                    <a:pt x="5228" y="8394"/>
                  </a:lnTo>
                  <a:cubicBezTo>
                    <a:pt x="5299" y="8347"/>
                    <a:pt x="5323" y="8252"/>
                    <a:pt x="5275" y="8168"/>
                  </a:cubicBezTo>
                  <a:cubicBezTo>
                    <a:pt x="5247" y="8125"/>
                    <a:pt x="5197" y="8104"/>
                    <a:pt x="5146" y="8104"/>
                  </a:cubicBezTo>
                  <a:cubicBezTo>
                    <a:pt x="5112" y="8104"/>
                    <a:pt x="5078" y="8113"/>
                    <a:pt x="5049" y="8132"/>
                  </a:cubicBezTo>
                  <a:lnTo>
                    <a:pt x="4632" y="8406"/>
                  </a:lnTo>
                  <a:cubicBezTo>
                    <a:pt x="4573" y="8454"/>
                    <a:pt x="4501" y="8478"/>
                    <a:pt x="4429" y="8478"/>
                  </a:cubicBezTo>
                  <a:cubicBezTo>
                    <a:pt x="4356" y="8478"/>
                    <a:pt x="4281" y="8454"/>
                    <a:pt x="4216" y="8406"/>
                  </a:cubicBezTo>
                  <a:lnTo>
                    <a:pt x="3073" y="7656"/>
                  </a:lnTo>
                  <a:cubicBezTo>
                    <a:pt x="3239" y="7513"/>
                    <a:pt x="3335" y="7323"/>
                    <a:pt x="3335" y="7097"/>
                  </a:cubicBezTo>
                  <a:lnTo>
                    <a:pt x="3335" y="6525"/>
                  </a:lnTo>
                  <a:cubicBezTo>
                    <a:pt x="3668" y="6680"/>
                    <a:pt x="4037" y="6775"/>
                    <a:pt x="4430" y="6775"/>
                  </a:cubicBezTo>
                  <a:cubicBezTo>
                    <a:pt x="4811" y="6775"/>
                    <a:pt x="5180" y="6680"/>
                    <a:pt x="5514" y="6525"/>
                  </a:cubicBezTo>
                  <a:lnTo>
                    <a:pt x="5514" y="7097"/>
                  </a:lnTo>
                  <a:cubicBezTo>
                    <a:pt x="5514" y="7323"/>
                    <a:pt x="5621" y="7513"/>
                    <a:pt x="5775" y="7656"/>
                  </a:cubicBezTo>
                  <a:lnTo>
                    <a:pt x="5668" y="7728"/>
                  </a:lnTo>
                  <a:cubicBezTo>
                    <a:pt x="5597" y="7775"/>
                    <a:pt x="5585" y="7871"/>
                    <a:pt x="5633" y="7954"/>
                  </a:cubicBezTo>
                  <a:cubicBezTo>
                    <a:pt x="5656" y="7990"/>
                    <a:pt x="5716" y="8025"/>
                    <a:pt x="5764" y="8025"/>
                  </a:cubicBezTo>
                  <a:cubicBezTo>
                    <a:pt x="5799" y="8025"/>
                    <a:pt x="5823" y="8001"/>
                    <a:pt x="5847" y="7990"/>
                  </a:cubicBezTo>
                  <a:lnTo>
                    <a:pt x="6645" y="7454"/>
                  </a:lnTo>
                  <a:cubicBezTo>
                    <a:pt x="6847" y="7323"/>
                    <a:pt x="6942" y="7073"/>
                    <a:pt x="6859" y="6835"/>
                  </a:cubicBezTo>
                  <a:cubicBezTo>
                    <a:pt x="6787" y="6597"/>
                    <a:pt x="6585" y="6430"/>
                    <a:pt x="6323" y="6430"/>
                  </a:cubicBezTo>
                  <a:lnTo>
                    <a:pt x="5823" y="6430"/>
                  </a:lnTo>
                  <a:lnTo>
                    <a:pt x="5823" y="6311"/>
                  </a:lnTo>
                  <a:cubicBezTo>
                    <a:pt x="5871" y="6287"/>
                    <a:pt x="5906" y="6251"/>
                    <a:pt x="5942" y="6216"/>
                  </a:cubicBezTo>
                  <a:close/>
                  <a:moveTo>
                    <a:pt x="3561" y="0"/>
                  </a:moveTo>
                  <a:cubicBezTo>
                    <a:pt x="2585" y="0"/>
                    <a:pt x="1787" y="786"/>
                    <a:pt x="1787" y="1775"/>
                  </a:cubicBezTo>
                  <a:lnTo>
                    <a:pt x="1787" y="3394"/>
                  </a:lnTo>
                  <a:cubicBezTo>
                    <a:pt x="1513" y="3441"/>
                    <a:pt x="1287" y="3668"/>
                    <a:pt x="1251" y="3930"/>
                  </a:cubicBezTo>
                  <a:cubicBezTo>
                    <a:pt x="1239" y="4108"/>
                    <a:pt x="1299" y="4275"/>
                    <a:pt x="1406" y="4406"/>
                  </a:cubicBezTo>
                  <a:cubicBezTo>
                    <a:pt x="1525" y="4537"/>
                    <a:pt x="1692" y="4608"/>
                    <a:pt x="1846" y="4608"/>
                  </a:cubicBezTo>
                  <a:lnTo>
                    <a:pt x="1989" y="4608"/>
                  </a:lnTo>
                  <a:cubicBezTo>
                    <a:pt x="2061" y="5108"/>
                    <a:pt x="2251" y="5537"/>
                    <a:pt x="2561" y="5894"/>
                  </a:cubicBezTo>
                  <a:lnTo>
                    <a:pt x="2489" y="5894"/>
                  </a:lnTo>
                  <a:cubicBezTo>
                    <a:pt x="1811" y="5894"/>
                    <a:pt x="1251" y="6442"/>
                    <a:pt x="1251" y="7132"/>
                  </a:cubicBezTo>
                  <a:cubicBezTo>
                    <a:pt x="1251" y="7382"/>
                    <a:pt x="1299" y="7620"/>
                    <a:pt x="1370" y="7859"/>
                  </a:cubicBezTo>
                  <a:lnTo>
                    <a:pt x="894" y="7990"/>
                  </a:lnTo>
                  <a:cubicBezTo>
                    <a:pt x="382" y="8144"/>
                    <a:pt x="1" y="8633"/>
                    <a:pt x="1" y="9180"/>
                  </a:cubicBezTo>
                  <a:lnTo>
                    <a:pt x="1" y="11061"/>
                  </a:lnTo>
                  <a:cubicBezTo>
                    <a:pt x="1" y="11145"/>
                    <a:pt x="84" y="11228"/>
                    <a:pt x="168" y="11228"/>
                  </a:cubicBezTo>
                  <a:cubicBezTo>
                    <a:pt x="263" y="11228"/>
                    <a:pt x="334" y="11145"/>
                    <a:pt x="334" y="11061"/>
                  </a:cubicBezTo>
                  <a:lnTo>
                    <a:pt x="334" y="9180"/>
                  </a:lnTo>
                  <a:cubicBezTo>
                    <a:pt x="334" y="8775"/>
                    <a:pt x="596" y="8418"/>
                    <a:pt x="989" y="8323"/>
                  </a:cubicBezTo>
                  <a:lnTo>
                    <a:pt x="1489" y="8168"/>
                  </a:lnTo>
                  <a:cubicBezTo>
                    <a:pt x="1846" y="8883"/>
                    <a:pt x="2561" y="9371"/>
                    <a:pt x="3394" y="9430"/>
                  </a:cubicBezTo>
                  <a:lnTo>
                    <a:pt x="3394" y="11061"/>
                  </a:lnTo>
                  <a:cubicBezTo>
                    <a:pt x="3394" y="11145"/>
                    <a:pt x="3478" y="11216"/>
                    <a:pt x="3561" y="11216"/>
                  </a:cubicBezTo>
                  <a:cubicBezTo>
                    <a:pt x="3656" y="11216"/>
                    <a:pt x="3728" y="11145"/>
                    <a:pt x="3728" y="11061"/>
                  </a:cubicBezTo>
                  <a:lnTo>
                    <a:pt x="3728" y="9430"/>
                  </a:lnTo>
                  <a:lnTo>
                    <a:pt x="5180" y="9430"/>
                  </a:lnTo>
                  <a:lnTo>
                    <a:pt x="5180" y="11061"/>
                  </a:lnTo>
                  <a:cubicBezTo>
                    <a:pt x="5180" y="11145"/>
                    <a:pt x="5263" y="11216"/>
                    <a:pt x="5347" y="11216"/>
                  </a:cubicBezTo>
                  <a:cubicBezTo>
                    <a:pt x="5430" y="11216"/>
                    <a:pt x="5514" y="11145"/>
                    <a:pt x="5514" y="11061"/>
                  </a:cubicBezTo>
                  <a:lnTo>
                    <a:pt x="5514" y="9430"/>
                  </a:lnTo>
                  <a:cubicBezTo>
                    <a:pt x="6347" y="9371"/>
                    <a:pt x="7061" y="8871"/>
                    <a:pt x="7419" y="8168"/>
                  </a:cubicBezTo>
                  <a:lnTo>
                    <a:pt x="7919" y="8323"/>
                  </a:lnTo>
                  <a:cubicBezTo>
                    <a:pt x="8311" y="8442"/>
                    <a:pt x="8573" y="8799"/>
                    <a:pt x="8573" y="9180"/>
                  </a:cubicBezTo>
                  <a:lnTo>
                    <a:pt x="8573" y="11061"/>
                  </a:lnTo>
                  <a:cubicBezTo>
                    <a:pt x="8573" y="11145"/>
                    <a:pt x="8657" y="11228"/>
                    <a:pt x="8740" y="11228"/>
                  </a:cubicBezTo>
                  <a:cubicBezTo>
                    <a:pt x="8823" y="11228"/>
                    <a:pt x="8907" y="11145"/>
                    <a:pt x="8907" y="11061"/>
                  </a:cubicBezTo>
                  <a:lnTo>
                    <a:pt x="8907" y="9180"/>
                  </a:lnTo>
                  <a:cubicBezTo>
                    <a:pt x="8895" y="8633"/>
                    <a:pt x="8514" y="8144"/>
                    <a:pt x="8002" y="7990"/>
                  </a:cubicBezTo>
                  <a:lnTo>
                    <a:pt x="7526" y="7859"/>
                  </a:lnTo>
                  <a:cubicBezTo>
                    <a:pt x="7597" y="7632"/>
                    <a:pt x="7645" y="7382"/>
                    <a:pt x="7645" y="7132"/>
                  </a:cubicBezTo>
                  <a:cubicBezTo>
                    <a:pt x="7645" y="6442"/>
                    <a:pt x="7085" y="5894"/>
                    <a:pt x="6406" y="5894"/>
                  </a:cubicBezTo>
                  <a:lnTo>
                    <a:pt x="6311" y="5894"/>
                  </a:lnTo>
                  <a:cubicBezTo>
                    <a:pt x="6609" y="5537"/>
                    <a:pt x="6823" y="5108"/>
                    <a:pt x="6895" y="4620"/>
                  </a:cubicBezTo>
                  <a:lnTo>
                    <a:pt x="7002" y="4620"/>
                  </a:lnTo>
                  <a:cubicBezTo>
                    <a:pt x="7323" y="4620"/>
                    <a:pt x="7597" y="4382"/>
                    <a:pt x="7645" y="4061"/>
                  </a:cubicBezTo>
                  <a:cubicBezTo>
                    <a:pt x="7657" y="3882"/>
                    <a:pt x="7597" y="3727"/>
                    <a:pt x="7490" y="3584"/>
                  </a:cubicBezTo>
                  <a:cubicBezTo>
                    <a:pt x="7383" y="3489"/>
                    <a:pt x="7252" y="3406"/>
                    <a:pt x="7121" y="3394"/>
                  </a:cubicBezTo>
                  <a:lnTo>
                    <a:pt x="7121" y="1429"/>
                  </a:lnTo>
                  <a:cubicBezTo>
                    <a:pt x="7442" y="1108"/>
                    <a:pt x="7657" y="655"/>
                    <a:pt x="7657" y="167"/>
                  </a:cubicBezTo>
                  <a:cubicBezTo>
                    <a:pt x="7657" y="72"/>
                    <a:pt x="7585" y="0"/>
                    <a:pt x="7490"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p63"/>
            <p:cNvSpPr/>
            <p:nvPr/>
          </p:nvSpPr>
          <p:spPr>
            <a:xfrm>
              <a:off x="7239726" y="1594081"/>
              <a:ext cx="22651" cy="12165"/>
            </a:xfrm>
            <a:custGeom>
              <a:rect b="b" l="l" r="r" t="t"/>
              <a:pathLst>
                <a:path extrusionOk="0" h="384" w="715">
                  <a:moveTo>
                    <a:pt x="524" y="1"/>
                  </a:moveTo>
                  <a:cubicBezTo>
                    <a:pt x="517" y="1"/>
                    <a:pt x="508" y="1"/>
                    <a:pt x="500" y="2"/>
                  </a:cubicBezTo>
                  <a:lnTo>
                    <a:pt x="143" y="62"/>
                  </a:lnTo>
                  <a:cubicBezTo>
                    <a:pt x="60" y="74"/>
                    <a:pt x="0" y="169"/>
                    <a:pt x="12" y="252"/>
                  </a:cubicBezTo>
                  <a:cubicBezTo>
                    <a:pt x="24" y="324"/>
                    <a:pt x="95" y="383"/>
                    <a:pt x="179" y="383"/>
                  </a:cubicBezTo>
                  <a:lnTo>
                    <a:pt x="203" y="383"/>
                  </a:lnTo>
                  <a:lnTo>
                    <a:pt x="560" y="324"/>
                  </a:lnTo>
                  <a:cubicBezTo>
                    <a:pt x="655" y="312"/>
                    <a:pt x="715" y="228"/>
                    <a:pt x="703" y="133"/>
                  </a:cubicBezTo>
                  <a:cubicBezTo>
                    <a:pt x="681" y="57"/>
                    <a:pt x="609" y="1"/>
                    <a:pt x="524"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p63"/>
            <p:cNvSpPr/>
            <p:nvPr/>
          </p:nvSpPr>
          <p:spPr>
            <a:xfrm>
              <a:off x="7307616" y="1594462"/>
              <a:ext cx="22651" cy="12514"/>
            </a:xfrm>
            <a:custGeom>
              <a:rect b="b" l="l" r="r" t="t"/>
              <a:pathLst>
                <a:path extrusionOk="0" h="395" w="715">
                  <a:moveTo>
                    <a:pt x="181" y="1"/>
                  </a:moveTo>
                  <a:cubicBezTo>
                    <a:pt x="104" y="1"/>
                    <a:pt x="23" y="57"/>
                    <a:pt x="12" y="133"/>
                  </a:cubicBezTo>
                  <a:cubicBezTo>
                    <a:pt x="0" y="228"/>
                    <a:pt x="60" y="312"/>
                    <a:pt x="143" y="335"/>
                  </a:cubicBezTo>
                  <a:lnTo>
                    <a:pt x="500" y="395"/>
                  </a:lnTo>
                  <a:lnTo>
                    <a:pt x="536" y="395"/>
                  </a:lnTo>
                  <a:cubicBezTo>
                    <a:pt x="608" y="395"/>
                    <a:pt x="679" y="335"/>
                    <a:pt x="703" y="252"/>
                  </a:cubicBezTo>
                  <a:cubicBezTo>
                    <a:pt x="715" y="169"/>
                    <a:pt x="655" y="73"/>
                    <a:pt x="560" y="62"/>
                  </a:cubicBezTo>
                  <a:lnTo>
                    <a:pt x="203" y="2"/>
                  </a:lnTo>
                  <a:cubicBezTo>
                    <a:pt x="196" y="1"/>
                    <a:pt x="188" y="1"/>
                    <a:pt x="181"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53" name="Google Shape;1953;p63"/>
          <p:cNvGrpSpPr/>
          <p:nvPr/>
        </p:nvGrpSpPr>
        <p:grpSpPr>
          <a:xfrm>
            <a:off x="2084512" y="4934439"/>
            <a:ext cx="289682" cy="354594"/>
            <a:chOff x="6685262" y="1500214"/>
            <a:chExt cx="289682" cy="354594"/>
          </a:xfrm>
        </p:grpSpPr>
        <p:sp>
          <p:nvSpPr>
            <p:cNvPr id="1954" name="Google Shape;1954;p63"/>
            <p:cNvSpPr/>
            <p:nvPr/>
          </p:nvSpPr>
          <p:spPr>
            <a:xfrm>
              <a:off x="6685262" y="1500214"/>
              <a:ext cx="289682" cy="354594"/>
            </a:xfrm>
            <a:custGeom>
              <a:rect b="b" l="l" r="r" t="t"/>
              <a:pathLst>
                <a:path extrusionOk="0" h="11193" w="9144">
                  <a:moveTo>
                    <a:pt x="7037" y="3310"/>
                  </a:moveTo>
                  <a:lnTo>
                    <a:pt x="7037" y="3322"/>
                  </a:lnTo>
                  <a:lnTo>
                    <a:pt x="7037" y="3691"/>
                  </a:lnTo>
                  <a:lnTo>
                    <a:pt x="6846" y="3691"/>
                  </a:lnTo>
                  <a:cubicBezTo>
                    <a:pt x="6739" y="3691"/>
                    <a:pt x="6656" y="3608"/>
                    <a:pt x="6656" y="3501"/>
                  </a:cubicBezTo>
                  <a:lnTo>
                    <a:pt x="6656" y="3310"/>
                  </a:lnTo>
                  <a:close/>
                  <a:moveTo>
                    <a:pt x="2465" y="3322"/>
                  </a:moveTo>
                  <a:lnTo>
                    <a:pt x="2465" y="3513"/>
                  </a:lnTo>
                  <a:cubicBezTo>
                    <a:pt x="2465" y="3620"/>
                    <a:pt x="2381" y="3703"/>
                    <a:pt x="2274" y="3703"/>
                  </a:cubicBezTo>
                  <a:lnTo>
                    <a:pt x="2096" y="3703"/>
                  </a:lnTo>
                  <a:lnTo>
                    <a:pt x="2096" y="3691"/>
                  </a:lnTo>
                  <a:lnTo>
                    <a:pt x="2096" y="3322"/>
                  </a:lnTo>
                  <a:close/>
                  <a:moveTo>
                    <a:pt x="4596" y="370"/>
                  </a:moveTo>
                  <a:lnTo>
                    <a:pt x="8453" y="2989"/>
                  </a:lnTo>
                  <a:lnTo>
                    <a:pt x="3691" y="2989"/>
                  </a:lnTo>
                  <a:cubicBezTo>
                    <a:pt x="3596" y="2989"/>
                    <a:pt x="3524" y="3072"/>
                    <a:pt x="3524" y="3156"/>
                  </a:cubicBezTo>
                  <a:cubicBezTo>
                    <a:pt x="3524" y="3251"/>
                    <a:pt x="3596" y="3322"/>
                    <a:pt x="3691" y="3322"/>
                  </a:cubicBezTo>
                  <a:lnTo>
                    <a:pt x="6334" y="3322"/>
                  </a:lnTo>
                  <a:lnTo>
                    <a:pt x="6334" y="3513"/>
                  </a:lnTo>
                  <a:cubicBezTo>
                    <a:pt x="6334" y="3799"/>
                    <a:pt x="6572" y="4037"/>
                    <a:pt x="6858" y="4037"/>
                  </a:cubicBezTo>
                  <a:lnTo>
                    <a:pt x="7120" y="4037"/>
                  </a:lnTo>
                  <a:cubicBezTo>
                    <a:pt x="7203" y="4037"/>
                    <a:pt x="7275" y="4061"/>
                    <a:pt x="7334" y="4120"/>
                  </a:cubicBezTo>
                  <a:cubicBezTo>
                    <a:pt x="7394" y="4180"/>
                    <a:pt x="7406" y="4263"/>
                    <a:pt x="7406" y="4334"/>
                  </a:cubicBezTo>
                  <a:cubicBezTo>
                    <a:pt x="7394" y="4465"/>
                    <a:pt x="7263" y="4584"/>
                    <a:pt x="7108" y="4584"/>
                  </a:cubicBezTo>
                  <a:lnTo>
                    <a:pt x="7037" y="4584"/>
                  </a:lnTo>
                  <a:lnTo>
                    <a:pt x="7037" y="4572"/>
                  </a:lnTo>
                  <a:cubicBezTo>
                    <a:pt x="7037" y="4477"/>
                    <a:pt x="6965" y="4406"/>
                    <a:pt x="6870" y="4406"/>
                  </a:cubicBezTo>
                  <a:cubicBezTo>
                    <a:pt x="6787" y="4406"/>
                    <a:pt x="6715" y="4477"/>
                    <a:pt x="6715" y="4572"/>
                  </a:cubicBezTo>
                  <a:cubicBezTo>
                    <a:pt x="6715" y="5692"/>
                    <a:pt x="5846" y="6597"/>
                    <a:pt x="4763" y="6680"/>
                  </a:cubicBezTo>
                  <a:lnTo>
                    <a:pt x="4763" y="6501"/>
                  </a:lnTo>
                  <a:cubicBezTo>
                    <a:pt x="4763" y="6418"/>
                    <a:pt x="4691" y="6347"/>
                    <a:pt x="4596" y="6347"/>
                  </a:cubicBezTo>
                  <a:cubicBezTo>
                    <a:pt x="4512" y="6347"/>
                    <a:pt x="4429" y="6418"/>
                    <a:pt x="4429" y="6501"/>
                  </a:cubicBezTo>
                  <a:lnTo>
                    <a:pt x="4429" y="6680"/>
                  </a:lnTo>
                  <a:cubicBezTo>
                    <a:pt x="3346" y="6597"/>
                    <a:pt x="2488" y="5692"/>
                    <a:pt x="2488" y="4572"/>
                  </a:cubicBezTo>
                  <a:cubicBezTo>
                    <a:pt x="2488" y="4477"/>
                    <a:pt x="2405" y="4406"/>
                    <a:pt x="2322" y="4406"/>
                  </a:cubicBezTo>
                  <a:cubicBezTo>
                    <a:pt x="2226" y="4406"/>
                    <a:pt x="2155" y="4477"/>
                    <a:pt x="2155" y="4572"/>
                  </a:cubicBezTo>
                  <a:lnTo>
                    <a:pt x="2155" y="4584"/>
                  </a:lnTo>
                  <a:lnTo>
                    <a:pt x="2048" y="4584"/>
                  </a:lnTo>
                  <a:cubicBezTo>
                    <a:pt x="1976" y="4584"/>
                    <a:pt x="1905" y="4561"/>
                    <a:pt x="1845" y="4501"/>
                  </a:cubicBezTo>
                  <a:cubicBezTo>
                    <a:pt x="1786" y="4442"/>
                    <a:pt x="1774" y="4358"/>
                    <a:pt x="1774" y="4287"/>
                  </a:cubicBezTo>
                  <a:cubicBezTo>
                    <a:pt x="1786" y="4156"/>
                    <a:pt x="1917" y="4037"/>
                    <a:pt x="2072" y="4037"/>
                  </a:cubicBezTo>
                  <a:lnTo>
                    <a:pt x="2310" y="4037"/>
                  </a:lnTo>
                  <a:cubicBezTo>
                    <a:pt x="2584" y="4037"/>
                    <a:pt x="2822" y="3799"/>
                    <a:pt x="2822" y="3513"/>
                  </a:cubicBezTo>
                  <a:lnTo>
                    <a:pt x="2822" y="3322"/>
                  </a:lnTo>
                  <a:lnTo>
                    <a:pt x="3024" y="3322"/>
                  </a:lnTo>
                  <a:cubicBezTo>
                    <a:pt x="3108" y="3322"/>
                    <a:pt x="3179" y="3251"/>
                    <a:pt x="3179" y="3156"/>
                  </a:cubicBezTo>
                  <a:cubicBezTo>
                    <a:pt x="3179" y="3072"/>
                    <a:pt x="3108" y="2989"/>
                    <a:pt x="3024" y="2989"/>
                  </a:cubicBezTo>
                  <a:lnTo>
                    <a:pt x="738" y="2989"/>
                  </a:lnTo>
                  <a:lnTo>
                    <a:pt x="4596" y="370"/>
                  </a:lnTo>
                  <a:close/>
                  <a:moveTo>
                    <a:pt x="5632" y="6763"/>
                  </a:moveTo>
                  <a:lnTo>
                    <a:pt x="5632" y="7144"/>
                  </a:lnTo>
                  <a:cubicBezTo>
                    <a:pt x="5644" y="7430"/>
                    <a:pt x="5798" y="7668"/>
                    <a:pt x="6060" y="7787"/>
                  </a:cubicBezTo>
                  <a:cubicBezTo>
                    <a:pt x="5977" y="7978"/>
                    <a:pt x="5858" y="8156"/>
                    <a:pt x="5715" y="8311"/>
                  </a:cubicBezTo>
                  <a:cubicBezTo>
                    <a:pt x="5655" y="8371"/>
                    <a:pt x="5655" y="8466"/>
                    <a:pt x="5715" y="8549"/>
                  </a:cubicBezTo>
                  <a:cubicBezTo>
                    <a:pt x="5739" y="8573"/>
                    <a:pt x="5786" y="8585"/>
                    <a:pt x="5834" y="8585"/>
                  </a:cubicBezTo>
                  <a:cubicBezTo>
                    <a:pt x="5882" y="8585"/>
                    <a:pt x="5917" y="8573"/>
                    <a:pt x="5953" y="8549"/>
                  </a:cubicBezTo>
                  <a:cubicBezTo>
                    <a:pt x="6132" y="8347"/>
                    <a:pt x="6275" y="8132"/>
                    <a:pt x="6370" y="7894"/>
                  </a:cubicBezTo>
                  <a:lnTo>
                    <a:pt x="6727" y="7990"/>
                  </a:lnTo>
                  <a:cubicBezTo>
                    <a:pt x="6572" y="8394"/>
                    <a:pt x="6310" y="8763"/>
                    <a:pt x="5953" y="9037"/>
                  </a:cubicBezTo>
                  <a:cubicBezTo>
                    <a:pt x="5548" y="9335"/>
                    <a:pt x="5072" y="9502"/>
                    <a:pt x="4572" y="9502"/>
                  </a:cubicBezTo>
                  <a:cubicBezTo>
                    <a:pt x="4072" y="9502"/>
                    <a:pt x="3596" y="9335"/>
                    <a:pt x="3203" y="9049"/>
                  </a:cubicBezTo>
                  <a:cubicBezTo>
                    <a:pt x="2846" y="8787"/>
                    <a:pt x="2572" y="8406"/>
                    <a:pt x="2405" y="8013"/>
                  </a:cubicBezTo>
                  <a:lnTo>
                    <a:pt x="2762" y="7906"/>
                  </a:lnTo>
                  <a:cubicBezTo>
                    <a:pt x="2905" y="8252"/>
                    <a:pt x="3119" y="8549"/>
                    <a:pt x="3405" y="8752"/>
                  </a:cubicBezTo>
                  <a:cubicBezTo>
                    <a:pt x="3739" y="9002"/>
                    <a:pt x="4131" y="9144"/>
                    <a:pt x="4548" y="9144"/>
                  </a:cubicBezTo>
                  <a:cubicBezTo>
                    <a:pt x="4822" y="9144"/>
                    <a:pt x="5072" y="9085"/>
                    <a:pt x="5322" y="8978"/>
                  </a:cubicBezTo>
                  <a:cubicBezTo>
                    <a:pt x="5417" y="8942"/>
                    <a:pt x="5441" y="8847"/>
                    <a:pt x="5417" y="8752"/>
                  </a:cubicBezTo>
                  <a:cubicBezTo>
                    <a:pt x="5391" y="8690"/>
                    <a:pt x="5332" y="8654"/>
                    <a:pt x="5265" y="8654"/>
                  </a:cubicBezTo>
                  <a:cubicBezTo>
                    <a:pt x="5241" y="8654"/>
                    <a:pt x="5216" y="8659"/>
                    <a:pt x="5191" y="8668"/>
                  </a:cubicBezTo>
                  <a:cubicBezTo>
                    <a:pt x="4989" y="8752"/>
                    <a:pt x="4774" y="8799"/>
                    <a:pt x="4548" y="8799"/>
                  </a:cubicBezTo>
                  <a:cubicBezTo>
                    <a:pt x="3893" y="8799"/>
                    <a:pt x="3322" y="8394"/>
                    <a:pt x="3084" y="7799"/>
                  </a:cubicBezTo>
                  <a:cubicBezTo>
                    <a:pt x="3334" y="7692"/>
                    <a:pt x="3500" y="7442"/>
                    <a:pt x="3500" y="7180"/>
                  </a:cubicBezTo>
                  <a:lnTo>
                    <a:pt x="3500" y="6787"/>
                  </a:lnTo>
                  <a:cubicBezTo>
                    <a:pt x="3774" y="6918"/>
                    <a:pt x="4072" y="7013"/>
                    <a:pt x="4405" y="7025"/>
                  </a:cubicBezTo>
                  <a:lnTo>
                    <a:pt x="4405" y="7573"/>
                  </a:lnTo>
                  <a:cubicBezTo>
                    <a:pt x="4405" y="7668"/>
                    <a:pt x="4477" y="7740"/>
                    <a:pt x="4560" y="7740"/>
                  </a:cubicBezTo>
                  <a:cubicBezTo>
                    <a:pt x="4655" y="7740"/>
                    <a:pt x="4727" y="7668"/>
                    <a:pt x="4727" y="7573"/>
                  </a:cubicBezTo>
                  <a:lnTo>
                    <a:pt x="4727" y="7001"/>
                  </a:lnTo>
                  <a:cubicBezTo>
                    <a:pt x="5060" y="6978"/>
                    <a:pt x="5358" y="6894"/>
                    <a:pt x="5632" y="6763"/>
                  </a:cubicBezTo>
                  <a:close/>
                  <a:moveTo>
                    <a:pt x="4562" y="0"/>
                  </a:moveTo>
                  <a:cubicBezTo>
                    <a:pt x="4530" y="0"/>
                    <a:pt x="4501" y="12"/>
                    <a:pt x="4477" y="36"/>
                  </a:cubicBezTo>
                  <a:lnTo>
                    <a:pt x="83" y="3025"/>
                  </a:lnTo>
                  <a:cubicBezTo>
                    <a:pt x="24" y="3072"/>
                    <a:pt x="0" y="3144"/>
                    <a:pt x="24" y="3203"/>
                  </a:cubicBezTo>
                  <a:cubicBezTo>
                    <a:pt x="60" y="3263"/>
                    <a:pt x="119" y="3322"/>
                    <a:pt x="191" y="3322"/>
                  </a:cubicBezTo>
                  <a:lnTo>
                    <a:pt x="1786" y="3322"/>
                  </a:lnTo>
                  <a:lnTo>
                    <a:pt x="1786" y="3751"/>
                  </a:lnTo>
                  <a:cubicBezTo>
                    <a:pt x="1584" y="3846"/>
                    <a:pt x="1453" y="4025"/>
                    <a:pt x="1441" y="4227"/>
                  </a:cubicBezTo>
                  <a:cubicBezTo>
                    <a:pt x="1429" y="4394"/>
                    <a:pt x="1488" y="4572"/>
                    <a:pt x="1584" y="4692"/>
                  </a:cubicBezTo>
                  <a:cubicBezTo>
                    <a:pt x="1703" y="4811"/>
                    <a:pt x="1869" y="4882"/>
                    <a:pt x="2036" y="4882"/>
                  </a:cubicBezTo>
                  <a:lnTo>
                    <a:pt x="2155" y="4882"/>
                  </a:lnTo>
                  <a:cubicBezTo>
                    <a:pt x="2238" y="5573"/>
                    <a:pt x="2631" y="6180"/>
                    <a:pt x="3179" y="6549"/>
                  </a:cubicBezTo>
                  <a:lnTo>
                    <a:pt x="3179" y="7132"/>
                  </a:lnTo>
                  <a:cubicBezTo>
                    <a:pt x="3179" y="7299"/>
                    <a:pt x="3072" y="7430"/>
                    <a:pt x="2929" y="7478"/>
                  </a:cubicBezTo>
                  <a:lnTo>
                    <a:pt x="1203" y="7978"/>
                  </a:lnTo>
                  <a:cubicBezTo>
                    <a:pt x="607" y="8156"/>
                    <a:pt x="202" y="8704"/>
                    <a:pt x="202" y="9323"/>
                  </a:cubicBezTo>
                  <a:lnTo>
                    <a:pt x="202" y="11026"/>
                  </a:lnTo>
                  <a:cubicBezTo>
                    <a:pt x="202" y="11121"/>
                    <a:pt x="274" y="11192"/>
                    <a:pt x="369" y="11192"/>
                  </a:cubicBezTo>
                  <a:cubicBezTo>
                    <a:pt x="452" y="11192"/>
                    <a:pt x="536" y="11121"/>
                    <a:pt x="536" y="11026"/>
                  </a:cubicBezTo>
                  <a:lnTo>
                    <a:pt x="536" y="9323"/>
                  </a:lnTo>
                  <a:cubicBezTo>
                    <a:pt x="536" y="8847"/>
                    <a:pt x="845" y="8430"/>
                    <a:pt x="1286" y="8287"/>
                  </a:cubicBezTo>
                  <a:lnTo>
                    <a:pt x="2107" y="8049"/>
                  </a:lnTo>
                  <a:cubicBezTo>
                    <a:pt x="2286" y="8549"/>
                    <a:pt x="2596" y="8966"/>
                    <a:pt x="3012" y="9275"/>
                  </a:cubicBezTo>
                  <a:cubicBezTo>
                    <a:pt x="3429" y="9585"/>
                    <a:pt x="3905" y="9752"/>
                    <a:pt x="4417" y="9776"/>
                  </a:cubicBezTo>
                  <a:lnTo>
                    <a:pt x="4417" y="11026"/>
                  </a:lnTo>
                  <a:cubicBezTo>
                    <a:pt x="4417" y="11121"/>
                    <a:pt x="4489" y="11192"/>
                    <a:pt x="4584" y="11192"/>
                  </a:cubicBezTo>
                  <a:cubicBezTo>
                    <a:pt x="4667" y="11192"/>
                    <a:pt x="4739" y="11121"/>
                    <a:pt x="4739" y="11026"/>
                  </a:cubicBezTo>
                  <a:lnTo>
                    <a:pt x="4739" y="9776"/>
                  </a:lnTo>
                  <a:cubicBezTo>
                    <a:pt x="5263" y="9752"/>
                    <a:pt x="5739" y="9573"/>
                    <a:pt x="6156" y="9252"/>
                  </a:cubicBezTo>
                  <a:cubicBezTo>
                    <a:pt x="6560" y="8942"/>
                    <a:pt x="6870" y="8525"/>
                    <a:pt x="7049" y="8049"/>
                  </a:cubicBezTo>
                  <a:lnTo>
                    <a:pt x="7870" y="8287"/>
                  </a:lnTo>
                  <a:cubicBezTo>
                    <a:pt x="8311" y="8418"/>
                    <a:pt x="8632" y="8835"/>
                    <a:pt x="8632" y="9311"/>
                  </a:cubicBezTo>
                  <a:lnTo>
                    <a:pt x="8632" y="11026"/>
                  </a:lnTo>
                  <a:cubicBezTo>
                    <a:pt x="8632" y="11121"/>
                    <a:pt x="8703" y="11192"/>
                    <a:pt x="8787" y="11192"/>
                  </a:cubicBezTo>
                  <a:cubicBezTo>
                    <a:pt x="8882" y="11192"/>
                    <a:pt x="8954" y="11121"/>
                    <a:pt x="8954" y="11026"/>
                  </a:cubicBezTo>
                  <a:lnTo>
                    <a:pt x="8954" y="9311"/>
                  </a:lnTo>
                  <a:cubicBezTo>
                    <a:pt x="8954" y="8704"/>
                    <a:pt x="8537" y="8156"/>
                    <a:pt x="7953" y="7978"/>
                  </a:cubicBezTo>
                  <a:lnTo>
                    <a:pt x="6227" y="7466"/>
                  </a:lnTo>
                  <a:cubicBezTo>
                    <a:pt x="6084" y="7430"/>
                    <a:pt x="5977" y="7275"/>
                    <a:pt x="5977" y="7132"/>
                  </a:cubicBezTo>
                  <a:lnTo>
                    <a:pt x="5977" y="6549"/>
                  </a:lnTo>
                  <a:cubicBezTo>
                    <a:pt x="6525" y="6156"/>
                    <a:pt x="6918" y="5561"/>
                    <a:pt x="7001" y="4882"/>
                  </a:cubicBezTo>
                  <a:lnTo>
                    <a:pt x="7108" y="4882"/>
                  </a:lnTo>
                  <a:cubicBezTo>
                    <a:pt x="7441" y="4882"/>
                    <a:pt x="7703" y="4644"/>
                    <a:pt x="7739" y="4346"/>
                  </a:cubicBezTo>
                  <a:cubicBezTo>
                    <a:pt x="7751" y="4180"/>
                    <a:pt x="7691" y="4001"/>
                    <a:pt x="7584" y="3882"/>
                  </a:cubicBezTo>
                  <a:cubicBezTo>
                    <a:pt x="7525" y="3822"/>
                    <a:pt x="7465" y="3775"/>
                    <a:pt x="7394" y="3739"/>
                  </a:cubicBezTo>
                  <a:lnTo>
                    <a:pt x="7394" y="3299"/>
                  </a:lnTo>
                  <a:lnTo>
                    <a:pt x="8989" y="3299"/>
                  </a:lnTo>
                  <a:cubicBezTo>
                    <a:pt x="9061" y="3299"/>
                    <a:pt x="9120" y="3263"/>
                    <a:pt x="9144" y="3179"/>
                  </a:cubicBezTo>
                  <a:cubicBezTo>
                    <a:pt x="9132" y="3132"/>
                    <a:pt x="9108" y="3048"/>
                    <a:pt x="9049" y="3025"/>
                  </a:cubicBezTo>
                  <a:lnTo>
                    <a:pt x="4655" y="36"/>
                  </a:lnTo>
                  <a:cubicBezTo>
                    <a:pt x="4626" y="12"/>
                    <a:pt x="4593" y="0"/>
                    <a:pt x="4562"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5" name="Google Shape;1955;p63"/>
            <p:cNvSpPr/>
            <p:nvPr/>
          </p:nvSpPr>
          <p:spPr>
            <a:xfrm>
              <a:off x="6792372" y="1655984"/>
              <a:ext cx="76222" cy="38143"/>
            </a:xfrm>
            <a:custGeom>
              <a:rect b="b" l="l" r="r" t="t"/>
              <a:pathLst>
                <a:path extrusionOk="0" h="1204" w="2406">
                  <a:moveTo>
                    <a:pt x="989" y="334"/>
                  </a:moveTo>
                  <a:cubicBezTo>
                    <a:pt x="917" y="441"/>
                    <a:pt x="798" y="537"/>
                    <a:pt x="667" y="537"/>
                  </a:cubicBezTo>
                  <a:lnTo>
                    <a:pt x="334" y="537"/>
                  </a:lnTo>
                  <a:cubicBezTo>
                    <a:pt x="393" y="417"/>
                    <a:pt x="512" y="334"/>
                    <a:pt x="667" y="334"/>
                  </a:cubicBezTo>
                  <a:close/>
                  <a:moveTo>
                    <a:pt x="1727" y="334"/>
                  </a:moveTo>
                  <a:cubicBezTo>
                    <a:pt x="1858" y="334"/>
                    <a:pt x="1989" y="417"/>
                    <a:pt x="2048" y="537"/>
                  </a:cubicBezTo>
                  <a:lnTo>
                    <a:pt x="1727" y="537"/>
                  </a:lnTo>
                  <a:cubicBezTo>
                    <a:pt x="1584" y="537"/>
                    <a:pt x="1453" y="453"/>
                    <a:pt x="1393" y="334"/>
                  </a:cubicBezTo>
                  <a:close/>
                  <a:moveTo>
                    <a:pt x="679" y="1"/>
                  </a:moveTo>
                  <a:cubicBezTo>
                    <a:pt x="298" y="1"/>
                    <a:pt x="0" y="310"/>
                    <a:pt x="0" y="679"/>
                  </a:cubicBezTo>
                  <a:lnTo>
                    <a:pt x="0" y="1037"/>
                  </a:lnTo>
                  <a:cubicBezTo>
                    <a:pt x="0" y="1132"/>
                    <a:pt x="72" y="1203"/>
                    <a:pt x="155" y="1203"/>
                  </a:cubicBezTo>
                  <a:cubicBezTo>
                    <a:pt x="250" y="1203"/>
                    <a:pt x="322" y="1132"/>
                    <a:pt x="322" y="1037"/>
                  </a:cubicBezTo>
                  <a:lnTo>
                    <a:pt x="322" y="846"/>
                  </a:lnTo>
                  <a:lnTo>
                    <a:pt x="679" y="846"/>
                  </a:lnTo>
                  <a:cubicBezTo>
                    <a:pt x="893" y="846"/>
                    <a:pt x="1084" y="751"/>
                    <a:pt x="1203" y="608"/>
                  </a:cubicBezTo>
                  <a:cubicBezTo>
                    <a:pt x="1334" y="751"/>
                    <a:pt x="1512" y="846"/>
                    <a:pt x="1727" y="846"/>
                  </a:cubicBezTo>
                  <a:lnTo>
                    <a:pt x="2084" y="846"/>
                  </a:lnTo>
                  <a:lnTo>
                    <a:pt x="2084" y="1037"/>
                  </a:lnTo>
                  <a:cubicBezTo>
                    <a:pt x="2084" y="1132"/>
                    <a:pt x="2155" y="1203"/>
                    <a:pt x="2239" y="1203"/>
                  </a:cubicBezTo>
                  <a:cubicBezTo>
                    <a:pt x="2334" y="1203"/>
                    <a:pt x="2405" y="1132"/>
                    <a:pt x="2405" y="1037"/>
                  </a:cubicBezTo>
                  <a:lnTo>
                    <a:pt x="2405" y="679"/>
                  </a:lnTo>
                  <a:cubicBezTo>
                    <a:pt x="2405" y="310"/>
                    <a:pt x="2096" y="1"/>
                    <a:pt x="1727"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p63"/>
            <p:cNvSpPr/>
            <p:nvPr/>
          </p:nvSpPr>
          <p:spPr>
            <a:xfrm>
              <a:off x="6785593" y="1622815"/>
              <a:ext cx="21891" cy="10581"/>
            </a:xfrm>
            <a:custGeom>
              <a:rect b="b" l="l" r="r" t="t"/>
              <a:pathLst>
                <a:path extrusionOk="0" h="334" w="691">
                  <a:moveTo>
                    <a:pt x="167" y="0"/>
                  </a:moveTo>
                  <a:cubicBezTo>
                    <a:pt x="72" y="0"/>
                    <a:pt x="0" y="71"/>
                    <a:pt x="0" y="167"/>
                  </a:cubicBezTo>
                  <a:cubicBezTo>
                    <a:pt x="0" y="250"/>
                    <a:pt x="72" y="333"/>
                    <a:pt x="167" y="333"/>
                  </a:cubicBezTo>
                  <a:lnTo>
                    <a:pt x="524" y="333"/>
                  </a:lnTo>
                  <a:cubicBezTo>
                    <a:pt x="607" y="333"/>
                    <a:pt x="679" y="250"/>
                    <a:pt x="679" y="167"/>
                  </a:cubicBezTo>
                  <a:cubicBezTo>
                    <a:pt x="691" y="71"/>
                    <a:pt x="607" y="0"/>
                    <a:pt x="524"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63"/>
            <p:cNvSpPr/>
            <p:nvPr/>
          </p:nvSpPr>
          <p:spPr>
            <a:xfrm>
              <a:off x="6852723" y="1622815"/>
              <a:ext cx="21542" cy="10581"/>
            </a:xfrm>
            <a:custGeom>
              <a:rect b="b" l="l" r="r" t="t"/>
              <a:pathLst>
                <a:path extrusionOk="0" h="334" w="680">
                  <a:moveTo>
                    <a:pt x="155" y="0"/>
                  </a:moveTo>
                  <a:cubicBezTo>
                    <a:pt x="72" y="0"/>
                    <a:pt x="0" y="71"/>
                    <a:pt x="0" y="167"/>
                  </a:cubicBezTo>
                  <a:cubicBezTo>
                    <a:pt x="0" y="250"/>
                    <a:pt x="72" y="333"/>
                    <a:pt x="155" y="333"/>
                  </a:cubicBezTo>
                  <a:lnTo>
                    <a:pt x="512" y="333"/>
                  </a:lnTo>
                  <a:cubicBezTo>
                    <a:pt x="608" y="333"/>
                    <a:pt x="679" y="250"/>
                    <a:pt x="679" y="167"/>
                  </a:cubicBezTo>
                  <a:cubicBezTo>
                    <a:pt x="679" y="71"/>
                    <a:pt x="608" y="0"/>
                    <a:pt x="512"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58" name="Google Shape;1958;p63"/>
          <p:cNvGrpSpPr/>
          <p:nvPr/>
        </p:nvGrpSpPr>
        <p:grpSpPr>
          <a:xfrm>
            <a:off x="1600188" y="4934819"/>
            <a:ext cx="322154" cy="355355"/>
            <a:chOff x="6200938" y="1500594"/>
            <a:chExt cx="322154" cy="355355"/>
          </a:xfrm>
        </p:grpSpPr>
        <p:sp>
          <p:nvSpPr>
            <p:cNvPr id="1959" name="Google Shape;1959;p63"/>
            <p:cNvSpPr/>
            <p:nvPr/>
          </p:nvSpPr>
          <p:spPr>
            <a:xfrm>
              <a:off x="6325789" y="1605835"/>
              <a:ext cx="10581" cy="16252"/>
            </a:xfrm>
            <a:custGeom>
              <a:rect b="b" l="l" r="r" t="t"/>
              <a:pathLst>
                <a:path extrusionOk="0" h="513" w="334">
                  <a:moveTo>
                    <a:pt x="167" y="0"/>
                  </a:moveTo>
                  <a:cubicBezTo>
                    <a:pt x="84" y="0"/>
                    <a:pt x="0" y="72"/>
                    <a:pt x="0" y="167"/>
                  </a:cubicBezTo>
                  <a:lnTo>
                    <a:pt x="0" y="346"/>
                  </a:lnTo>
                  <a:cubicBezTo>
                    <a:pt x="0" y="429"/>
                    <a:pt x="84" y="512"/>
                    <a:pt x="167" y="512"/>
                  </a:cubicBezTo>
                  <a:cubicBezTo>
                    <a:pt x="262" y="512"/>
                    <a:pt x="334" y="429"/>
                    <a:pt x="334" y="346"/>
                  </a:cubicBezTo>
                  <a:lnTo>
                    <a:pt x="334" y="167"/>
                  </a:lnTo>
                  <a:cubicBezTo>
                    <a:pt x="334" y="72"/>
                    <a:pt x="262" y="0"/>
                    <a:pt x="16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0" name="Google Shape;1960;p63"/>
            <p:cNvSpPr/>
            <p:nvPr/>
          </p:nvSpPr>
          <p:spPr>
            <a:xfrm>
              <a:off x="6387280" y="1605835"/>
              <a:ext cx="10201" cy="16252"/>
            </a:xfrm>
            <a:custGeom>
              <a:rect b="b" l="l" r="r" t="t"/>
              <a:pathLst>
                <a:path extrusionOk="0" h="513" w="322">
                  <a:moveTo>
                    <a:pt x="167" y="0"/>
                  </a:moveTo>
                  <a:cubicBezTo>
                    <a:pt x="72" y="0"/>
                    <a:pt x="0" y="72"/>
                    <a:pt x="0" y="167"/>
                  </a:cubicBezTo>
                  <a:lnTo>
                    <a:pt x="0" y="346"/>
                  </a:lnTo>
                  <a:cubicBezTo>
                    <a:pt x="0" y="429"/>
                    <a:pt x="72" y="512"/>
                    <a:pt x="167" y="512"/>
                  </a:cubicBezTo>
                  <a:cubicBezTo>
                    <a:pt x="250" y="512"/>
                    <a:pt x="322" y="429"/>
                    <a:pt x="322" y="346"/>
                  </a:cubicBezTo>
                  <a:lnTo>
                    <a:pt x="322" y="167"/>
                  </a:lnTo>
                  <a:cubicBezTo>
                    <a:pt x="322" y="72"/>
                    <a:pt x="250" y="0"/>
                    <a:pt x="16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p63"/>
            <p:cNvSpPr/>
            <p:nvPr/>
          </p:nvSpPr>
          <p:spPr>
            <a:xfrm>
              <a:off x="6345779" y="1650725"/>
              <a:ext cx="32472" cy="10201"/>
            </a:xfrm>
            <a:custGeom>
              <a:rect b="b" l="l" r="r" t="t"/>
              <a:pathLst>
                <a:path extrusionOk="0" h="322" w="1025">
                  <a:moveTo>
                    <a:pt x="167" y="0"/>
                  </a:moveTo>
                  <a:cubicBezTo>
                    <a:pt x="72" y="0"/>
                    <a:pt x="0" y="72"/>
                    <a:pt x="0" y="167"/>
                  </a:cubicBezTo>
                  <a:cubicBezTo>
                    <a:pt x="0" y="250"/>
                    <a:pt x="72" y="322"/>
                    <a:pt x="167" y="322"/>
                  </a:cubicBezTo>
                  <a:lnTo>
                    <a:pt x="858" y="322"/>
                  </a:lnTo>
                  <a:cubicBezTo>
                    <a:pt x="953" y="322"/>
                    <a:pt x="1024" y="250"/>
                    <a:pt x="1024" y="167"/>
                  </a:cubicBezTo>
                  <a:cubicBezTo>
                    <a:pt x="1024" y="72"/>
                    <a:pt x="953" y="0"/>
                    <a:pt x="858"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2" name="Google Shape;1962;p63"/>
            <p:cNvSpPr/>
            <p:nvPr/>
          </p:nvSpPr>
          <p:spPr>
            <a:xfrm>
              <a:off x="6200938" y="1500594"/>
              <a:ext cx="322154" cy="355355"/>
            </a:xfrm>
            <a:custGeom>
              <a:rect b="b" l="l" r="r" t="t"/>
              <a:pathLst>
                <a:path extrusionOk="0" h="11217" w="10169">
                  <a:moveTo>
                    <a:pt x="5072" y="322"/>
                  </a:moveTo>
                  <a:cubicBezTo>
                    <a:pt x="5251" y="322"/>
                    <a:pt x="5442" y="334"/>
                    <a:pt x="5608" y="381"/>
                  </a:cubicBezTo>
                  <a:lnTo>
                    <a:pt x="5608" y="1727"/>
                  </a:lnTo>
                  <a:cubicBezTo>
                    <a:pt x="5608" y="1822"/>
                    <a:pt x="5680" y="1893"/>
                    <a:pt x="5775" y="1893"/>
                  </a:cubicBezTo>
                  <a:cubicBezTo>
                    <a:pt x="5858" y="1893"/>
                    <a:pt x="5942" y="1822"/>
                    <a:pt x="5942" y="1727"/>
                  </a:cubicBezTo>
                  <a:lnTo>
                    <a:pt x="5942" y="465"/>
                  </a:lnTo>
                  <a:cubicBezTo>
                    <a:pt x="6835" y="798"/>
                    <a:pt x="7466" y="1632"/>
                    <a:pt x="7525" y="2608"/>
                  </a:cubicBezTo>
                  <a:lnTo>
                    <a:pt x="5942" y="2608"/>
                  </a:lnTo>
                  <a:lnTo>
                    <a:pt x="5942" y="2417"/>
                  </a:lnTo>
                  <a:cubicBezTo>
                    <a:pt x="5942" y="2322"/>
                    <a:pt x="5858" y="2251"/>
                    <a:pt x="5775" y="2251"/>
                  </a:cubicBezTo>
                  <a:cubicBezTo>
                    <a:pt x="5680" y="2251"/>
                    <a:pt x="5608" y="2322"/>
                    <a:pt x="5608" y="2417"/>
                  </a:cubicBezTo>
                  <a:lnTo>
                    <a:pt x="5608" y="2608"/>
                  </a:lnTo>
                  <a:lnTo>
                    <a:pt x="4537" y="2608"/>
                  </a:lnTo>
                  <a:lnTo>
                    <a:pt x="4537" y="381"/>
                  </a:lnTo>
                  <a:cubicBezTo>
                    <a:pt x="4715" y="334"/>
                    <a:pt x="4894" y="322"/>
                    <a:pt x="5072" y="322"/>
                  </a:cubicBezTo>
                  <a:close/>
                  <a:moveTo>
                    <a:pt x="4215" y="477"/>
                  </a:moveTo>
                  <a:lnTo>
                    <a:pt x="4215" y="2620"/>
                  </a:lnTo>
                  <a:lnTo>
                    <a:pt x="2620" y="2620"/>
                  </a:lnTo>
                  <a:cubicBezTo>
                    <a:pt x="2679" y="1643"/>
                    <a:pt x="3322" y="810"/>
                    <a:pt x="4215" y="477"/>
                  </a:cubicBezTo>
                  <a:close/>
                  <a:moveTo>
                    <a:pt x="7204" y="2941"/>
                  </a:moveTo>
                  <a:lnTo>
                    <a:pt x="7204" y="4013"/>
                  </a:lnTo>
                  <a:cubicBezTo>
                    <a:pt x="7204" y="4072"/>
                    <a:pt x="7204" y="4132"/>
                    <a:pt x="7192" y="4203"/>
                  </a:cubicBezTo>
                  <a:lnTo>
                    <a:pt x="2965" y="4203"/>
                  </a:lnTo>
                  <a:cubicBezTo>
                    <a:pt x="2965" y="4144"/>
                    <a:pt x="2953" y="4084"/>
                    <a:pt x="2953" y="4013"/>
                  </a:cubicBezTo>
                  <a:lnTo>
                    <a:pt x="2953" y="3656"/>
                  </a:lnTo>
                  <a:cubicBezTo>
                    <a:pt x="2953" y="3560"/>
                    <a:pt x="2870" y="3489"/>
                    <a:pt x="2786" y="3489"/>
                  </a:cubicBezTo>
                  <a:cubicBezTo>
                    <a:pt x="2691" y="3489"/>
                    <a:pt x="2620" y="3560"/>
                    <a:pt x="2620" y="3656"/>
                  </a:cubicBezTo>
                  <a:lnTo>
                    <a:pt x="2620" y="4013"/>
                  </a:lnTo>
                  <a:lnTo>
                    <a:pt x="2620" y="4203"/>
                  </a:lnTo>
                  <a:lnTo>
                    <a:pt x="2441" y="4203"/>
                  </a:lnTo>
                  <a:cubicBezTo>
                    <a:pt x="2334" y="4203"/>
                    <a:pt x="2251" y="4108"/>
                    <a:pt x="2251" y="4013"/>
                  </a:cubicBezTo>
                  <a:lnTo>
                    <a:pt x="2251" y="3132"/>
                  </a:lnTo>
                  <a:cubicBezTo>
                    <a:pt x="2251" y="3025"/>
                    <a:pt x="2334" y="2941"/>
                    <a:pt x="2441" y="2941"/>
                  </a:cubicBezTo>
                  <a:lnTo>
                    <a:pt x="2632" y="2941"/>
                  </a:lnTo>
                  <a:lnTo>
                    <a:pt x="2632" y="2953"/>
                  </a:lnTo>
                  <a:cubicBezTo>
                    <a:pt x="2632" y="3036"/>
                    <a:pt x="2715" y="3120"/>
                    <a:pt x="2798" y="3120"/>
                  </a:cubicBezTo>
                  <a:cubicBezTo>
                    <a:pt x="2882" y="3120"/>
                    <a:pt x="2965" y="3036"/>
                    <a:pt x="2965" y="2953"/>
                  </a:cubicBezTo>
                  <a:lnTo>
                    <a:pt x="2965" y="2941"/>
                  </a:lnTo>
                  <a:close/>
                  <a:moveTo>
                    <a:pt x="7692" y="2953"/>
                  </a:moveTo>
                  <a:cubicBezTo>
                    <a:pt x="7811" y="2953"/>
                    <a:pt x="7894" y="3036"/>
                    <a:pt x="7894" y="3144"/>
                  </a:cubicBezTo>
                  <a:lnTo>
                    <a:pt x="7894" y="4025"/>
                  </a:lnTo>
                  <a:cubicBezTo>
                    <a:pt x="7894" y="4120"/>
                    <a:pt x="7799" y="4215"/>
                    <a:pt x="7692" y="4215"/>
                  </a:cubicBezTo>
                  <a:lnTo>
                    <a:pt x="7501" y="4215"/>
                  </a:lnTo>
                  <a:lnTo>
                    <a:pt x="7501" y="4025"/>
                  </a:lnTo>
                  <a:lnTo>
                    <a:pt x="7501" y="2953"/>
                  </a:lnTo>
                  <a:close/>
                  <a:moveTo>
                    <a:pt x="7513" y="4513"/>
                  </a:moveTo>
                  <a:lnTo>
                    <a:pt x="7418" y="5096"/>
                  </a:lnTo>
                  <a:cubicBezTo>
                    <a:pt x="7394" y="5180"/>
                    <a:pt x="7323" y="5239"/>
                    <a:pt x="7239" y="5239"/>
                  </a:cubicBezTo>
                  <a:lnTo>
                    <a:pt x="7192" y="5239"/>
                  </a:lnTo>
                  <a:cubicBezTo>
                    <a:pt x="7323" y="5025"/>
                    <a:pt x="7418" y="4763"/>
                    <a:pt x="7478" y="4513"/>
                  </a:cubicBezTo>
                  <a:close/>
                  <a:moveTo>
                    <a:pt x="3691" y="4525"/>
                  </a:moveTo>
                  <a:lnTo>
                    <a:pt x="3822" y="5263"/>
                  </a:lnTo>
                  <a:lnTo>
                    <a:pt x="3346" y="5263"/>
                  </a:lnTo>
                  <a:cubicBezTo>
                    <a:pt x="3203" y="5037"/>
                    <a:pt x="3084" y="4799"/>
                    <a:pt x="3013" y="4525"/>
                  </a:cubicBezTo>
                  <a:close/>
                  <a:moveTo>
                    <a:pt x="6108" y="4525"/>
                  </a:moveTo>
                  <a:lnTo>
                    <a:pt x="5965" y="5263"/>
                  </a:lnTo>
                  <a:lnTo>
                    <a:pt x="4168" y="5263"/>
                  </a:lnTo>
                  <a:lnTo>
                    <a:pt x="4037" y="4525"/>
                  </a:lnTo>
                  <a:close/>
                  <a:moveTo>
                    <a:pt x="7144" y="4525"/>
                  </a:moveTo>
                  <a:cubicBezTo>
                    <a:pt x="7073" y="4787"/>
                    <a:pt x="6966" y="5025"/>
                    <a:pt x="6823" y="5227"/>
                  </a:cubicBezTo>
                  <a:cubicBezTo>
                    <a:pt x="6823" y="5239"/>
                    <a:pt x="6799" y="5239"/>
                    <a:pt x="6799" y="5263"/>
                  </a:cubicBezTo>
                  <a:lnTo>
                    <a:pt x="6323" y="5263"/>
                  </a:lnTo>
                  <a:lnTo>
                    <a:pt x="6465" y="4525"/>
                  </a:lnTo>
                  <a:close/>
                  <a:moveTo>
                    <a:pt x="2691" y="4549"/>
                  </a:moveTo>
                  <a:cubicBezTo>
                    <a:pt x="2751" y="4799"/>
                    <a:pt x="2846" y="5049"/>
                    <a:pt x="2977" y="5275"/>
                  </a:cubicBezTo>
                  <a:lnTo>
                    <a:pt x="2917" y="5275"/>
                  </a:lnTo>
                  <a:lnTo>
                    <a:pt x="2917" y="5263"/>
                  </a:lnTo>
                  <a:cubicBezTo>
                    <a:pt x="2834" y="5263"/>
                    <a:pt x="2751" y="5203"/>
                    <a:pt x="2739" y="5108"/>
                  </a:cubicBezTo>
                  <a:lnTo>
                    <a:pt x="2655" y="4549"/>
                  </a:lnTo>
                  <a:close/>
                  <a:moveTo>
                    <a:pt x="3906" y="5584"/>
                  </a:moveTo>
                  <a:lnTo>
                    <a:pt x="3941" y="5811"/>
                  </a:lnTo>
                  <a:cubicBezTo>
                    <a:pt x="3846" y="5751"/>
                    <a:pt x="3739" y="5680"/>
                    <a:pt x="3644" y="5584"/>
                  </a:cubicBezTo>
                  <a:close/>
                  <a:moveTo>
                    <a:pt x="6501" y="5584"/>
                  </a:moveTo>
                  <a:cubicBezTo>
                    <a:pt x="6418" y="5680"/>
                    <a:pt x="6311" y="5739"/>
                    <a:pt x="6204" y="5811"/>
                  </a:cubicBezTo>
                  <a:lnTo>
                    <a:pt x="6251" y="5584"/>
                  </a:lnTo>
                  <a:close/>
                  <a:moveTo>
                    <a:pt x="5906" y="5584"/>
                  </a:moveTo>
                  <a:lnTo>
                    <a:pt x="5870" y="5834"/>
                  </a:lnTo>
                  <a:cubicBezTo>
                    <a:pt x="5834" y="6013"/>
                    <a:pt x="5692" y="6132"/>
                    <a:pt x="5513" y="6132"/>
                  </a:cubicBezTo>
                  <a:lnTo>
                    <a:pt x="4632" y="6132"/>
                  </a:lnTo>
                  <a:cubicBezTo>
                    <a:pt x="4453" y="6132"/>
                    <a:pt x="4299" y="6013"/>
                    <a:pt x="4275" y="5834"/>
                  </a:cubicBezTo>
                  <a:lnTo>
                    <a:pt x="4227" y="5584"/>
                  </a:lnTo>
                  <a:close/>
                  <a:moveTo>
                    <a:pt x="6132" y="6204"/>
                  </a:moveTo>
                  <a:lnTo>
                    <a:pt x="6132" y="6775"/>
                  </a:lnTo>
                  <a:cubicBezTo>
                    <a:pt x="6132" y="7073"/>
                    <a:pt x="6346" y="7358"/>
                    <a:pt x="6620" y="7442"/>
                  </a:cubicBezTo>
                  <a:lnTo>
                    <a:pt x="6704" y="7466"/>
                  </a:lnTo>
                  <a:cubicBezTo>
                    <a:pt x="6406" y="7859"/>
                    <a:pt x="5870" y="8442"/>
                    <a:pt x="5072" y="8751"/>
                  </a:cubicBezTo>
                  <a:cubicBezTo>
                    <a:pt x="4287" y="8442"/>
                    <a:pt x="3751" y="7859"/>
                    <a:pt x="3441" y="7466"/>
                  </a:cubicBezTo>
                  <a:lnTo>
                    <a:pt x="3513" y="7442"/>
                  </a:lnTo>
                  <a:cubicBezTo>
                    <a:pt x="3810" y="7358"/>
                    <a:pt x="4001" y="7085"/>
                    <a:pt x="4001" y="6775"/>
                  </a:cubicBezTo>
                  <a:lnTo>
                    <a:pt x="4001" y="6204"/>
                  </a:lnTo>
                  <a:cubicBezTo>
                    <a:pt x="4049" y="6239"/>
                    <a:pt x="4108" y="6251"/>
                    <a:pt x="4168" y="6287"/>
                  </a:cubicBezTo>
                  <a:lnTo>
                    <a:pt x="4179" y="6287"/>
                  </a:lnTo>
                  <a:cubicBezTo>
                    <a:pt x="4299" y="6382"/>
                    <a:pt x="4465" y="6454"/>
                    <a:pt x="4632" y="6454"/>
                  </a:cubicBezTo>
                  <a:lnTo>
                    <a:pt x="5513" y="6454"/>
                  </a:lnTo>
                  <a:cubicBezTo>
                    <a:pt x="5668" y="6454"/>
                    <a:pt x="5834" y="6394"/>
                    <a:pt x="5954" y="6287"/>
                  </a:cubicBezTo>
                  <a:cubicBezTo>
                    <a:pt x="6013" y="6251"/>
                    <a:pt x="6073" y="6239"/>
                    <a:pt x="6132" y="6204"/>
                  </a:cubicBezTo>
                  <a:close/>
                  <a:moveTo>
                    <a:pt x="8942" y="6632"/>
                  </a:moveTo>
                  <a:cubicBezTo>
                    <a:pt x="9442" y="6632"/>
                    <a:pt x="9835" y="7025"/>
                    <a:pt x="9835" y="7525"/>
                  </a:cubicBezTo>
                  <a:lnTo>
                    <a:pt x="9835" y="8751"/>
                  </a:lnTo>
                  <a:lnTo>
                    <a:pt x="9823" y="8751"/>
                  </a:lnTo>
                  <a:cubicBezTo>
                    <a:pt x="9823" y="9049"/>
                    <a:pt x="9585" y="9287"/>
                    <a:pt x="9287" y="9287"/>
                  </a:cubicBezTo>
                  <a:lnTo>
                    <a:pt x="8049" y="9287"/>
                  </a:lnTo>
                  <a:lnTo>
                    <a:pt x="8049" y="7061"/>
                  </a:lnTo>
                  <a:cubicBezTo>
                    <a:pt x="8109" y="7025"/>
                    <a:pt x="8168" y="7001"/>
                    <a:pt x="8216" y="6954"/>
                  </a:cubicBezTo>
                  <a:lnTo>
                    <a:pt x="8454" y="6775"/>
                  </a:lnTo>
                  <a:cubicBezTo>
                    <a:pt x="8573" y="6692"/>
                    <a:pt x="8716" y="6632"/>
                    <a:pt x="8882" y="6632"/>
                  </a:cubicBezTo>
                  <a:close/>
                  <a:moveTo>
                    <a:pt x="5072" y="0"/>
                  </a:moveTo>
                  <a:cubicBezTo>
                    <a:pt x="3572" y="0"/>
                    <a:pt x="2358" y="1179"/>
                    <a:pt x="2274" y="2667"/>
                  </a:cubicBezTo>
                  <a:cubicBezTo>
                    <a:pt x="2072" y="2739"/>
                    <a:pt x="1917" y="2929"/>
                    <a:pt x="1917" y="3156"/>
                  </a:cubicBezTo>
                  <a:lnTo>
                    <a:pt x="1917" y="4037"/>
                  </a:lnTo>
                  <a:cubicBezTo>
                    <a:pt x="1917" y="4275"/>
                    <a:pt x="2084" y="4465"/>
                    <a:pt x="2298" y="4525"/>
                  </a:cubicBezTo>
                  <a:lnTo>
                    <a:pt x="2394" y="5168"/>
                  </a:lnTo>
                  <a:cubicBezTo>
                    <a:pt x="2441" y="5418"/>
                    <a:pt x="2655" y="5596"/>
                    <a:pt x="2906" y="5596"/>
                  </a:cubicBezTo>
                  <a:lnTo>
                    <a:pt x="3191" y="5596"/>
                  </a:lnTo>
                  <a:cubicBezTo>
                    <a:pt x="3334" y="5763"/>
                    <a:pt x="3489" y="5906"/>
                    <a:pt x="3679" y="6049"/>
                  </a:cubicBezTo>
                  <a:lnTo>
                    <a:pt x="3679" y="6799"/>
                  </a:lnTo>
                  <a:cubicBezTo>
                    <a:pt x="3679" y="6966"/>
                    <a:pt x="3572" y="7097"/>
                    <a:pt x="3429" y="7144"/>
                  </a:cubicBezTo>
                  <a:lnTo>
                    <a:pt x="3263" y="7192"/>
                  </a:lnTo>
                  <a:cubicBezTo>
                    <a:pt x="3203" y="7097"/>
                    <a:pt x="3167" y="7049"/>
                    <a:pt x="3167" y="7025"/>
                  </a:cubicBezTo>
                  <a:cubicBezTo>
                    <a:pt x="3108" y="6906"/>
                    <a:pt x="2989" y="6846"/>
                    <a:pt x="2870" y="6846"/>
                  </a:cubicBezTo>
                  <a:lnTo>
                    <a:pt x="2572" y="6846"/>
                  </a:lnTo>
                  <a:cubicBezTo>
                    <a:pt x="2429" y="6846"/>
                    <a:pt x="2263" y="6799"/>
                    <a:pt x="2144" y="6704"/>
                  </a:cubicBezTo>
                  <a:lnTo>
                    <a:pt x="1905" y="6525"/>
                  </a:lnTo>
                  <a:cubicBezTo>
                    <a:pt x="1727" y="6394"/>
                    <a:pt x="1501" y="6311"/>
                    <a:pt x="1286" y="6311"/>
                  </a:cubicBezTo>
                  <a:lnTo>
                    <a:pt x="1227" y="6311"/>
                  </a:lnTo>
                  <a:cubicBezTo>
                    <a:pt x="548" y="6311"/>
                    <a:pt x="0" y="6870"/>
                    <a:pt x="0" y="7537"/>
                  </a:cubicBezTo>
                  <a:lnTo>
                    <a:pt x="0" y="8775"/>
                  </a:lnTo>
                  <a:cubicBezTo>
                    <a:pt x="0" y="9192"/>
                    <a:pt x="298" y="9549"/>
                    <a:pt x="703" y="9621"/>
                  </a:cubicBezTo>
                  <a:lnTo>
                    <a:pt x="703" y="11049"/>
                  </a:lnTo>
                  <a:cubicBezTo>
                    <a:pt x="703" y="11133"/>
                    <a:pt x="774" y="11216"/>
                    <a:pt x="870" y="11216"/>
                  </a:cubicBezTo>
                  <a:cubicBezTo>
                    <a:pt x="953" y="11216"/>
                    <a:pt x="1024" y="11133"/>
                    <a:pt x="1024" y="11049"/>
                  </a:cubicBezTo>
                  <a:lnTo>
                    <a:pt x="1024" y="9633"/>
                  </a:lnTo>
                  <a:lnTo>
                    <a:pt x="2096" y="9633"/>
                  </a:lnTo>
                  <a:lnTo>
                    <a:pt x="2096" y="11049"/>
                  </a:lnTo>
                  <a:cubicBezTo>
                    <a:pt x="2096" y="11133"/>
                    <a:pt x="2179" y="11216"/>
                    <a:pt x="2263" y="11216"/>
                  </a:cubicBezTo>
                  <a:cubicBezTo>
                    <a:pt x="2358" y="11216"/>
                    <a:pt x="2429" y="11133"/>
                    <a:pt x="2429" y="11049"/>
                  </a:cubicBezTo>
                  <a:lnTo>
                    <a:pt x="2429" y="9109"/>
                  </a:lnTo>
                  <a:cubicBezTo>
                    <a:pt x="2429" y="9025"/>
                    <a:pt x="2358" y="8954"/>
                    <a:pt x="2263" y="8954"/>
                  </a:cubicBezTo>
                  <a:cubicBezTo>
                    <a:pt x="2179" y="8954"/>
                    <a:pt x="2096" y="9025"/>
                    <a:pt x="2096" y="9109"/>
                  </a:cubicBezTo>
                  <a:lnTo>
                    <a:pt x="2096" y="9311"/>
                  </a:lnTo>
                  <a:lnTo>
                    <a:pt x="870" y="9311"/>
                  </a:lnTo>
                  <a:cubicBezTo>
                    <a:pt x="572" y="9311"/>
                    <a:pt x="334" y="9073"/>
                    <a:pt x="334" y="8775"/>
                  </a:cubicBezTo>
                  <a:lnTo>
                    <a:pt x="334" y="7537"/>
                  </a:lnTo>
                  <a:cubicBezTo>
                    <a:pt x="334" y="7049"/>
                    <a:pt x="727" y="6644"/>
                    <a:pt x="1227" y="6644"/>
                  </a:cubicBezTo>
                  <a:lnTo>
                    <a:pt x="1286" y="6644"/>
                  </a:lnTo>
                  <a:cubicBezTo>
                    <a:pt x="1429" y="6644"/>
                    <a:pt x="1596" y="6692"/>
                    <a:pt x="1715" y="6787"/>
                  </a:cubicBezTo>
                  <a:lnTo>
                    <a:pt x="1953" y="6966"/>
                  </a:lnTo>
                  <a:cubicBezTo>
                    <a:pt x="2013" y="7013"/>
                    <a:pt x="2060" y="7049"/>
                    <a:pt x="2120" y="7073"/>
                  </a:cubicBezTo>
                  <a:lnTo>
                    <a:pt x="2120" y="8418"/>
                  </a:lnTo>
                  <a:cubicBezTo>
                    <a:pt x="2120" y="8501"/>
                    <a:pt x="2191" y="8573"/>
                    <a:pt x="2274" y="8573"/>
                  </a:cubicBezTo>
                  <a:cubicBezTo>
                    <a:pt x="2370" y="8573"/>
                    <a:pt x="2441" y="8501"/>
                    <a:pt x="2441" y="8418"/>
                  </a:cubicBezTo>
                  <a:lnTo>
                    <a:pt x="2441" y="7168"/>
                  </a:lnTo>
                  <a:cubicBezTo>
                    <a:pt x="2489" y="7168"/>
                    <a:pt x="2536" y="7180"/>
                    <a:pt x="2572" y="7180"/>
                  </a:cubicBezTo>
                  <a:lnTo>
                    <a:pt x="2894" y="7180"/>
                  </a:lnTo>
                  <a:cubicBezTo>
                    <a:pt x="2917" y="7239"/>
                    <a:pt x="3608" y="8549"/>
                    <a:pt x="5037" y="9097"/>
                  </a:cubicBezTo>
                  <a:cubicBezTo>
                    <a:pt x="5055" y="9103"/>
                    <a:pt x="5072" y="9106"/>
                    <a:pt x="5092" y="9106"/>
                  </a:cubicBezTo>
                  <a:cubicBezTo>
                    <a:pt x="5111" y="9106"/>
                    <a:pt x="5132" y="9103"/>
                    <a:pt x="5156" y="9097"/>
                  </a:cubicBezTo>
                  <a:cubicBezTo>
                    <a:pt x="6596" y="8561"/>
                    <a:pt x="7275" y="7239"/>
                    <a:pt x="7299" y="7180"/>
                  </a:cubicBezTo>
                  <a:lnTo>
                    <a:pt x="7608" y="7180"/>
                  </a:lnTo>
                  <a:cubicBezTo>
                    <a:pt x="7656" y="7180"/>
                    <a:pt x="7692" y="7180"/>
                    <a:pt x="7739" y="7168"/>
                  </a:cubicBezTo>
                  <a:lnTo>
                    <a:pt x="7739" y="11049"/>
                  </a:lnTo>
                  <a:cubicBezTo>
                    <a:pt x="7739" y="11133"/>
                    <a:pt x="7811" y="11216"/>
                    <a:pt x="7906" y="11216"/>
                  </a:cubicBezTo>
                  <a:cubicBezTo>
                    <a:pt x="7989" y="11216"/>
                    <a:pt x="8073" y="11133"/>
                    <a:pt x="8073" y="11049"/>
                  </a:cubicBezTo>
                  <a:lnTo>
                    <a:pt x="8073" y="9633"/>
                  </a:lnTo>
                  <a:lnTo>
                    <a:pt x="9144" y="9633"/>
                  </a:lnTo>
                  <a:lnTo>
                    <a:pt x="9144" y="11049"/>
                  </a:lnTo>
                  <a:cubicBezTo>
                    <a:pt x="9144" y="11133"/>
                    <a:pt x="9216" y="11216"/>
                    <a:pt x="9299" y="11216"/>
                  </a:cubicBezTo>
                  <a:cubicBezTo>
                    <a:pt x="9394" y="11216"/>
                    <a:pt x="9466" y="11133"/>
                    <a:pt x="9466" y="11049"/>
                  </a:cubicBezTo>
                  <a:lnTo>
                    <a:pt x="9466" y="9621"/>
                  </a:lnTo>
                  <a:cubicBezTo>
                    <a:pt x="9871" y="9549"/>
                    <a:pt x="10168" y="9192"/>
                    <a:pt x="10168" y="8775"/>
                  </a:cubicBezTo>
                  <a:lnTo>
                    <a:pt x="10168" y="7537"/>
                  </a:lnTo>
                  <a:cubicBezTo>
                    <a:pt x="10156" y="6846"/>
                    <a:pt x="9621" y="6311"/>
                    <a:pt x="8930" y="6311"/>
                  </a:cubicBezTo>
                  <a:lnTo>
                    <a:pt x="8871" y="6311"/>
                  </a:lnTo>
                  <a:cubicBezTo>
                    <a:pt x="8644" y="6311"/>
                    <a:pt x="8418" y="6394"/>
                    <a:pt x="8240" y="6525"/>
                  </a:cubicBezTo>
                  <a:lnTo>
                    <a:pt x="8013" y="6704"/>
                  </a:lnTo>
                  <a:cubicBezTo>
                    <a:pt x="7894" y="6787"/>
                    <a:pt x="7739" y="6846"/>
                    <a:pt x="7573" y="6846"/>
                  </a:cubicBezTo>
                  <a:lnTo>
                    <a:pt x="7275" y="6846"/>
                  </a:lnTo>
                  <a:cubicBezTo>
                    <a:pt x="7144" y="6846"/>
                    <a:pt x="7037" y="6930"/>
                    <a:pt x="6977" y="7025"/>
                  </a:cubicBezTo>
                  <a:cubicBezTo>
                    <a:pt x="6977" y="7049"/>
                    <a:pt x="6954" y="7097"/>
                    <a:pt x="6894" y="7192"/>
                  </a:cubicBezTo>
                  <a:lnTo>
                    <a:pt x="6727" y="7144"/>
                  </a:lnTo>
                  <a:cubicBezTo>
                    <a:pt x="6585" y="7097"/>
                    <a:pt x="6477" y="6954"/>
                    <a:pt x="6477" y="6799"/>
                  </a:cubicBezTo>
                  <a:lnTo>
                    <a:pt x="6477" y="6049"/>
                  </a:lnTo>
                  <a:cubicBezTo>
                    <a:pt x="6656" y="5930"/>
                    <a:pt x="6823" y="5775"/>
                    <a:pt x="6966" y="5596"/>
                  </a:cubicBezTo>
                  <a:lnTo>
                    <a:pt x="7251" y="5596"/>
                  </a:lnTo>
                  <a:cubicBezTo>
                    <a:pt x="7501" y="5596"/>
                    <a:pt x="7716" y="5418"/>
                    <a:pt x="7751" y="5168"/>
                  </a:cubicBezTo>
                  <a:lnTo>
                    <a:pt x="7859" y="4525"/>
                  </a:lnTo>
                  <a:cubicBezTo>
                    <a:pt x="8073" y="4465"/>
                    <a:pt x="8228" y="4263"/>
                    <a:pt x="8228" y="4037"/>
                  </a:cubicBezTo>
                  <a:lnTo>
                    <a:pt x="8228" y="3156"/>
                  </a:lnTo>
                  <a:cubicBezTo>
                    <a:pt x="8228" y="2929"/>
                    <a:pt x="8085" y="2739"/>
                    <a:pt x="7870" y="2667"/>
                  </a:cubicBezTo>
                  <a:cubicBezTo>
                    <a:pt x="7799" y="1191"/>
                    <a:pt x="6585" y="0"/>
                    <a:pt x="5072"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3" name="Google Shape;1963;p63"/>
            <p:cNvSpPr/>
            <p:nvPr/>
          </p:nvSpPr>
          <p:spPr>
            <a:xfrm>
              <a:off x="6312199" y="1800445"/>
              <a:ext cx="99253" cy="54743"/>
            </a:xfrm>
            <a:custGeom>
              <a:rect b="b" l="l" r="r" t="t"/>
              <a:pathLst>
                <a:path extrusionOk="0" h="1728" w="3133">
                  <a:moveTo>
                    <a:pt x="1560" y="1"/>
                  </a:moveTo>
                  <a:cubicBezTo>
                    <a:pt x="703" y="1"/>
                    <a:pt x="1" y="703"/>
                    <a:pt x="1" y="1572"/>
                  </a:cubicBezTo>
                  <a:cubicBezTo>
                    <a:pt x="1" y="1656"/>
                    <a:pt x="72" y="1727"/>
                    <a:pt x="167" y="1727"/>
                  </a:cubicBezTo>
                  <a:cubicBezTo>
                    <a:pt x="251" y="1727"/>
                    <a:pt x="334" y="1656"/>
                    <a:pt x="334" y="1572"/>
                  </a:cubicBezTo>
                  <a:cubicBezTo>
                    <a:pt x="334" y="882"/>
                    <a:pt x="882" y="334"/>
                    <a:pt x="1560" y="334"/>
                  </a:cubicBezTo>
                  <a:cubicBezTo>
                    <a:pt x="2251" y="334"/>
                    <a:pt x="2799" y="882"/>
                    <a:pt x="2799" y="1572"/>
                  </a:cubicBezTo>
                  <a:cubicBezTo>
                    <a:pt x="2799" y="1656"/>
                    <a:pt x="2870" y="1727"/>
                    <a:pt x="2965" y="1727"/>
                  </a:cubicBezTo>
                  <a:cubicBezTo>
                    <a:pt x="3049" y="1727"/>
                    <a:pt x="3120" y="1656"/>
                    <a:pt x="3120" y="1572"/>
                  </a:cubicBezTo>
                  <a:cubicBezTo>
                    <a:pt x="3132" y="703"/>
                    <a:pt x="2430" y="1"/>
                    <a:pt x="1560"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64" name="Google Shape;1964;p63"/>
          <p:cNvGrpSpPr/>
          <p:nvPr/>
        </p:nvGrpSpPr>
        <p:grpSpPr>
          <a:xfrm>
            <a:off x="688881" y="4934439"/>
            <a:ext cx="332355" cy="354974"/>
            <a:chOff x="5289631" y="1500214"/>
            <a:chExt cx="332355" cy="354974"/>
          </a:xfrm>
        </p:grpSpPr>
        <p:sp>
          <p:nvSpPr>
            <p:cNvPr id="1965" name="Google Shape;1965;p63"/>
            <p:cNvSpPr/>
            <p:nvPr/>
          </p:nvSpPr>
          <p:spPr>
            <a:xfrm>
              <a:off x="5432603" y="1667040"/>
              <a:ext cx="45651" cy="16157"/>
            </a:xfrm>
            <a:custGeom>
              <a:rect b="b" l="l" r="r" t="t"/>
              <a:pathLst>
                <a:path extrusionOk="0" h="510" w="1441">
                  <a:moveTo>
                    <a:pt x="183" y="0"/>
                  </a:moveTo>
                  <a:cubicBezTo>
                    <a:pt x="140" y="0"/>
                    <a:pt x="96" y="15"/>
                    <a:pt x="60" y="45"/>
                  </a:cubicBezTo>
                  <a:cubicBezTo>
                    <a:pt x="0" y="104"/>
                    <a:pt x="0" y="211"/>
                    <a:pt x="60" y="283"/>
                  </a:cubicBezTo>
                  <a:cubicBezTo>
                    <a:pt x="203" y="426"/>
                    <a:pt x="441" y="509"/>
                    <a:pt x="691" y="509"/>
                  </a:cubicBezTo>
                  <a:cubicBezTo>
                    <a:pt x="965" y="509"/>
                    <a:pt x="1203" y="426"/>
                    <a:pt x="1334" y="283"/>
                  </a:cubicBezTo>
                  <a:cubicBezTo>
                    <a:pt x="1441" y="223"/>
                    <a:pt x="1441" y="128"/>
                    <a:pt x="1370" y="45"/>
                  </a:cubicBezTo>
                  <a:cubicBezTo>
                    <a:pt x="1334" y="15"/>
                    <a:pt x="1292" y="0"/>
                    <a:pt x="1251" y="0"/>
                  </a:cubicBezTo>
                  <a:cubicBezTo>
                    <a:pt x="1209" y="0"/>
                    <a:pt x="1167" y="15"/>
                    <a:pt x="1131" y="45"/>
                  </a:cubicBezTo>
                  <a:cubicBezTo>
                    <a:pt x="1072" y="104"/>
                    <a:pt x="917" y="188"/>
                    <a:pt x="715" y="188"/>
                  </a:cubicBezTo>
                  <a:cubicBezTo>
                    <a:pt x="500" y="188"/>
                    <a:pt x="358" y="104"/>
                    <a:pt x="298" y="45"/>
                  </a:cubicBezTo>
                  <a:cubicBezTo>
                    <a:pt x="268" y="15"/>
                    <a:pt x="227" y="0"/>
                    <a:pt x="183"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6" name="Google Shape;1966;p63"/>
            <p:cNvSpPr/>
            <p:nvPr/>
          </p:nvSpPr>
          <p:spPr>
            <a:xfrm>
              <a:off x="5416763" y="1628074"/>
              <a:ext cx="10581" cy="15872"/>
            </a:xfrm>
            <a:custGeom>
              <a:rect b="b" l="l" r="r" t="t"/>
              <a:pathLst>
                <a:path extrusionOk="0" h="501" w="334">
                  <a:moveTo>
                    <a:pt x="167" y="1"/>
                  </a:moveTo>
                  <a:cubicBezTo>
                    <a:pt x="84" y="1"/>
                    <a:pt x="0" y="72"/>
                    <a:pt x="0" y="167"/>
                  </a:cubicBezTo>
                  <a:lnTo>
                    <a:pt x="0" y="346"/>
                  </a:lnTo>
                  <a:cubicBezTo>
                    <a:pt x="0" y="429"/>
                    <a:pt x="84" y="501"/>
                    <a:pt x="167" y="501"/>
                  </a:cubicBezTo>
                  <a:cubicBezTo>
                    <a:pt x="262" y="501"/>
                    <a:pt x="334" y="429"/>
                    <a:pt x="334" y="346"/>
                  </a:cubicBezTo>
                  <a:lnTo>
                    <a:pt x="334" y="167"/>
                  </a:lnTo>
                  <a:cubicBezTo>
                    <a:pt x="334" y="72"/>
                    <a:pt x="262" y="1"/>
                    <a:pt x="167"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7" name="Google Shape;1967;p63"/>
            <p:cNvSpPr/>
            <p:nvPr/>
          </p:nvSpPr>
          <p:spPr>
            <a:xfrm>
              <a:off x="5483893" y="1628074"/>
              <a:ext cx="10233" cy="15872"/>
            </a:xfrm>
            <a:custGeom>
              <a:rect b="b" l="l" r="r" t="t"/>
              <a:pathLst>
                <a:path extrusionOk="0" h="501" w="323">
                  <a:moveTo>
                    <a:pt x="155" y="1"/>
                  </a:moveTo>
                  <a:cubicBezTo>
                    <a:pt x="72" y="1"/>
                    <a:pt x="1" y="72"/>
                    <a:pt x="1" y="167"/>
                  </a:cubicBezTo>
                  <a:lnTo>
                    <a:pt x="1" y="346"/>
                  </a:lnTo>
                  <a:cubicBezTo>
                    <a:pt x="1" y="429"/>
                    <a:pt x="72" y="501"/>
                    <a:pt x="155" y="501"/>
                  </a:cubicBezTo>
                  <a:cubicBezTo>
                    <a:pt x="251" y="501"/>
                    <a:pt x="322" y="429"/>
                    <a:pt x="322" y="346"/>
                  </a:cubicBezTo>
                  <a:lnTo>
                    <a:pt x="322" y="167"/>
                  </a:lnTo>
                  <a:cubicBezTo>
                    <a:pt x="322" y="72"/>
                    <a:pt x="251" y="1"/>
                    <a:pt x="155"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8" name="Google Shape;1968;p63"/>
            <p:cNvSpPr/>
            <p:nvPr/>
          </p:nvSpPr>
          <p:spPr>
            <a:xfrm>
              <a:off x="5411093" y="1611474"/>
              <a:ext cx="21923" cy="10613"/>
            </a:xfrm>
            <a:custGeom>
              <a:rect b="b" l="l" r="r" t="t"/>
              <a:pathLst>
                <a:path extrusionOk="0" h="335" w="692">
                  <a:moveTo>
                    <a:pt x="167" y="1"/>
                  </a:moveTo>
                  <a:cubicBezTo>
                    <a:pt x="72" y="1"/>
                    <a:pt x="1" y="72"/>
                    <a:pt x="1" y="168"/>
                  </a:cubicBezTo>
                  <a:cubicBezTo>
                    <a:pt x="1" y="251"/>
                    <a:pt x="72" y="334"/>
                    <a:pt x="167" y="334"/>
                  </a:cubicBezTo>
                  <a:lnTo>
                    <a:pt x="525" y="334"/>
                  </a:lnTo>
                  <a:cubicBezTo>
                    <a:pt x="608" y="334"/>
                    <a:pt x="691" y="251"/>
                    <a:pt x="691" y="168"/>
                  </a:cubicBezTo>
                  <a:cubicBezTo>
                    <a:pt x="691" y="72"/>
                    <a:pt x="620" y="1"/>
                    <a:pt x="525"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63"/>
            <p:cNvSpPr/>
            <p:nvPr/>
          </p:nvSpPr>
          <p:spPr>
            <a:xfrm>
              <a:off x="5478254" y="1611474"/>
              <a:ext cx="21511" cy="10613"/>
            </a:xfrm>
            <a:custGeom>
              <a:rect b="b" l="l" r="r" t="t"/>
              <a:pathLst>
                <a:path extrusionOk="0" h="335" w="679">
                  <a:moveTo>
                    <a:pt x="155" y="1"/>
                  </a:moveTo>
                  <a:cubicBezTo>
                    <a:pt x="71" y="1"/>
                    <a:pt x="0" y="72"/>
                    <a:pt x="0" y="168"/>
                  </a:cubicBezTo>
                  <a:cubicBezTo>
                    <a:pt x="0" y="251"/>
                    <a:pt x="71" y="334"/>
                    <a:pt x="155" y="334"/>
                  </a:cubicBezTo>
                  <a:lnTo>
                    <a:pt x="524" y="334"/>
                  </a:lnTo>
                  <a:cubicBezTo>
                    <a:pt x="607" y="334"/>
                    <a:pt x="679" y="251"/>
                    <a:pt x="679" y="168"/>
                  </a:cubicBezTo>
                  <a:cubicBezTo>
                    <a:pt x="679" y="72"/>
                    <a:pt x="607" y="1"/>
                    <a:pt x="524"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63"/>
            <p:cNvSpPr/>
            <p:nvPr/>
          </p:nvSpPr>
          <p:spPr>
            <a:xfrm>
              <a:off x="5289631" y="1500214"/>
              <a:ext cx="332355" cy="354974"/>
            </a:xfrm>
            <a:custGeom>
              <a:rect b="b" l="l" r="r" t="t"/>
              <a:pathLst>
                <a:path extrusionOk="0" h="11205" w="10491">
                  <a:moveTo>
                    <a:pt x="5930" y="322"/>
                  </a:moveTo>
                  <a:cubicBezTo>
                    <a:pt x="6395" y="322"/>
                    <a:pt x="6978" y="596"/>
                    <a:pt x="7347" y="858"/>
                  </a:cubicBezTo>
                  <a:cubicBezTo>
                    <a:pt x="7752" y="1143"/>
                    <a:pt x="8240" y="1655"/>
                    <a:pt x="8335" y="2429"/>
                  </a:cubicBezTo>
                  <a:cubicBezTo>
                    <a:pt x="8395" y="2989"/>
                    <a:pt x="8550" y="3263"/>
                    <a:pt x="8716" y="3513"/>
                  </a:cubicBezTo>
                  <a:cubicBezTo>
                    <a:pt x="8812" y="3680"/>
                    <a:pt x="8895" y="3822"/>
                    <a:pt x="8966" y="4049"/>
                  </a:cubicBezTo>
                  <a:cubicBezTo>
                    <a:pt x="9073" y="4370"/>
                    <a:pt x="9073" y="4632"/>
                    <a:pt x="9073" y="4894"/>
                  </a:cubicBezTo>
                  <a:cubicBezTo>
                    <a:pt x="9073" y="5144"/>
                    <a:pt x="9073" y="5406"/>
                    <a:pt x="9169" y="5715"/>
                  </a:cubicBezTo>
                  <a:cubicBezTo>
                    <a:pt x="9228" y="5918"/>
                    <a:pt x="9300" y="6085"/>
                    <a:pt x="9371" y="6239"/>
                  </a:cubicBezTo>
                  <a:cubicBezTo>
                    <a:pt x="9526" y="6537"/>
                    <a:pt x="9657" y="6799"/>
                    <a:pt x="9645" y="7442"/>
                  </a:cubicBezTo>
                  <a:cubicBezTo>
                    <a:pt x="9621" y="8037"/>
                    <a:pt x="9800" y="8430"/>
                    <a:pt x="9919" y="8740"/>
                  </a:cubicBezTo>
                  <a:cubicBezTo>
                    <a:pt x="10062" y="9049"/>
                    <a:pt x="10145" y="9264"/>
                    <a:pt x="10026" y="9597"/>
                  </a:cubicBezTo>
                  <a:cubicBezTo>
                    <a:pt x="9931" y="9918"/>
                    <a:pt x="9645" y="10133"/>
                    <a:pt x="9454" y="10252"/>
                  </a:cubicBezTo>
                  <a:lnTo>
                    <a:pt x="9454" y="9692"/>
                  </a:lnTo>
                  <a:cubicBezTo>
                    <a:pt x="9454" y="9168"/>
                    <a:pt x="9121" y="8704"/>
                    <a:pt x="8633" y="8549"/>
                  </a:cubicBezTo>
                  <a:lnTo>
                    <a:pt x="6811" y="7906"/>
                  </a:lnTo>
                  <a:cubicBezTo>
                    <a:pt x="6609" y="7835"/>
                    <a:pt x="6454" y="7620"/>
                    <a:pt x="6454" y="7394"/>
                  </a:cubicBezTo>
                  <a:lnTo>
                    <a:pt x="6454" y="6680"/>
                  </a:lnTo>
                  <a:cubicBezTo>
                    <a:pt x="7180" y="6263"/>
                    <a:pt x="7692" y="5465"/>
                    <a:pt x="7692" y="4561"/>
                  </a:cubicBezTo>
                  <a:lnTo>
                    <a:pt x="7692" y="3977"/>
                  </a:lnTo>
                  <a:cubicBezTo>
                    <a:pt x="7704" y="3989"/>
                    <a:pt x="7716" y="3989"/>
                    <a:pt x="7716" y="4001"/>
                  </a:cubicBezTo>
                  <a:cubicBezTo>
                    <a:pt x="8073" y="4263"/>
                    <a:pt x="8300" y="4418"/>
                    <a:pt x="8347" y="4989"/>
                  </a:cubicBezTo>
                  <a:cubicBezTo>
                    <a:pt x="8347" y="5073"/>
                    <a:pt x="8419" y="5132"/>
                    <a:pt x="8514" y="5132"/>
                  </a:cubicBezTo>
                  <a:lnTo>
                    <a:pt x="8526" y="5132"/>
                  </a:lnTo>
                  <a:cubicBezTo>
                    <a:pt x="8609" y="5132"/>
                    <a:pt x="8692" y="5049"/>
                    <a:pt x="8669" y="4953"/>
                  </a:cubicBezTo>
                  <a:cubicBezTo>
                    <a:pt x="8609" y="4239"/>
                    <a:pt x="8276" y="3989"/>
                    <a:pt x="7895" y="3739"/>
                  </a:cubicBezTo>
                  <a:cubicBezTo>
                    <a:pt x="7633" y="3560"/>
                    <a:pt x="7359" y="3370"/>
                    <a:pt x="7121" y="2965"/>
                  </a:cubicBezTo>
                  <a:cubicBezTo>
                    <a:pt x="6728" y="2322"/>
                    <a:pt x="6287" y="2215"/>
                    <a:pt x="5954" y="2132"/>
                  </a:cubicBezTo>
                  <a:cubicBezTo>
                    <a:pt x="5787" y="2084"/>
                    <a:pt x="5633" y="2060"/>
                    <a:pt x="5513" y="1965"/>
                  </a:cubicBezTo>
                  <a:cubicBezTo>
                    <a:pt x="5442" y="1917"/>
                    <a:pt x="5418" y="1834"/>
                    <a:pt x="5418" y="1763"/>
                  </a:cubicBezTo>
                  <a:lnTo>
                    <a:pt x="5418" y="1417"/>
                  </a:lnTo>
                  <a:cubicBezTo>
                    <a:pt x="5418" y="1322"/>
                    <a:pt x="5335" y="1251"/>
                    <a:pt x="5252" y="1251"/>
                  </a:cubicBezTo>
                  <a:cubicBezTo>
                    <a:pt x="5156" y="1251"/>
                    <a:pt x="5085" y="1322"/>
                    <a:pt x="5085" y="1417"/>
                  </a:cubicBezTo>
                  <a:lnTo>
                    <a:pt x="5085" y="1763"/>
                  </a:lnTo>
                  <a:cubicBezTo>
                    <a:pt x="5085" y="1846"/>
                    <a:pt x="5037" y="1917"/>
                    <a:pt x="4978" y="1965"/>
                  </a:cubicBezTo>
                  <a:cubicBezTo>
                    <a:pt x="4859" y="2060"/>
                    <a:pt x="4716" y="2084"/>
                    <a:pt x="4549" y="2132"/>
                  </a:cubicBezTo>
                  <a:cubicBezTo>
                    <a:pt x="4204" y="2215"/>
                    <a:pt x="3763" y="2322"/>
                    <a:pt x="3370" y="2965"/>
                  </a:cubicBezTo>
                  <a:cubicBezTo>
                    <a:pt x="3120" y="3370"/>
                    <a:pt x="2858" y="3549"/>
                    <a:pt x="2596" y="3739"/>
                  </a:cubicBezTo>
                  <a:cubicBezTo>
                    <a:pt x="2227" y="3989"/>
                    <a:pt x="1882" y="4239"/>
                    <a:pt x="1823" y="4953"/>
                  </a:cubicBezTo>
                  <a:cubicBezTo>
                    <a:pt x="1823" y="5049"/>
                    <a:pt x="1882" y="5120"/>
                    <a:pt x="1977" y="5132"/>
                  </a:cubicBezTo>
                  <a:cubicBezTo>
                    <a:pt x="2061" y="5132"/>
                    <a:pt x="2144" y="5073"/>
                    <a:pt x="2156" y="4989"/>
                  </a:cubicBezTo>
                  <a:cubicBezTo>
                    <a:pt x="2204" y="4418"/>
                    <a:pt x="2442" y="4263"/>
                    <a:pt x="2775" y="4001"/>
                  </a:cubicBezTo>
                  <a:cubicBezTo>
                    <a:pt x="3049" y="3822"/>
                    <a:pt x="3358" y="3584"/>
                    <a:pt x="3644" y="3144"/>
                  </a:cubicBezTo>
                  <a:cubicBezTo>
                    <a:pt x="3966" y="2620"/>
                    <a:pt x="4287" y="2525"/>
                    <a:pt x="4621" y="2453"/>
                  </a:cubicBezTo>
                  <a:cubicBezTo>
                    <a:pt x="4835" y="2394"/>
                    <a:pt x="5061" y="2346"/>
                    <a:pt x="5263" y="2179"/>
                  </a:cubicBezTo>
                  <a:cubicBezTo>
                    <a:pt x="5454" y="2346"/>
                    <a:pt x="5680" y="2394"/>
                    <a:pt x="5906" y="2453"/>
                  </a:cubicBezTo>
                  <a:cubicBezTo>
                    <a:pt x="6252" y="2548"/>
                    <a:pt x="6561" y="2620"/>
                    <a:pt x="6883" y="3144"/>
                  </a:cubicBezTo>
                  <a:cubicBezTo>
                    <a:pt x="7049" y="3394"/>
                    <a:pt x="7216" y="3584"/>
                    <a:pt x="7395" y="3715"/>
                  </a:cubicBezTo>
                  <a:lnTo>
                    <a:pt x="7395" y="4525"/>
                  </a:lnTo>
                  <a:cubicBezTo>
                    <a:pt x="7395" y="5680"/>
                    <a:pt x="6454" y="6656"/>
                    <a:pt x="5299" y="6668"/>
                  </a:cubicBezTo>
                  <a:cubicBezTo>
                    <a:pt x="5292" y="6668"/>
                    <a:pt x="5285" y="6668"/>
                    <a:pt x="5277" y="6668"/>
                  </a:cubicBezTo>
                  <a:cubicBezTo>
                    <a:pt x="4109" y="6668"/>
                    <a:pt x="3156" y="5720"/>
                    <a:pt x="3156" y="4549"/>
                  </a:cubicBezTo>
                  <a:lnTo>
                    <a:pt x="3156" y="4489"/>
                  </a:lnTo>
                  <a:cubicBezTo>
                    <a:pt x="3156" y="4406"/>
                    <a:pt x="3073" y="4334"/>
                    <a:pt x="2989" y="4334"/>
                  </a:cubicBezTo>
                  <a:cubicBezTo>
                    <a:pt x="2894" y="4334"/>
                    <a:pt x="2823" y="4406"/>
                    <a:pt x="2823" y="4489"/>
                  </a:cubicBezTo>
                  <a:lnTo>
                    <a:pt x="2823" y="4549"/>
                  </a:lnTo>
                  <a:cubicBezTo>
                    <a:pt x="2823" y="5465"/>
                    <a:pt x="3311" y="6251"/>
                    <a:pt x="4061" y="6680"/>
                  </a:cubicBezTo>
                  <a:lnTo>
                    <a:pt x="4061" y="7394"/>
                  </a:lnTo>
                  <a:cubicBezTo>
                    <a:pt x="4061" y="7620"/>
                    <a:pt x="3906" y="7823"/>
                    <a:pt x="3704" y="7906"/>
                  </a:cubicBezTo>
                  <a:lnTo>
                    <a:pt x="1882" y="8537"/>
                  </a:lnTo>
                  <a:cubicBezTo>
                    <a:pt x="1394" y="8716"/>
                    <a:pt x="1072" y="9180"/>
                    <a:pt x="1072" y="9692"/>
                  </a:cubicBezTo>
                  <a:lnTo>
                    <a:pt x="1072" y="10252"/>
                  </a:lnTo>
                  <a:cubicBezTo>
                    <a:pt x="858" y="10133"/>
                    <a:pt x="596" y="9906"/>
                    <a:pt x="489" y="9597"/>
                  </a:cubicBezTo>
                  <a:cubicBezTo>
                    <a:pt x="370" y="9252"/>
                    <a:pt x="453" y="9049"/>
                    <a:pt x="608" y="8740"/>
                  </a:cubicBezTo>
                  <a:cubicBezTo>
                    <a:pt x="739" y="8418"/>
                    <a:pt x="906" y="8049"/>
                    <a:pt x="894" y="7442"/>
                  </a:cubicBezTo>
                  <a:cubicBezTo>
                    <a:pt x="870" y="6799"/>
                    <a:pt x="1025" y="6513"/>
                    <a:pt x="1156" y="6239"/>
                  </a:cubicBezTo>
                  <a:cubicBezTo>
                    <a:pt x="1227" y="6085"/>
                    <a:pt x="1311" y="5918"/>
                    <a:pt x="1370" y="5715"/>
                  </a:cubicBezTo>
                  <a:cubicBezTo>
                    <a:pt x="1453" y="5406"/>
                    <a:pt x="1453" y="5144"/>
                    <a:pt x="1453" y="4894"/>
                  </a:cubicBezTo>
                  <a:cubicBezTo>
                    <a:pt x="1453" y="4632"/>
                    <a:pt x="1453" y="4370"/>
                    <a:pt x="1561" y="4049"/>
                  </a:cubicBezTo>
                  <a:cubicBezTo>
                    <a:pt x="1632" y="3822"/>
                    <a:pt x="1727" y="3680"/>
                    <a:pt x="1811" y="3513"/>
                  </a:cubicBezTo>
                  <a:cubicBezTo>
                    <a:pt x="1965" y="3263"/>
                    <a:pt x="2120" y="2989"/>
                    <a:pt x="2204" y="2429"/>
                  </a:cubicBezTo>
                  <a:cubicBezTo>
                    <a:pt x="2287" y="1655"/>
                    <a:pt x="2775" y="1155"/>
                    <a:pt x="3180" y="858"/>
                  </a:cubicBezTo>
                  <a:cubicBezTo>
                    <a:pt x="3692" y="489"/>
                    <a:pt x="4251" y="322"/>
                    <a:pt x="4597" y="322"/>
                  </a:cubicBezTo>
                  <a:cubicBezTo>
                    <a:pt x="4763" y="322"/>
                    <a:pt x="4894" y="358"/>
                    <a:pt x="4978" y="429"/>
                  </a:cubicBezTo>
                  <a:cubicBezTo>
                    <a:pt x="5067" y="489"/>
                    <a:pt x="5168" y="518"/>
                    <a:pt x="5268" y="518"/>
                  </a:cubicBezTo>
                  <a:cubicBezTo>
                    <a:pt x="5368" y="518"/>
                    <a:pt x="5466" y="489"/>
                    <a:pt x="5549" y="429"/>
                  </a:cubicBezTo>
                  <a:cubicBezTo>
                    <a:pt x="5656" y="370"/>
                    <a:pt x="5775" y="322"/>
                    <a:pt x="5930" y="322"/>
                  </a:cubicBezTo>
                  <a:close/>
                  <a:moveTo>
                    <a:pt x="4585" y="0"/>
                  </a:moveTo>
                  <a:cubicBezTo>
                    <a:pt x="4109" y="0"/>
                    <a:pt x="3478" y="239"/>
                    <a:pt x="2977" y="596"/>
                  </a:cubicBezTo>
                  <a:cubicBezTo>
                    <a:pt x="2525" y="917"/>
                    <a:pt x="1965" y="1489"/>
                    <a:pt x="1858" y="2382"/>
                  </a:cubicBezTo>
                  <a:cubicBezTo>
                    <a:pt x="1799" y="2870"/>
                    <a:pt x="1668" y="3096"/>
                    <a:pt x="1513" y="3334"/>
                  </a:cubicBezTo>
                  <a:cubicBezTo>
                    <a:pt x="1418" y="3501"/>
                    <a:pt x="1311" y="3680"/>
                    <a:pt x="1239" y="3941"/>
                  </a:cubicBezTo>
                  <a:cubicBezTo>
                    <a:pt x="1132" y="4311"/>
                    <a:pt x="1120" y="4596"/>
                    <a:pt x="1120" y="4882"/>
                  </a:cubicBezTo>
                  <a:cubicBezTo>
                    <a:pt x="1120" y="5120"/>
                    <a:pt x="1120" y="5346"/>
                    <a:pt x="1037" y="5608"/>
                  </a:cubicBezTo>
                  <a:cubicBezTo>
                    <a:pt x="1001" y="5787"/>
                    <a:pt x="918" y="5918"/>
                    <a:pt x="846" y="6073"/>
                  </a:cubicBezTo>
                  <a:cubicBezTo>
                    <a:pt x="703" y="6382"/>
                    <a:pt x="537" y="6716"/>
                    <a:pt x="549" y="7430"/>
                  </a:cubicBezTo>
                  <a:cubicBezTo>
                    <a:pt x="560" y="7966"/>
                    <a:pt x="418" y="8287"/>
                    <a:pt x="287" y="8585"/>
                  </a:cubicBezTo>
                  <a:cubicBezTo>
                    <a:pt x="132" y="8918"/>
                    <a:pt x="1" y="9228"/>
                    <a:pt x="168" y="9692"/>
                  </a:cubicBezTo>
                  <a:cubicBezTo>
                    <a:pt x="346" y="10192"/>
                    <a:pt x="846" y="10514"/>
                    <a:pt x="1061" y="10609"/>
                  </a:cubicBezTo>
                  <a:lnTo>
                    <a:pt x="1061" y="11026"/>
                  </a:lnTo>
                  <a:cubicBezTo>
                    <a:pt x="1061" y="11121"/>
                    <a:pt x="1132" y="11192"/>
                    <a:pt x="1215" y="11192"/>
                  </a:cubicBezTo>
                  <a:cubicBezTo>
                    <a:pt x="1311" y="11192"/>
                    <a:pt x="1382" y="11121"/>
                    <a:pt x="1382" y="11026"/>
                  </a:cubicBezTo>
                  <a:lnTo>
                    <a:pt x="1382" y="9668"/>
                  </a:lnTo>
                  <a:cubicBezTo>
                    <a:pt x="1382" y="9514"/>
                    <a:pt x="1430" y="9359"/>
                    <a:pt x="1501" y="9228"/>
                  </a:cubicBezTo>
                  <a:lnTo>
                    <a:pt x="2275" y="9895"/>
                  </a:lnTo>
                  <a:cubicBezTo>
                    <a:pt x="2394" y="10002"/>
                    <a:pt x="2465" y="10145"/>
                    <a:pt x="2465" y="10299"/>
                  </a:cubicBezTo>
                  <a:lnTo>
                    <a:pt x="2465" y="11026"/>
                  </a:lnTo>
                  <a:cubicBezTo>
                    <a:pt x="2465" y="11121"/>
                    <a:pt x="2549" y="11192"/>
                    <a:pt x="2632" y="11192"/>
                  </a:cubicBezTo>
                  <a:cubicBezTo>
                    <a:pt x="2716" y="11192"/>
                    <a:pt x="2799" y="11121"/>
                    <a:pt x="2799" y="11026"/>
                  </a:cubicBezTo>
                  <a:lnTo>
                    <a:pt x="2799" y="10299"/>
                  </a:lnTo>
                  <a:cubicBezTo>
                    <a:pt x="2799" y="10049"/>
                    <a:pt x="2692" y="9811"/>
                    <a:pt x="2501" y="9645"/>
                  </a:cubicBezTo>
                  <a:lnTo>
                    <a:pt x="1727" y="8978"/>
                  </a:lnTo>
                  <a:cubicBezTo>
                    <a:pt x="1799" y="8918"/>
                    <a:pt x="1882" y="8871"/>
                    <a:pt x="1977" y="8823"/>
                  </a:cubicBezTo>
                  <a:lnTo>
                    <a:pt x="3013" y="8454"/>
                  </a:lnTo>
                  <a:cubicBezTo>
                    <a:pt x="3728" y="9371"/>
                    <a:pt x="4466" y="10002"/>
                    <a:pt x="5192" y="10299"/>
                  </a:cubicBezTo>
                  <a:cubicBezTo>
                    <a:pt x="5204" y="10311"/>
                    <a:pt x="5240" y="10311"/>
                    <a:pt x="5252" y="10311"/>
                  </a:cubicBezTo>
                  <a:cubicBezTo>
                    <a:pt x="5263" y="10311"/>
                    <a:pt x="5299" y="10311"/>
                    <a:pt x="5311" y="10299"/>
                  </a:cubicBezTo>
                  <a:cubicBezTo>
                    <a:pt x="5764" y="10121"/>
                    <a:pt x="6216" y="9811"/>
                    <a:pt x="6668" y="9395"/>
                  </a:cubicBezTo>
                  <a:cubicBezTo>
                    <a:pt x="6728" y="9335"/>
                    <a:pt x="6740" y="9228"/>
                    <a:pt x="6668" y="9156"/>
                  </a:cubicBezTo>
                  <a:cubicBezTo>
                    <a:pt x="6636" y="9124"/>
                    <a:pt x="6590" y="9102"/>
                    <a:pt x="6543" y="9102"/>
                  </a:cubicBezTo>
                  <a:cubicBezTo>
                    <a:pt x="6503" y="9102"/>
                    <a:pt x="6463" y="9118"/>
                    <a:pt x="6430" y="9156"/>
                  </a:cubicBezTo>
                  <a:cubicBezTo>
                    <a:pt x="6025" y="9525"/>
                    <a:pt x="5644" y="9811"/>
                    <a:pt x="5252" y="9966"/>
                  </a:cubicBezTo>
                  <a:cubicBezTo>
                    <a:pt x="4478" y="9633"/>
                    <a:pt x="3811" y="8930"/>
                    <a:pt x="3347" y="8347"/>
                  </a:cubicBezTo>
                  <a:lnTo>
                    <a:pt x="3799" y="8204"/>
                  </a:lnTo>
                  <a:cubicBezTo>
                    <a:pt x="4132" y="8085"/>
                    <a:pt x="4370" y="7751"/>
                    <a:pt x="4370" y="7382"/>
                  </a:cubicBezTo>
                  <a:lnTo>
                    <a:pt x="4370" y="6811"/>
                  </a:lnTo>
                  <a:cubicBezTo>
                    <a:pt x="4656" y="6918"/>
                    <a:pt x="4954" y="6978"/>
                    <a:pt x="5263" y="6978"/>
                  </a:cubicBezTo>
                  <a:cubicBezTo>
                    <a:pt x="5585" y="6978"/>
                    <a:pt x="5883" y="6918"/>
                    <a:pt x="6156" y="6811"/>
                  </a:cubicBezTo>
                  <a:lnTo>
                    <a:pt x="6156" y="7382"/>
                  </a:lnTo>
                  <a:cubicBezTo>
                    <a:pt x="6156" y="7751"/>
                    <a:pt x="6395" y="8085"/>
                    <a:pt x="6740" y="8204"/>
                  </a:cubicBezTo>
                  <a:lnTo>
                    <a:pt x="7192" y="8347"/>
                  </a:lnTo>
                  <a:cubicBezTo>
                    <a:pt x="7097" y="8466"/>
                    <a:pt x="7014" y="8573"/>
                    <a:pt x="6907" y="8692"/>
                  </a:cubicBezTo>
                  <a:cubicBezTo>
                    <a:pt x="6847" y="8763"/>
                    <a:pt x="6847" y="8871"/>
                    <a:pt x="6918" y="8930"/>
                  </a:cubicBezTo>
                  <a:cubicBezTo>
                    <a:pt x="6954" y="8954"/>
                    <a:pt x="6990" y="8978"/>
                    <a:pt x="7026" y="8978"/>
                  </a:cubicBezTo>
                  <a:cubicBezTo>
                    <a:pt x="7073" y="8978"/>
                    <a:pt x="7109" y="8954"/>
                    <a:pt x="7145" y="8918"/>
                  </a:cubicBezTo>
                  <a:cubicBezTo>
                    <a:pt x="7264" y="8787"/>
                    <a:pt x="7383" y="8633"/>
                    <a:pt x="7502" y="8490"/>
                  </a:cubicBezTo>
                  <a:lnTo>
                    <a:pt x="8538" y="8859"/>
                  </a:lnTo>
                  <a:cubicBezTo>
                    <a:pt x="8645" y="8883"/>
                    <a:pt x="8740" y="8942"/>
                    <a:pt x="8812" y="9002"/>
                  </a:cubicBezTo>
                  <a:lnTo>
                    <a:pt x="8038" y="9656"/>
                  </a:lnTo>
                  <a:cubicBezTo>
                    <a:pt x="7847" y="9823"/>
                    <a:pt x="7740" y="10061"/>
                    <a:pt x="7740" y="10311"/>
                  </a:cubicBezTo>
                  <a:lnTo>
                    <a:pt x="7740" y="11038"/>
                  </a:lnTo>
                  <a:cubicBezTo>
                    <a:pt x="7740" y="11133"/>
                    <a:pt x="7811" y="11204"/>
                    <a:pt x="7895" y="11204"/>
                  </a:cubicBezTo>
                  <a:cubicBezTo>
                    <a:pt x="7990" y="11204"/>
                    <a:pt x="8061" y="11133"/>
                    <a:pt x="8061" y="11038"/>
                  </a:cubicBezTo>
                  <a:lnTo>
                    <a:pt x="8061" y="10311"/>
                  </a:lnTo>
                  <a:cubicBezTo>
                    <a:pt x="8061" y="10145"/>
                    <a:pt x="8133" y="10002"/>
                    <a:pt x="8252" y="9918"/>
                  </a:cubicBezTo>
                  <a:lnTo>
                    <a:pt x="9014" y="9264"/>
                  </a:lnTo>
                  <a:cubicBezTo>
                    <a:pt x="9085" y="9395"/>
                    <a:pt x="9133" y="9537"/>
                    <a:pt x="9133" y="9692"/>
                  </a:cubicBezTo>
                  <a:lnTo>
                    <a:pt x="9133" y="11049"/>
                  </a:lnTo>
                  <a:cubicBezTo>
                    <a:pt x="9133" y="11133"/>
                    <a:pt x="9204" y="11204"/>
                    <a:pt x="9300" y="11204"/>
                  </a:cubicBezTo>
                  <a:cubicBezTo>
                    <a:pt x="9383" y="11204"/>
                    <a:pt x="9466" y="11133"/>
                    <a:pt x="9466" y="11049"/>
                  </a:cubicBezTo>
                  <a:lnTo>
                    <a:pt x="9466" y="10633"/>
                  </a:lnTo>
                  <a:cubicBezTo>
                    <a:pt x="9681" y="10514"/>
                    <a:pt x="10193" y="10216"/>
                    <a:pt x="10359" y="9704"/>
                  </a:cubicBezTo>
                  <a:cubicBezTo>
                    <a:pt x="10490" y="9240"/>
                    <a:pt x="10359" y="8930"/>
                    <a:pt x="10228" y="8585"/>
                  </a:cubicBezTo>
                  <a:cubicBezTo>
                    <a:pt x="10085" y="8287"/>
                    <a:pt x="9955" y="7966"/>
                    <a:pt x="9955" y="7430"/>
                  </a:cubicBezTo>
                  <a:cubicBezTo>
                    <a:pt x="9966" y="6716"/>
                    <a:pt x="9812" y="6382"/>
                    <a:pt x="9657" y="6073"/>
                  </a:cubicBezTo>
                  <a:cubicBezTo>
                    <a:pt x="9585" y="5918"/>
                    <a:pt x="9526" y="5787"/>
                    <a:pt x="9466" y="5608"/>
                  </a:cubicBezTo>
                  <a:cubicBezTo>
                    <a:pt x="9395" y="5346"/>
                    <a:pt x="9395" y="5120"/>
                    <a:pt x="9395" y="4882"/>
                  </a:cubicBezTo>
                  <a:cubicBezTo>
                    <a:pt x="9395" y="4596"/>
                    <a:pt x="9395" y="4311"/>
                    <a:pt x="9276" y="3941"/>
                  </a:cubicBezTo>
                  <a:cubicBezTo>
                    <a:pt x="9193" y="3680"/>
                    <a:pt x="9097" y="3513"/>
                    <a:pt x="8990" y="3334"/>
                  </a:cubicBezTo>
                  <a:cubicBezTo>
                    <a:pt x="8835" y="3096"/>
                    <a:pt x="8704" y="2870"/>
                    <a:pt x="8645" y="2382"/>
                  </a:cubicBezTo>
                  <a:cubicBezTo>
                    <a:pt x="8538" y="1489"/>
                    <a:pt x="7978" y="917"/>
                    <a:pt x="7526" y="596"/>
                  </a:cubicBezTo>
                  <a:cubicBezTo>
                    <a:pt x="7026" y="239"/>
                    <a:pt x="6395" y="0"/>
                    <a:pt x="5918" y="0"/>
                  </a:cubicBezTo>
                  <a:cubicBezTo>
                    <a:pt x="5704" y="0"/>
                    <a:pt x="5502" y="48"/>
                    <a:pt x="5359" y="143"/>
                  </a:cubicBezTo>
                  <a:cubicBezTo>
                    <a:pt x="5329" y="167"/>
                    <a:pt x="5290" y="179"/>
                    <a:pt x="5252" y="179"/>
                  </a:cubicBezTo>
                  <a:cubicBezTo>
                    <a:pt x="5213" y="179"/>
                    <a:pt x="5174" y="167"/>
                    <a:pt x="5144" y="143"/>
                  </a:cubicBezTo>
                  <a:cubicBezTo>
                    <a:pt x="5002" y="48"/>
                    <a:pt x="4811" y="0"/>
                    <a:pt x="4585"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71" name="Google Shape;1971;p63"/>
          <p:cNvGrpSpPr/>
          <p:nvPr/>
        </p:nvGrpSpPr>
        <p:grpSpPr>
          <a:xfrm>
            <a:off x="1147545" y="4934058"/>
            <a:ext cx="323294" cy="356115"/>
            <a:chOff x="5748295" y="1499833"/>
            <a:chExt cx="323294" cy="356115"/>
          </a:xfrm>
        </p:grpSpPr>
        <p:sp>
          <p:nvSpPr>
            <p:cNvPr id="1972" name="Google Shape;1972;p63"/>
            <p:cNvSpPr/>
            <p:nvPr/>
          </p:nvSpPr>
          <p:spPr>
            <a:xfrm>
              <a:off x="5871276" y="1611474"/>
              <a:ext cx="10581" cy="16252"/>
            </a:xfrm>
            <a:custGeom>
              <a:rect b="b" l="l" r="r" t="t"/>
              <a:pathLst>
                <a:path extrusionOk="0" h="513" w="334">
                  <a:moveTo>
                    <a:pt x="167" y="1"/>
                  </a:moveTo>
                  <a:cubicBezTo>
                    <a:pt x="84" y="1"/>
                    <a:pt x="0" y="72"/>
                    <a:pt x="0" y="168"/>
                  </a:cubicBezTo>
                  <a:lnTo>
                    <a:pt x="0" y="346"/>
                  </a:lnTo>
                  <a:cubicBezTo>
                    <a:pt x="0" y="429"/>
                    <a:pt x="84" y="513"/>
                    <a:pt x="167" y="513"/>
                  </a:cubicBezTo>
                  <a:cubicBezTo>
                    <a:pt x="250" y="513"/>
                    <a:pt x="334" y="429"/>
                    <a:pt x="334" y="346"/>
                  </a:cubicBezTo>
                  <a:lnTo>
                    <a:pt x="334" y="168"/>
                  </a:lnTo>
                  <a:cubicBezTo>
                    <a:pt x="334" y="72"/>
                    <a:pt x="262" y="1"/>
                    <a:pt x="167"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63"/>
            <p:cNvSpPr/>
            <p:nvPr/>
          </p:nvSpPr>
          <p:spPr>
            <a:xfrm>
              <a:off x="5938406" y="1611474"/>
              <a:ext cx="10233" cy="16252"/>
            </a:xfrm>
            <a:custGeom>
              <a:rect b="b" l="l" r="r" t="t"/>
              <a:pathLst>
                <a:path extrusionOk="0" h="513" w="323">
                  <a:moveTo>
                    <a:pt x="167" y="1"/>
                  </a:moveTo>
                  <a:cubicBezTo>
                    <a:pt x="72" y="1"/>
                    <a:pt x="1" y="72"/>
                    <a:pt x="1" y="168"/>
                  </a:cubicBezTo>
                  <a:lnTo>
                    <a:pt x="1" y="346"/>
                  </a:lnTo>
                  <a:cubicBezTo>
                    <a:pt x="1" y="429"/>
                    <a:pt x="72" y="513"/>
                    <a:pt x="167" y="513"/>
                  </a:cubicBezTo>
                  <a:cubicBezTo>
                    <a:pt x="251" y="513"/>
                    <a:pt x="322" y="429"/>
                    <a:pt x="322" y="346"/>
                  </a:cubicBezTo>
                  <a:lnTo>
                    <a:pt x="322" y="168"/>
                  </a:lnTo>
                  <a:cubicBezTo>
                    <a:pt x="322" y="72"/>
                    <a:pt x="251" y="1"/>
                    <a:pt x="167"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63"/>
            <p:cNvSpPr/>
            <p:nvPr/>
          </p:nvSpPr>
          <p:spPr>
            <a:xfrm>
              <a:off x="5887116" y="1650820"/>
              <a:ext cx="45683" cy="15777"/>
            </a:xfrm>
            <a:custGeom>
              <a:rect b="b" l="l" r="r" t="t"/>
              <a:pathLst>
                <a:path extrusionOk="0" h="498" w="1442">
                  <a:moveTo>
                    <a:pt x="183" y="0"/>
                  </a:moveTo>
                  <a:cubicBezTo>
                    <a:pt x="140" y="0"/>
                    <a:pt x="96" y="15"/>
                    <a:pt x="60" y="45"/>
                  </a:cubicBezTo>
                  <a:cubicBezTo>
                    <a:pt x="0" y="104"/>
                    <a:pt x="0" y="199"/>
                    <a:pt x="60" y="283"/>
                  </a:cubicBezTo>
                  <a:cubicBezTo>
                    <a:pt x="203" y="414"/>
                    <a:pt x="441" y="497"/>
                    <a:pt x="691" y="497"/>
                  </a:cubicBezTo>
                  <a:cubicBezTo>
                    <a:pt x="965" y="497"/>
                    <a:pt x="1203" y="414"/>
                    <a:pt x="1334" y="283"/>
                  </a:cubicBezTo>
                  <a:cubicBezTo>
                    <a:pt x="1441" y="199"/>
                    <a:pt x="1441" y="104"/>
                    <a:pt x="1370" y="45"/>
                  </a:cubicBezTo>
                  <a:cubicBezTo>
                    <a:pt x="1340" y="15"/>
                    <a:pt x="1298" y="0"/>
                    <a:pt x="1255" y="0"/>
                  </a:cubicBezTo>
                  <a:cubicBezTo>
                    <a:pt x="1212" y="0"/>
                    <a:pt x="1167" y="15"/>
                    <a:pt x="1131" y="45"/>
                  </a:cubicBezTo>
                  <a:cubicBezTo>
                    <a:pt x="1072" y="104"/>
                    <a:pt x="917" y="176"/>
                    <a:pt x="715" y="176"/>
                  </a:cubicBezTo>
                  <a:cubicBezTo>
                    <a:pt x="500" y="176"/>
                    <a:pt x="358" y="104"/>
                    <a:pt x="298" y="45"/>
                  </a:cubicBezTo>
                  <a:cubicBezTo>
                    <a:pt x="268" y="15"/>
                    <a:pt x="227" y="0"/>
                    <a:pt x="183"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5" name="Google Shape;1975;p63"/>
            <p:cNvSpPr/>
            <p:nvPr/>
          </p:nvSpPr>
          <p:spPr>
            <a:xfrm>
              <a:off x="5748295" y="1499833"/>
              <a:ext cx="323294" cy="355355"/>
            </a:xfrm>
            <a:custGeom>
              <a:rect b="b" l="l" r="r" t="t"/>
              <a:pathLst>
                <a:path extrusionOk="0" h="11217" w="10205">
                  <a:moveTo>
                    <a:pt x="7026" y="334"/>
                  </a:moveTo>
                  <a:cubicBezTo>
                    <a:pt x="7323" y="334"/>
                    <a:pt x="7561" y="572"/>
                    <a:pt x="7561" y="870"/>
                  </a:cubicBezTo>
                  <a:lnTo>
                    <a:pt x="7561" y="3346"/>
                  </a:lnTo>
                  <a:lnTo>
                    <a:pt x="7371" y="3346"/>
                  </a:lnTo>
                  <a:cubicBezTo>
                    <a:pt x="7264" y="3346"/>
                    <a:pt x="7180" y="3251"/>
                    <a:pt x="7180" y="3156"/>
                  </a:cubicBezTo>
                  <a:lnTo>
                    <a:pt x="7180" y="2632"/>
                  </a:lnTo>
                  <a:cubicBezTo>
                    <a:pt x="7180" y="2156"/>
                    <a:pt x="6787" y="1763"/>
                    <a:pt x="6311" y="1763"/>
                  </a:cubicBezTo>
                  <a:lnTo>
                    <a:pt x="4561" y="1763"/>
                  </a:lnTo>
                  <a:cubicBezTo>
                    <a:pt x="4466" y="1763"/>
                    <a:pt x="4394" y="1846"/>
                    <a:pt x="4394" y="1929"/>
                  </a:cubicBezTo>
                  <a:cubicBezTo>
                    <a:pt x="4394" y="2025"/>
                    <a:pt x="4466" y="2096"/>
                    <a:pt x="4561" y="2096"/>
                  </a:cubicBezTo>
                  <a:lnTo>
                    <a:pt x="6311" y="2096"/>
                  </a:lnTo>
                  <a:cubicBezTo>
                    <a:pt x="6609" y="2096"/>
                    <a:pt x="6847" y="2334"/>
                    <a:pt x="6847" y="2632"/>
                  </a:cubicBezTo>
                  <a:lnTo>
                    <a:pt x="6847" y="3156"/>
                  </a:lnTo>
                  <a:cubicBezTo>
                    <a:pt x="6847" y="3441"/>
                    <a:pt x="7085" y="3680"/>
                    <a:pt x="7371" y="3680"/>
                  </a:cubicBezTo>
                  <a:lnTo>
                    <a:pt x="7633" y="3680"/>
                  </a:lnTo>
                  <a:cubicBezTo>
                    <a:pt x="7704" y="3680"/>
                    <a:pt x="7788" y="3703"/>
                    <a:pt x="7847" y="3763"/>
                  </a:cubicBezTo>
                  <a:cubicBezTo>
                    <a:pt x="7907" y="3822"/>
                    <a:pt x="7919" y="3894"/>
                    <a:pt x="7919" y="3977"/>
                  </a:cubicBezTo>
                  <a:cubicBezTo>
                    <a:pt x="7907" y="4108"/>
                    <a:pt x="7776" y="4227"/>
                    <a:pt x="7621" y="4227"/>
                  </a:cubicBezTo>
                  <a:lnTo>
                    <a:pt x="7549" y="4227"/>
                  </a:lnTo>
                  <a:lnTo>
                    <a:pt x="7549" y="4215"/>
                  </a:lnTo>
                  <a:cubicBezTo>
                    <a:pt x="7549" y="4120"/>
                    <a:pt x="7478" y="4049"/>
                    <a:pt x="7383" y="4049"/>
                  </a:cubicBezTo>
                  <a:cubicBezTo>
                    <a:pt x="7299" y="4049"/>
                    <a:pt x="7216" y="4120"/>
                    <a:pt x="7216" y="4215"/>
                  </a:cubicBezTo>
                  <a:cubicBezTo>
                    <a:pt x="7216" y="5370"/>
                    <a:pt x="6264" y="6323"/>
                    <a:pt x="5109" y="6323"/>
                  </a:cubicBezTo>
                  <a:cubicBezTo>
                    <a:pt x="5101" y="6323"/>
                    <a:pt x="5094" y="6323"/>
                    <a:pt x="5087" y="6323"/>
                  </a:cubicBezTo>
                  <a:cubicBezTo>
                    <a:pt x="3930" y="6323"/>
                    <a:pt x="2989" y="5375"/>
                    <a:pt x="2989" y="4215"/>
                  </a:cubicBezTo>
                  <a:cubicBezTo>
                    <a:pt x="2989" y="4120"/>
                    <a:pt x="2918" y="4049"/>
                    <a:pt x="2835" y="4049"/>
                  </a:cubicBezTo>
                  <a:cubicBezTo>
                    <a:pt x="2739" y="4049"/>
                    <a:pt x="2668" y="4120"/>
                    <a:pt x="2668" y="4215"/>
                  </a:cubicBezTo>
                  <a:lnTo>
                    <a:pt x="2668" y="4227"/>
                  </a:lnTo>
                  <a:lnTo>
                    <a:pt x="2561" y="4227"/>
                  </a:lnTo>
                  <a:cubicBezTo>
                    <a:pt x="2489" y="4227"/>
                    <a:pt x="2418" y="4192"/>
                    <a:pt x="2358" y="4132"/>
                  </a:cubicBezTo>
                  <a:cubicBezTo>
                    <a:pt x="2299" y="4073"/>
                    <a:pt x="2275" y="4001"/>
                    <a:pt x="2275" y="3930"/>
                  </a:cubicBezTo>
                  <a:cubicBezTo>
                    <a:pt x="2299" y="3799"/>
                    <a:pt x="2430" y="3680"/>
                    <a:pt x="2573" y="3680"/>
                  </a:cubicBezTo>
                  <a:lnTo>
                    <a:pt x="2811" y="3680"/>
                  </a:lnTo>
                  <a:cubicBezTo>
                    <a:pt x="3097" y="3680"/>
                    <a:pt x="3335" y="3441"/>
                    <a:pt x="3335" y="3156"/>
                  </a:cubicBezTo>
                  <a:lnTo>
                    <a:pt x="3335" y="2632"/>
                  </a:lnTo>
                  <a:cubicBezTo>
                    <a:pt x="3335" y="2334"/>
                    <a:pt x="3573" y="2096"/>
                    <a:pt x="3870" y="2096"/>
                  </a:cubicBezTo>
                  <a:cubicBezTo>
                    <a:pt x="3954" y="2096"/>
                    <a:pt x="4037" y="2025"/>
                    <a:pt x="4037" y="1929"/>
                  </a:cubicBezTo>
                  <a:cubicBezTo>
                    <a:pt x="4037" y="1846"/>
                    <a:pt x="3954" y="1763"/>
                    <a:pt x="3870" y="1763"/>
                  </a:cubicBezTo>
                  <a:cubicBezTo>
                    <a:pt x="3394" y="1763"/>
                    <a:pt x="3013" y="2156"/>
                    <a:pt x="3013" y="2632"/>
                  </a:cubicBezTo>
                  <a:lnTo>
                    <a:pt x="3013" y="3156"/>
                  </a:lnTo>
                  <a:cubicBezTo>
                    <a:pt x="3013" y="3251"/>
                    <a:pt x="2918" y="3346"/>
                    <a:pt x="2811" y="3346"/>
                  </a:cubicBezTo>
                  <a:lnTo>
                    <a:pt x="2620" y="3346"/>
                  </a:lnTo>
                  <a:lnTo>
                    <a:pt x="2620" y="870"/>
                  </a:lnTo>
                  <a:cubicBezTo>
                    <a:pt x="2620" y="572"/>
                    <a:pt x="2858" y="334"/>
                    <a:pt x="3156" y="334"/>
                  </a:cubicBezTo>
                  <a:close/>
                  <a:moveTo>
                    <a:pt x="6549" y="6204"/>
                  </a:moveTo>
                  <a:lnTo>
                    <a:pt x="6549" y="6632"/>
                  </a:lnTo>
                  <a:cubicBezTo>
                    <a:pt x="6549" y="6811"/>
                    <a:pt x="6621" y="6990"/>
                    <a:pt x="6764" y="7121"/>
                  </a:cubicBezTo>
                  <a:lnTo>
                    <a:pt x="7085" y="7454"/>
                  </a:lnTo>
                  <a:lnTo>
                    <a:pt x="7085" y="8085"/>
                  </a:lnTo>
                  <a:lnTo>
                    <a:pt x="7061" y="8085"/>
                  </a:lnTo>
                  <a:cubicBezTo>
                    <a:pt x="7061" y="9097"/>
                    <a:pt x="6264" y="9930"/>
                    <a:pt x="5287" y="10014"/>
                  </a:cubicBezTo>
                  <a:lnTo>
                    <a:pt x="5287" y="9835"/>
                  </a:lnTo>
                  <a:cubicBezTo>
                    <a:pt x="5287" y="9752"/>
                    <a:pt x="5204" y="9668"/>
                    <a:pt x="5121" y="9668"/>
                  </a:cubicBezTo>
                  <a:cubicBezTo>
                    <a:pt x="5037" y="9668"/>
                    <a:pt x="4954" y="9752"/>
                    <a:pt x="4954" y="9835"/>
                  </a:cubicBezTo>
                  <a:lnTo>
                    <a:pt x="4954" y="10014"/>
                  </a:lnTo>
                  <a:cubicBezTo>
                    <a:pt x="3966" y="9930"/>
                    <a:pt x="3192" y="9097"/>
                    <a:pt x="3192" y="8085"/>
                  </a:cubicBezTo>
                  <a:lnTo>
                    <a:pt x="3192" y="7442"/>
                  </a:lnTo>
                  <a:lnTo>
                    <a:pt x="3513" y="7109"/>
                  </a:lnTo>
                  <a:cubicBezTo>
                    <a:pt x="3644" y="6978"/>
                    <a:pt x="3728" y="6811"/>
                    <a:pt x="3728" y="6620"/>
                  </a:cubicBezTo>
                  <a:lnTo>
                    <a:pt x="3728" y="6204"/>
                  </a:lnTo>
                  <a:cubicBezTo>
                    <a:pt x="4120" y="6489"/>
                    <a:pt x="4621" y="6668"/>
                    <a:pt x="5132" y="6668"/>
                  </a:cubicBezTo>
                  <a:cubicBezTo>
                    <a:pt x="5668" y="6668"/>
                    <a:pt x="6145" y="6501"/>
                    <a:pt x="6549" y="6204"/>
                  </a:cubicBezTo>
                  <a:close/>
                  <a:moveTo>
                    <a:pt x="3168" y="1"/>
                  </a:moveTo>
                  <a:cubicBezTo>
                    <a:pt x="2692" y="1"/>
                    <a:pt x="2311" y="382"/>
                    <a:pt x="2311" y="858"/>
                  </a:cubicBezTo>
                  <a:lnTo>
                    <a:pt x="2311" y="3394"/>
                  </a:lnTo>
                  <a:cubicBezTo>
                    <a:pt x="2120" y="3477"/>
                    <a:pt x="1977" y="3656"/>
                    <a:pt x="1965" y="3870"/>
                  </a:cubicBezTo>
                  <a:cubicBezTo>
                    <a:pt x="1954" y="4037"/>
                    <a:pt x="2013" y="4215"/>
                    <a:pt x="2120" y="4334"/>
                  </a:cubicBezTo>
                  <a:cubicBezTo>
                    <a:pt x="2239" y="4454"/>
                    <a:pt x="2394" y="4525"/>
                    <a:pt x="2561" y="4525"/>
                  </a:cubicBezTo>
                  <a:lnTo>
                    <a:pt x="2680" y="4525"/>
                  </a:lnTo>
                  <a:cubicBezTo>
                    <a:pt x="2751" y="5049"/>
                    <a:pt x="2989" y="5525"/>
                    <a:pt x="3347" y="5894"/>
                  </a:cubicBezTo>
                  <a:lnTo>
                    <a:pt x="3347" y="6609"/>
                  </a:lnTo>
                  <a:cubicBezTo>
                    <a:pt x="3347" y="6716"/>
                    <a:pt x="3311" y="6799"/>
                    <a:pt x="3251" y="6859"/>
                  </a:cubicBezTo>
                  <a:lnTo>
                    <a:pt x="2632" y="7466"/>
                  </a:lnTo>
                  <a:cubicBezTo>
                    <a:pt x="2573" y="7525"/>
                    <a:pt x="2513" y="7561"/>
                    <a:pt x="2442" y="7573"/>
                  </a:cubicBezTo>
                  <a:lnTo>
                    <a:pt x="1299" y="7787"/>
                  </a:lnTo>
                  <a:cubicBezTo>
                    <a:pt x="549" y="7918"/>
                    <a:pt x="1" y="8573"/>
                    <a:pt x="1" y="9335"/>
                  </a:cubicBezTo>
                  <a:lnTo>
                    <a:pt x="1" y="11038"/>
                  </a:lnTo>
                  <a:cubicBezTo>
                    <a:pt x="1" y="11133"/>
                    <a:pt x="72" y="11204"/>
                    <a:pt x="168" y="11204"/>
                  </a:cubicBezTo>
                  <a:cubicBezTo>
                    <a:pt x="251" y="11204"/>
                    <a:pt x="334" y="11133"/>
                    <a:pt x="334" y="11038"/>
                  </a:cubicBezTo>
                  <a:lnTo>
                    <a:pt x="334" y="9335"/>
                  </a:lnTo>
                  <a:cubicBezTo>
                    <a:pt x="334" y="8740"/>
                    <a:pt x="763" y="8216"/>
                    <a:pt x="1358" y="8109"/>
                  </a:cubicBezTo>
                  <a:lnTo>
                    <a:pt x="2120" y="7978"/>
                  </a:lnTo>
                  <a:lnTo>
                    <a:pt x="2120" y="11061"/>
                  </a:lnTo>
                  <a:cubicBezTo>
                    <a:pt x="2120" y="11145"/>
                    <a:pt x="2192" y="11216"/>
                    <a:pt x="2275" y="11216"/>
                  </a:cubicBezTo>
                  <a:cubicBezTo>
                    <a:pt x="2370" y="11216"/>
                    <a:pt x="2442" y="11145"/>
                    <a:pt x="2442" y="11061"/>
                  </a:cubicBezTo>
                  <a:lnTo>
                    <a:pt x="2442" y="7918"/>
                  </a:lnTo>
                  <a:lnTo>
                    <a:pt x="2501" y="7894"/>
                  </a:lnTo>
                  <a:cubicBezTo>
                    <a:pt x="2620" y="7883"/>
                    <a:pt x="2727" y="7823"/>
                    <a:pt x="2835" y="7752"/>
                  </a:cubicBezTo>
                  <a:lnTo>
                    <a:pt x="2835" y="8061"/>
                  </a:lnTo>
                  <a:cubicBezTo>
                    <a:pt x="2835" y="9311"/>
                    <a:pt x="3847" y="10347"/>
                    <a:pt x="5109" y="10347"/>
                  </a:cubicBezTo>
                  <a:cubicBezTo>
                    <a:pt x="6359" y="10347"/>
                    <a:pt x="7383" y="9335"/>
                    <a:pt x="7383" y="8061"/>
                  </a:cubicBezTo>
                  <a:lnTo>
                    <a:pt x="7383" y="7752"/>
                  </a:lnTo>
                  <a:cubicBezTo>
                    <a:pt x="7478" y="7823"/>
                    <a:pt x="7597" y="7883"/>
                    <a:pt x="7716" y="7894"/>
                  </a:cubicBezTo>
                  <a:lnTo>
                    <a:pt x="7776" y="7918"/>
                  </a:lnTo>
                  <a:lnTo>
                    <a:pt x="7776" y="8240"/>
                  </a:lnTo>
                  <a:cubicBezTo>
                    <a:pt x="7776" y="8335"/>
                    <a:pt x="7847" y="8406"/>
                    <a:pt x="7930" y="8406"/>
                  </a:cubicBezTo>
                  <a:cubicBezTo>
                    <a:pt x="8026" y="8406"/>
                    <a:pt x="8097" y="8335"/>
                    <a:pt x="8097" y="8240"/>
                  </a:cubicBezTo>
                  <a:lnTo>
                    <a:pt x="8097" y="7978"/>
                  </a:lnTo>
                  <a:lnTo>
                    <a:pt x="8859" y="8109"/>
                  </a:lnTo>
                  <a:cubicBezTo>
                    <a:pt x="9454" y="8216"/>
                    <a:pt x="9883" y="8728"/>
                    <a:pt x="9883" y="9323"/>
                  </a:cubicBezTo>
                  <a:lnTo>
                    <a:pt x="9883" y="11038"/>
                  </a:lnTo>
                  <a:cubicBezTo>
                    <a:pt x="9883" y="11133"/>
                    <a:pt x="9955" y="11204"/>
                    <a:pt x="10050" y="11204"/>
                  </a:cubicBezTo>
                  <a:cubicBezTo>
                    <a:pt x="10133" y="11204"/>
                    <a:pt x="10205" y="11133"/>
                    <a:pt x="10205" y="11038"/>
                  </a:cubicBezTo>
                  <a:lnTo>
                    <a:pt x="10205" y="9323"/>
                  </a:lnTo>
                  <a:cubicBezTo>
                    <a:pt x="10181" y="8585"/>
                    <a:pt x="9645" y="7930"/>
                    <a:pt x="8907" y="7799"/>
                  </a:cubicBezTo>
                  <a:lnTo>
                    <a:pt x="7752" y="7585"/>
                  </a:lnTo>
                  <a:cubicBezTo>
                    <a:pt x="7680" y="7573"/>
                    <a:pt x="7621" y="7549"/>
                    <a:pt x="7561" y="7490"/>
                  </a:cubicBezTo>
                  <a:lnTo>
                    <a:pt x="6954" y="6870"/>
                  </a:lnTo>
                  <a:cubicBezTo>
                    <a:pt x="6883" y="6799"/>
                    <a:pt x="6847" y="6716"/>
                    <a:pt x="6847" y="6620"/>
                  </a:cubicBezTo>
                  <a:lnTo>
                    <a:pt x="6847" y="5906"/>
                  </a:lnTo>
                  <a:cubicBezTo>
                    <a:pt x="7204" y="5549"/>
                    <a:pt x="7442" y="5073"/>
                    <a:pt x="7514" y="4537"/>
                  </a:cubicBezTo>
                  <a:lnTo>
                    <a:pt x="7621" y="4537"/>
                  </a:lnTo>
                  <a:cubicBezTo>
                    <a:pt x="7954" y="4537"/>
                    <a:pt x="8216" y="4299"/>
                    <a:pt x="8252" y="4001"/>
                  </a:cubicBezTo>
                  <a:cubicBezTo>
                    <a:pt x="8264" y="3834"/>
                    <a:pt x="8204" y="3656"/>
                    <a:pt x="8097" y="3537"/>
                  </a:cubicBezTo>
                  <a:cubicBezTo>
                    <a:pt x="8038" y="3477"/>
                    <a:pt x="7978" y="3441"/>
                    <a:pt x="7907" y="3394"/>
                  </a:cubicBezTo>
                  <a:lnTo>
                    <a:pt x="7907" y="858"/>
                  </a:lnTo>
                  <a:cubicBezTo>
                    <a:pt x="7907" y="382"/>
                    <a:pt x="7514" y="1"/>
                    <a:pt x="7037"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6" name="Google Shape;1976;p63"/>
            <p:cNvSpPr/>
            <p:nvPr/>
          </p:nvSpPr>
          <p:spPr>
            <a:xfrm>
              <a:off x="5865225" y="1594842"/>
              <a:ext cx="22683" cy="12894"/>
            </a:xfrm>
            <a:custGeom>
              <a:rect b="b" l="l" r="r" t="t"/>
              <a:pathLst>
                <a:path extrusionOk="0" h="407" w="716">
                  <a:moveTo>
                    <a:pt x="191" y="0"/>
                  </a:moveTo>
                  <a:cubicBezTo>
                    <a:pt x="104" y="0"/>
                    <a:pt x="24" y="58"/>
                    <a:pt x="13" y="145"/>
                  </a:cubicBezTo>
                  <a:cubicBezTo>
                    <a:pt x="1" y="228"/>
                    <a:pt x="60" y="323"/>
                    <a:pt x="156" y="335"/>
                  </a:cubicBezTo>
                  <a:lnTo>
                    <a:pt x="513" y="407"/>
                  </a:lnTo>
                  <a:lnTo>
                    <a:pt x="537" y="407"/>
                  </a:lnTo>
                  <a:cubicBezTo>
                    <a:pt x="608" y="407"/>
                    <a:pt x="691" y="347"/>
                    <a:pt x="703" y="276"/>
                  </a:cubicBezTo>
                  <a:cubicBezTo>
                    <a:pt x="715" y="181"/>
                    <a:pt x="656" y="97"/>
                    <a:pt x="572" y="85"/>
                  </a:cubicBezTo>
                  <a:lnTo>
                    <a:pt x="215" y="2"/>
                  </a:lnTo>
                  <a:cubicBezTo>
                    <a:pt x="207" y="1"/>
                    <a:pt x="199" y="0"/>
                    <a:pt x="191"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63"/>
            <p:cNvSpPr/>
            <p:nvPr/>
          </p:nvSpPr>
          <p:spPr>
            <a:xfrm>
              <a:off x="5931627" y="1594462"/>
              <a:ext cx="23412" cy="12894"/>
            </a:xfrm>
            <a:custGeom>
              <a:rect b="b" l="l" r="r" t="t"/>
              <a:pathLst>
                <a:path extrusionOk="0" h="407" w="739">
                  <a:moveTo>
                    <a:pt x="534" y="1"/>
                  </a:moveTo>
                  <a:cubicBezTo>
                    <a:pt x="527" y="1"/>
                    <a:pt x="519" y="1"/>
                    <a:pt x="512" y="2"/>
                  </a:cubicBezTo>
                  <a:lnTo>
                    <a:pt x="155" y="73"/>
                  </a:lnTo>
                  <a:cubicBezTo>
                    <a:pt x="60" y="97"/>
                    <a:pt x="0" y="181"/>
                    <a:pt x="12" y="276"/>
                  </a:cubicBezTo>
                  <a:cubicBezTo>
                    <a:pt x="36" y="347"/>
                    <a:pt x="107" y="407"/>
                    <a:pt x="179" y="407"/>
                  </a:cubicBezTo>
                  <a:lnTo>
                    <a:pt x="215" y="407"/>
                  </a:lnTo>
                  <a:lnTo>
                    <a:pt x="572" y="335"/>
                  </a:lnTo>
                  <a:cubicBezTo>
                    <a:pt x="679" y="312"/>
                    <a:pt x="739" y="228"/>
                    <a:pt x="703" y="133"/>
                  </a:cubicBezTo>
                  <a:cubicBezTo>
                    <a:pt x="692" y="57"/>
                    <a:pt x="611" y="1"/>
                    <a:pt x="534"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8" name="Google Shape;1978;p63"/>
            <p:cNvSpPr/>
            <p:nvPr/>
          </p:nvSpPr>
          <p:spPr>
            <a:xfrm>
              <a:off x="5993846" y="1778586"/>
              <a:ext cx="10613" cy="77363"/>
            </a:xfrm>
            <a:custGeom>
              <a:rect b="b" l="l" r="r" t="t"/>
              <a:pathLst>
                <a:path extrusionOk="0" h="2442" w="335">
                  <a:moveTo>
                    <a:pt x="168" y="0"/>
                  </a:moveTo>
                  <a:cubicBezTo>
                    <a:pt x="84" y="0"/>
                    <a:pt x="1" y="72"/>
                    <a:pt x="1" y="155"/>
                  </a:cubicBezTo>
                  <a:lnTo>
                    <a:pt x="1" y="2274"/>
                  </a:lnTo>
                  <a:cubicBezTo>
                    <a:pt x="1" y="2358"/>
                    <a:pt x="84" y="2441"/>
                    <a:pt x="168" y="2441"/>
                  </a:cubicBezTo>
                  <a:cubicBezTo>
                    <a:pt x="251" y="2441"/>
                    <a:pt x="334" y="2358"/>
                    <a:pt x="334" y="2274"/>
                  </a:cubicBezTo>
                  <a:lnTo>
                    <a:pt x="334" y="155"/>
                  </a:lnTo>
                  <a:cubicBezTo>
                    <a:pt x="334" y="72"/>
                    <a:pt x="263" y="0"/>
                    <a:pt x="168"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79" name="Google Shape;1979;p63"/>
          <p:cNvGrpSpPr/>
          <p:nvPr/>
        </p:nvGrpSpPr>
        <p:grpSpPr>
          <a:xfrm>
            <a:off x="3446911" y="4935262"/>
            <a:ext cx="278404" cy="355260"/>
            <a:chOff x="8047661" y="1501037"/>
            <a:chExt cx="278404" cy="355260"/>
          </a:xfrm>
        </p:grpSpPr>
        <p:sp>
          <p:nvSpPr>
            <p:cNvPr id="1980" name="Google Shape;1980;p63"/>
            <p:cNvSpPr/>
            <p:nvPr/>
          </p:nvSpPr>
          <p:spPr>
            <a:xfrm>
              <a:off x="8147611" y="1622815"/>
              <a:ext cx="10581" cy="16220"/>
            </a:xfrm>
            <a:custGeom>
              <a:rect b="b" l="l" r="r" t="t"/>
              <a:pathLst>
                <a:path extrusionOk="0" h="512" w="334">
                  <a:moveTo>
                    <a:pt x="167" y="0"/>
                  </a:moveTo>
                  <a:cubicBezTo>
                    <a:pt x="84" y="0"/>
                    <a:pt x="1" y="71"/>
                    <a:pt x="1" y="167"/>
                  </a:cubicBezTo>
                  <a:lnTo>
                    <a:pt x="1" y="345"/>
                  </a:lnTo>
                  <a:cubicBezTo>
                    <a:pt x="1" y="429"/>
                    <a:pt x="84" y="512"/>
                    <a:pt x="167" y="512"/>
                  </a:cubicBezTo>
                  <a:cubicBezTo>
                    <a:pt x="251" y="512"/>
                    <a:pt x="334" y="429"/>
                    <a:pt x="334" y="345"/>
                  </a:cubicBezTo>
                  <a:lnTo>
                    <a:pt x="334" y="167"/>
                  </a:lnTo>
                  <a:cubicBezTo>
                    <a:pt x="334" y="71"/>
                    <a:pt x="262" y="0"/>
                    <a:pt x="16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1" name="Google Shape;1981;p63"/>
            <p:cNvSpPr/>
            <p:nvPr/>
          </p:nvSpPr>
          <p:spPr>
            <a:xfrm>
              <a:off x="8214741" y="1622815"/>
              <a:ext cx="10233" cy="16220"/>
            </a:xfrm>
            <a:custGeom>
              <a:rect b="b" l="l" r="r" t="t"/>
              <a:pathLst>
                <a:path extrusionOk="0" h="512" w="323">
                  <a:moveTo>
                    <a:pt x="168" y="0"/>
                  </a:moveTo>
                  <a:cubicBezTo>
                    <a:pt x="72" y="0"/>
                    <a:pt x="1" y="71"/>
                    <a:pt x="1" y="167"/>
                  </a:cubicBezTo>
                  <a:lnTo>
                    <a:pt x="1" y="345"/>
                  </a:lnTo>
                  <a:cubicBezTo>
                    <a:pt x="1" y="429"/>
                    <a:pt x="72" y="512"/>
                    <a:pt x="168" y="512"/>
                  </a:cubicBezTo>
                  <a:cubicBezTo>
                    <a:pt x="251" y="512"/>
                    <a:pt x="322" y="429"/>
                    <a:pt x="322" y="345"/>
                  </a:cubicBezTo>
                  <a:lnTo>
                    <a:pt x="322" y="167"/>
                  </a:lnTo>
                  <a:cubicBezTo>
                    <a:pt x="322" y="71"/>
                    <a:pt x="251" y="0"/>
                    <a:pt x="168"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p63"/>
            <p:cNvSpPr/>
            <p:nvPr/>
          </p:nvSpPr>
          <p:spPr>
            <a:xfrm>
              <a:off x="8163451" y="1661370"/>
              <a:ext cx="45302" cy="16157"/>
            </a:xfrm>
            <a:custGeom>
              <a:rect b="b" l="l" r="r" t="t"/>
              <a:pathLst>
                <a:path extrusionOk="0" h="510" w="1430">
                  <a:moveTo>
                    <a:pt x="184" y="0"/>
                  </a:moveTo>
                  <a:cubicBezTo>
                    <a:pt x="141" y="0"/>
                    <a:pt x="96" y="15"/>
                    <a:pt x="60" y="45"/>
                  </a:cubicBezTo>
                  <a:cubicBezTo>
                    <a:pt x="1" y="105"/>
                    <a:pt x="1" y="212"/>
                    <a:pt x="60" y="283"/>
                  </a:cubicBezTo>
                  <a:cubicBezTo>
                    <a:pt x="203" y="426"/>
                    <a:pt x="441" y="509"/>
                    <a:pt x="691" y="509"/>
                  </a:cubicBezTo>
                  <a:cubicBezTo>
                    <a:pt x="965" y="509"/>
                    <a:pt x="1203" y="426"/>
                    <a:pt x="1334" y="283"/>
                  </a:cubicBezTo>
                  <a:cubicBezTo>
                    <a:pt x="1429" y="224"/>
                    <a:pt x="1429" y="128"/>
                    <a:pt x="1370" y="45"/>
                  </a:cubicBezTo>
                  <a:cubicBezTo>
                    <a:pt x="1340" y="15"/>
                    <a:pt x="1298" y="0"/>
                    <a:pt x="1255" y="0"/>
                  </a:cubicBezTo>
                  <a:cubicBezTo>
                    <a:pt x="1212" y="0"/>
                    <a:pt x="1167" y="15"/>
                    <a:pt x="1132" y="45"/>
                  </a:cubicBezTo>
                  <a:cubicBezTo>
                    <a:pt x="1072" y="105"/>
                    <a:pt x="917" y="188"/>
                    <a:pt x="715" y="188"/>
                  </a:cubicBezTo>
                  <a:cubicBezTo>
                    <a:pt x="501" y="188"/>
                    <a:pt x="358" y="105"/>
                    <a:pt x="298" y="45"/>
                  </a:cubicBezTo>
                  <a:cubicBezTo>
                    <a:pt x="269" y="15"/>
                    <a:pt x="227" y="0"/>
                    <a:pt x="184"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3" name="Google Shape;1983;p63"/>
            <p:cNvSpPr/>
            <p:nvPr/>
          </p:nvSpPr>
          <p:spPr>
            <a:xfrm>
              <a:off x="8047661" y="1501037"/>
              <a:ext cx="278404" cy="355260"/>
            </a:xfrm>
            <a:custGeom>
              <a:rect b="b" l="l" r="r" t="t"/>
              <a:pathLst>
                <a:path extrusionOk="0" h="11214" w="8788">
                  <a:moveTo>
                    <a:pt x="5358" y="344"/>
                  </a:moveTo>
                  <a:lnTo>
                    <a:pt x="5823" y="808"/>
                  </a:lnTo>
                  <a:cubicBezTo>
                    <a:pt x="5858" y="844"/>
                    <a:pt x="5894" y="856"/>
                    <a:pt x="5942" y="856"/>
                  </a:cubicBezTo>
                  <a:lnTo>
                    <a:pt x="6751" y="856"/>
                  </a:lnTo>
                  <a:lnTo>
                    <a:pt x="6477" y="1510"/>
                  </a:lnTo>
                  <a:cubicBezTo>
                    <a:pt x="6465" y="1558"/>
                    <a:pt x="6465" y="1618"/>
                    <a:pt x="6489" y="1653"/>
                  </a:cubicBezTo>
                  <a:cubicBezTo>
                    <a:pt x="6525" y="1701"/>
                    <a:pt x="6573" y="1737"/>
                    <a:pt x="6632" y="1737"/>
                  </a:cubicBezTo>
                  <a:lnTo>
                    <a:pt x="7287" y="1737"/>
                  </a:lnTo>
                  <a:lnTo>
                    <a:pt x="7001" y="2570"/>
                  </a:lnTo>
                  <a:cubicBezTo>
                    <a:pt x="6989" y="2630"/>
                    <a:pt x="7001" y="2689"/>
                    <a:pt x="7049" y="2725"/>
                  </a:cubicBezTo>
                  <a:lnTo>
                    <a:pt x="7311" y="2999"/>
                  </a:lnTo>
                  <a:lnTo>
                    <a:pt x="7025" y="3677"/>
                  </a:lnTo>
                  <a:cubicBezTo>
                    <a:pt x="6989" y="3665"/>
                    <a:pt x="6942" y="3665"/>
                    <a:pt x="6882" y="3665"/>
                  </a:cubicBezTo>
                  <a:lnTo>
                    <a:pt x="6608" y="3665"/>
                  </a:lnTo>
                  <a:cubicBezTo>
                    <a:pt x="6513" y="3665"/>
                    <a:pt x="6418" y="3582"/>
                    <a:pt x="6418" y="3475"/>
                  </a:cubicBezTo>
                  <a:lnTo>
                    <a:pt x="6418" y="3118"/>
                  </a:lnTo>
                  <a:cubicBezTo>
                    <a:pt x="6418" y="3058"/>
                    <a:pt x="6394" y="3011"/>
                    <a:pt x="6346" y="2987"/>
                  </a:cubicBezTo>
                  <a:lnTo>
                    <a:pt x="5287" y="2284"/>
                  </a:lnTo>
                  <a:cubicBezTo>
                    <a:pt x="5261" y="2265"/>
                    <a:pt x="5227" y="2256"/>
                    <a:pt x="5194" y="2256"/>
                  </a:cubicBezTo>
                  <a:cubicBezTo>
                    <a:pt x="5168" y="2256"/>
                    <a:pt x="5141" y="2262"/>
                    <a:pt x="5120" y="2272"/>
                  </a:cubicBezTo>
                  <a:cubicBezTo>
                    <a:pt x="5061" y="2296"/>
                    <a:pt x="5037" y="2356"/>
                    <a:pt x="5037" y="2415"/>
                  </a:cubicBezTo>
                  <a:lnTo>
                    <a:pt x="5037" y="2832"/>
                  </a:lnTo>
                  <a:lnTo>
                    <a:pt x="4049" y="2272"/>
                  </a:lnTo>
                  <a:cubicBezTo>
                    <a:pt x="4022" y="2255"/>
                    <a:pt x="3994" y="2247"/>
                    <a:pt x="3967" y="2247"/>
                  </a:cubicBezTo>
                  <a:cubicBezTo>
                    <a:pt x="3919" y="2247"/>
                    <a:pt x="3872" y="2270"/>
                    <a:pt x="3834" y="2308"/>
                  </a:cubicBezTo>
                  <a:lnTo>
                    <a:pt x="3560" y="2725"/>
                  </a:lnTo>
                  <a:lnTo>
                    <a:pt x="3156" y="2534"/>
                  </a:lnTo>
                  <a:cubicBezTo>
                    <a:pt x="3132" y="2521"/>
                    <a:pt x="3108" y="2515"/>
                    <a:pt x="3084" y="2515"/>
                  </a:cubicBezTo>
                  <a:cubicBezTo>
                    <a:pt x="3024" y="2515"/>
                    <a:pt x="2967" y="2554"/>
                    <a:pt x="2941" y="2606"/>
                  </a:cubicBezTo>
                  <a:cubicBezTo>
                    <a:pt x="2894" y="2701"/>
                    <a:pt x="2941" y="2784"/>
                    <a:pt x="3013" y="2832"/>
                  </a:cubicBezTo>
                  <a:lnTo>
                    <a:pt x="3537" y="3082"/>
                  </a:lnTo>
                  <a:cubicBezTo>
                    <a:pt x="3561" y="3094"/>
                    <a:pt x="3587" y="3101"/>
                    <a:pt x="3613" y="3101"/>
                  </a:cubicBezTo>
                  <a:cubicBezTo>
                    <a:pt x="3661" y="3101"/>
                    <a:pt x="3708" y="3077"/>
                    <a:pt x="3739" y="3022"/>
                  </a:cubicBezTo>
                  <a:lnTo>
                    <a:pt x="4013" y="2630"/>
                  </a:lnTo>
                  <a:lnTo>
                    <a:pt x="5108" y="3249"/>
                  </a:lnTo>
                  <a:cubicBezTo>
                    <a:pt x="5132" y="3267"/>
                    <a:pt x="5162" y="3275"/>
                    <a:pt x="5192" y="3275"/>
                  </a:cubicBezTo>
                  <a:cubicBezTo>
                    <a:pt x="5221" y="3275"/>
                    <a:pt x="5251" y="3267"/>
                    <a:pt x="5275" y="3249"/>
                  </a:cubicBezTo>
                  <a:cubicBezTo>
                    <a:pt x="5322" y="3225"/>
                    <a:pt x="5346" y="3165"/>
                    <a:pt x="5346" y="3106"/>
                  </a:cubicBezTo>
                  <a:lnTo>
                    <a:pt x="5346" y="2701"/>
                  </a:lnTo>
                  <a:lnTo>
                    <a:pt x="6073" y="3177"/>
                  </a:lnTo>
                  <a:lnTo>
                    <a:pt x="6073" y="3439"/>
                  </a:lnTo>
                  <a:cubicBezTo>
                    <a:pt x="6073" y="3725"/>
                    <a:pt x="6311" y="3963"/>
                    <a:pt x="6596" y="3963"/>
                  </a:cubicBezTo>
                  <a:lnTo>
                    <a:pt x="6870" y="3963"/>
                  </a:lnTo>
                  <a:cubicBezTo>
                    <a:pt x="6942" y="3963"/>
                    <a:pt x="7013" y="3999"/>
                    <a:pt x="7073" y="4058"/>
                  </a:cubicBezTo>
                  <a:cubicBezTo>
                    <a:pt x="7132" y="4118"/>
                    <a:pt x="7144" y="4189"/>
                    <a:pt x="7144" y="4261"/>
                  </a:cubicBezTo>
                  <a:cubicBezTo>
                    <a:pt x="7132" y="4392"/>
                    <a:pt x="7001" y="4511"/>
                    <a:pt x="6846" y="4511"/>
                  </a:cubicBezTo>
                  <a:lnTo>
                    <a:pt x="6775" y="4511"/>
                  </a:lnTo>
                  <a:lnTo>
                    <a:pt x="6775" y="4499"/>
                  </a:lnTo>
                  <a:cubicBezTo>
                    <a:pt x="6775" y="4416"/>
                    <a:pt x="6704" y="4332"/>
                    <a:pt x="6608" y="4332"/>
                  </a:cubicBezTo>
                  <a:cubicBezTo>
                    <a:pt x="6525" y="4332"/>
                    <a:pt x="6454" y="4416"/>
                    <a:pt x="6454" y="4499"/>
                  </a:cubicBezTo>
                  <a:cubicBezTo>
                    <a:pt x="6454" y="5666"/>
                    <a:pt x="5501" y="6618"/>
                    <a:pt x="4334" y="6618"/>
                  </a:cubicBezTo>
                  <a:cubicBezTo>
                    <a:pt x="4320" y="6618"/>
                    <a:pt x="4306" y="6619"/>
                    <a:pt x="4292" y="6619"/>
                  </a:cubicBezTo>
                  <a:cubicBezTo>
                    <a:pt x="3180" y="6619"/>
                    <a:pt x="2263" y="5687"/>
                    <a:pt x="2263" y="4535"/>
                  </a:cubicBezTo>
                  <a:cubicBezTo>
                    <a:pt x="2263" y="4439"/>
                    <a:pt x="2191" y="4368"/>
                    <a:pt x="2108" y="4368"/>
                  </a:cubicBezTo>
                  <a:cubicBezTo>
                    <a:pt x="2013" y="4368"/>
                    <a:pt x="1941" y="4439"/>
                    <a:pt x="1941" y="4535"/>
                  </a:cubicBezTo>
                  <a:lnTo>
                    <a:pt x="1941" y="4546"/>
                  </a:lnTo>
                  <a:lnTo>
                    <a:pt x="1834" y="4546"/>
                  </a:lnTo>
                  <a:cubicBezTo>
                    <a:pt x="1763" y="4546"/>
                    <a:pt x="1691" y="4511"/>
                    <a:pt x="1632" y="4451"/>
                  </a:cubicBezTo>
                  <a:cubicBezTo>
                    <a:pt x="1572" y="4392"/>
                    <a:pt x="1548" y="4320"/>
                    <a:pt x="1548" y="4249"/>
                  </a:cubicBezTo>
                  <a:cubicBezTo>
                    <a:pt x="1572" y="4118"/>
                    <a:pt x="1703" y="3999"/>
                    <a:pt x="1846" y="3999"/>
                  </a:cubicBezTo>
                  <a:lnTo>
                    <a:pt x="2084" y="3999"/>
                  </a:lnTo>
                  <a:cubicBezTo>
                    <a:pt x="2370" y="3999"/>
                    <a:pt x="2608" y="3761"/>
                    <a:pt x="2608" y="3475"/>
                  </a:cubicBezTo>
                  <a:lnTo>
                    <a:pt x="2608" y="2415"/>
                  </a:lnTo>
                  <a:cubicBezTo>
                    <a:pt x="2608" y="2332"/>
                    <a:pt x="2536" y="2249"/>
                    <a:pt x="2441" y="2249"/>
                  </a:cubicBezTo>
                  <a:cubicBezTo>
                    <a:pt x="2358" y="2249"/>
                    <a:pt x="2286" y="2332"/>
                    <a:pt x="2286" y="2415"/>
                  </a:cubicBezTo>
                  <a:lnTo>
                    <a:pt x="2286" y="3475"/>
                  </a:lnTo>
                  <a:cubicBezTo>
                    <a:pt x="2286" y="3582"/>
                    <a:pt x="2191" y="3665"/>
                    <a:pt x="2084" y="3665"/>
                  </a:cubicBezTo>
                  <a:lnTo>
                    <a:pt x="1846" y="3665"/>
                  </a:lnTo>
                  <a:cubicBezTo>
                    <a:pt x="1786" y="3665"/>
                    <a:pt x="1727" y="3677"/>
                    <a:pt x="1691" y="3701"/>
                  </a:cubicBezTo>
                  <a:lnTo>
                    <a:pt x="1405" y="2999"/>
                  </a:lnTo>
                  <a:lnTo>
                    <a:pt x="1667" y="2725"/>
                  </a:lnTo>
                  <a:cubicBezTo>
                    <a:pt x="1715" y="2689"/>
                    <a:pt x="1727" y="2630"/>
                    <a:pt x="1715" y="2570"/>
                  </a:cubicBezTo>
                  <a:lnTo>
                    <a:pt x="1429" y="1737"/>
                  </a:lnTo>
                  <a:lnTo>
                    <a:pt x="1905" y="1737"/>
                  </a:lnTo>
                  <a:cubicBezTo>
                    <a:pt x="2001" y="1737"/>
                    <a:pt x="2072" y="1653"/>
                    <a:pt x="2072" y="1570"/>
                  </a:cubicBezTo>
                  <a:lnTo>
                    <a:pt x="2072" y="856"/>
                  </a:lnTo>
                  <a:lnTo>
                    <a:pt x="2786" y="856"/>
                  </a:lnTo>
                  <a:cubicBezTo>
                    <a:pt x="2822" y="856"/>
                    <a:pt x="2858" y="832"/>
                    <a:pt x="2894" y="820"/>
                  </a:cubicBezTo>
                  <a:lnTo>
                    <a:pt x="3537" y="344"/>
                  </a:lnTo>
                  <a:lnTo>
                    <a:pt x="4156" y="510"/>
                  </a:lnTo>
                  <a:lnTo>
                    <a:pt x="4215" y="510"/>
                  </a:lnTo>
                  <a:lnTo>
                    <a:pt x="5358" y="344"/>
                  </a:lnTo>
                  <a:close/>
                  <a:moveTo>
                    <a:pt x="2882" y="7225"/>
                  </a:moveTo>
                  <a:lnTo>
                    <a:pt x="4096" y="7892"/>
                  </a:lnTo>
                  <a:lnTo>
                    <a:pt x="3203" y="8654"/>
                  </a:lnTo>
                  <a:lnTo>
                    <a:pt x="3191" y="8654"/>
                  </a:lnTo>
                  <a:lnTo>
                    <a:pt x="2644" y="7690"/>
                  </a:lnTo>
                  <a:lnTo>
                    <a:pt x="2858" y="7225"/>
                  </a:lnTo>
                  <a:close/>
                  <a:moveTo>
                    <a:pt x="5442" y="6737"/>
                  </a:moveTo>
                  <a:lnTo>
                    <a:pt x="5442" y="7094"/>
                  </a:lnTo>
                  <a:lnTo>
                    <a:pt x="5239" y="7190"/>
                  </a:lnTo>
                  <a:cubicBezTo>
                    <a:pt x="5168" y="7237"/>
                    <a:pt x="5144" y="7344"/>
                    <a:pt x="5180" y="7416"/>
                  </a:cubicBezTo>
                  <a:cubicBezTo>
                    <a:pt x="5212" y="7465"/>
                    <a:pt x="5273" y="7497"/>
                    <a:pt x="5331" y="7497"/>
                  </a:cubicBezTo>
                  <a:cubicBezTo>
                    <a:pt x="5357" y="7497"/>
                    <a:pt x="5383" y="7490"/>
                    <a:pt x="5406" y="7475"/>
                  </a:cubicBezTo>
                  <a:lnTo>
                    <a:pt x="5882" y="7213"/>
                  </a:lnTo>
                  <a:lnTo>
                    <a:pt x="5894" y="7213"/>
                  </a:lnTo>
                  <a:lnTo>
                    <a:pt x="6120" y="7666"/>
                  </a:lnTo>
                  <a:lnTo>
                    <a:pt x="5573" y="8654"/>
                  </a:lnTo>
                  <a:lnTo>
                    <a:pt x="5561" y="8654"/>
                  </a:lnTo>
                  <a:lnTo>
                    <a:pt x="4668" y="7892"/>
                  </a:lnTo>
                  <a:lnTo>
                    <a:pt x="4811" y="7821"/>
                  </a:lnTo>
                  <a:cubicBezTo>
                    <a:pt x="4882" y="7773"/>
                    <a:pt x="4918" y="7666"/>
                    <a:pt x="4870" y="7594"/>
                  </a:cubicBezTo>
                  <a:cubicBezTo>
                    <a:pt x="4837" y="7545"/>
                    <a:pt x="4782" y="7513"/>
                    <a:pt x="4724" y="7513"/>
                  </a:cubicBezTo>
                  <a:cubicBezTo>
                    <a:pt x="4697" y="7513"/>
                    <a:pt x="4670" y="7520"/>
                    <a:pt x="4644" y="7535"/>
                  </a:cubicBezTo>
                  <a:lnTo>
                    <a:pt x="4382" y="7690"/>
                  </a:lnTo>
                  <a:lnTo>
                    <a:pt x="3310" y="7094"/>
                  </a:lnTo>
                  <a:lnTo>
                    <a:pt x="3310" y="6737"/>
                  </a:lnTo>
                  <a:cubicBezTo>
                    <a:pt x="3632" y="6892"/>
                    <a:pt x="3989" y="6975"/>
                    <a:pt x="4382" y="6975"/>
                  </a:cubicBezTo>
                  <a:cubicBezTo>
                    <a:pt x="4763" y="6975"/>
                    <a:pt x="5120" y="6880"/>
                    <a:pt x="5442" y="6737"/>
                  </a:cubicBezTo>
                  <a:close/>
                  <a:moveTo>
                    <a:pt x="4382" y="8071"/>
                  </a:moveTo>
                  <a:lnTo>
                    <a:pt x="4572" y="8237"/>
                  </a:lnTo>
                  <a:lnTo>
                    <a:pt x="4560" y="9630"/>
                  </a:lnTo>
                  <a:lnTo>
                    <a:pt x="4203" y="9630"/>
                  </a:lnTo>
                  <a:cubicBezTo>
                    <a:pt x="4203" y="9630"/>
                    <a:pt x="4191" y="9630"/>
                    <a:pt x="4191" y="9619"/>
                  </a:cubicBezTo>
                  <a:lnTo>
                    <a:pt x="4191" y="8237"/>
                  </a:lnTo>
                  <a:lnTo>
                    <a:pt x="4382" y="8071"/>
                  </a:lnTo>
                  <a:close/>
                  <a:moveTo>
                    <a:pt x="453" y="8726"/>
                  </a:moveTo>
                  <a:lnTo>
                    <a:pt x="1393" y="9535"/>
                  </a:lnTo>
                  <a:cubicBezTo>
                    <a:pt x="1512" y="9630"/>
                    <a:pt x="1584" y="9785"/>
                    <a:pt x="1584" y="9928"/>
                  </a:cubicBezTo>
                  <a:lnTo>
                    <a:pt x="1584" y="10107"/>
                  </a:lnTo>
                  <a:lnTo>
                    <a:pt x="334" y="9833"/>
                  </a:lnTo>
                  <a:lnTo>
                    <a:pt x="334" y="9178"/>
                  </a:lnTo>
                  <a:cubicBezTo>
                    <a:pt x="334" y="9011"/>
                    <a:pt x="369" y="8857"/>
                    <a:pt x="453" y="8726"/>
                  </a:cubicBezTo>
                  <a:close/>
                  <a:moveTo>
                    <a:pt x="3504" y="0"/>
                  </a:moveTo>
                  <a:cubicBezTo>
                    <a:pt x="3468" y="0"/>
                    <a:pt x="3431" y="17"/>
                    <a:pt x="3406" y="34"/>
                  </a:cubicBezTo>
                  <a:lnTo>
                    <a:pt x="2751" y="522"/>
                  </a:lnTo>
                  <a:lnTo>
                    <a:pt x="1941" y="522"/>
                  </a:lnTo>
                  <a:cubicBezTo>
                    <a:pt x="1846" y="522"/>
                    <a:pt x="1774" y="606"/>
                    <a:pt x="1774" y="689"/>
                  </a:cubicBezTo>
                  <a:lnTo>
                    <a:pt x="1774" y="1403"/>
                  </a:lnTo>
                  <a:lnTo>
                    <a:pt x="1239" y="1403"/>
                  </a:lnTo>
                  <a:cubicBezTo>
                    <a:pt x="1179" y="1403"/>
                    <a:pt x="1131" y="1439"/>
                    <a:pt x="1108" y="1475"/>
                  </a:cubicBezTo>
                  <a:cubicBezTo>
                    <a:pt x="1072" y="1522"/>
                    <a:pt x="1060" y="1582"/>
                    <a:pt x="1072" y="1629"/>
                  </a:cubicBezTo>
                  <a:lnTo>
                    <a:pt x="1382" y="2582"/>
                  </a:lnTo>
                  <a:lnTo>
                    <a:pt x="1108" y="2868"/>
                  </a:lnTo>
                  <a:cubicBezTo>
                    <a:pt x="1060" y="2903"/>
                    <a:pt x="1048" y="2987"/>
                    <a:pt x="1072" y="3046"/>
                  </a:cubicBezTo>
                  <a:lnTo>
                    <a:pt x="1417" y="3892"/>
                  </a:lnTo>
                  <a:cubicBezTo>
                    <a:pt x="1322" y="3975"/>
                    <a:pt x="1262" y="4106"/>
                    <a:pt x="1251" y="4249"/>
                  </a:cubicBezTo>
                  <a:cubicBezTo>
                    <a:pt x="1239" y="4404"/>
                    <a:pt x="1298" y="4582"/>
                    <a:pt x="1405" y="4701"/>
                  </a:cubicBezTo>
                  <a:cubicBezTo>
                    <a:pt x="1524" y="4832"/>
                    <a:pt x="1679" y="4904"/>
                    <a:pt x="1846" y="4904"/>
                  </a:cubicBezTo>
                  <a:lnTo>
                    <a:pt x="1965" y="4904"/>
                  </a:lnTo>
                  <a:cubicBezTo>
                    <a:pt x="2060" y="5582"/>
                    <a:pt x="2441" y="6190"/>
                    <a:pt x="2989" y="6571"/>
                  </a:cubicBezTo>
                  <a:lnTo>
                    <a:pt x="2989" y="6940"/>
                  </a:lnTo>
                  <a:cubicBezTo>
                    <a:pt x="2953" y="6928"/>
                    <a:pt x="2917" y="6922"/>
                    <a:pt x="2883" y="6922"/>
                  </a:cubicBezTo>
                  <a:cubicBezTo>
                    <a:pt x="2849" y="6922"/>
                    <a:pt x="2816" y="6928"/>
                    <a:pt x="2786" y="6940"/>
                  </a:cubicBezTo>
                  <a:cubicBezTo>
                    <a:pt x="2691" y="6963"/>
                    <a:pt x="2620" y="7035"/>
                    <a:pt x="2572" y="7118"/>
                  </a:cubicBezTo>
                  <a:lnTo>
                    <a:pt x="2322" y="7618"/>
                  </a:lnTo>
                  <a:lnTo>
                    <a:pt x="881" y="8035"/>
                  </a:lnTo>
                  <a:cubicBezTo>
                    <a:pt x="358" y="8190"/>
                    <a:pt x="0" y="8666"/>
                    <a:pt x="0" y="9202"/>
                  </a:cubicBezTo>
                  <a:lnTo>
                    <a:pt x="0" y="11047"/>
                  </a:lnTo>
                  <a:cubicBezTo>
                    <a:pt x="0" y="11131"/>
                    <a:pt x="72" y="11214"/>
                    <a:pt x="167" y="11214"/>
                  </a:cubicBezTo>
                  <a:cubicBezTo>
                    <a:pt x="250" y="11214"/>
                    <a:pt x="334" y="11131"/>
                    <a:pt x="334" y="11047"/>
                  </a:cubicBezTo>
                  <a:lnTo>
                    <a:pt x="334" y="10202"/>
                  </a:lnTo>
                  <a:lnTo>
                    <a:pt x="1584" y="10476"/>
                  </a:lnTo>
                  <a:lnTo>
                    <a:pt x="1584" y="11047"/>
                  </a:lnTo>
                  <a:cubicBezTo>
                    <a:pt x="1584" y="11131"/>
                    <a:pt x="1655" y="11214"/>
                    <a:pt x="1739" y="11214"/>
                  </a:cubicBezTo>
                  <a:cubicBezTo>
                    <a:pt x="1834" y="11214"/>
                    <a:pt x="1905" y="11131"/>
                    <a:pt x="1905" y="11047"/>
                  </a:cubicBezTo>
                  <a:lnTo>
                    <a:pt x="1905" y="9952"/>
                  </a:lnTo>
                  <a:cubicBezTo>
                    <a:pt x="1905" y="9690"/>
                    <a:pt x="1798" y="9452"/>
                    <a:pt x="1608" y="9297"/>
                  </a:cubicBezTo>
                  <a:lnTo>
                    <a:pt x="667" y="8487"/>
                  </a:lnTo>
                  <a:cubicBezTo>
                    <a:pt x="762" y="8416"/>
                    <a:pt x="870" y="8368"/>
                    <a:pt x="965" y="8345"/>
                  </a:cubicBezTo>
                  <a:lnTo>
                    <a:pt x="2382" y="7928"/>
                  </a:lnTo>
                  <a:lnTo>
                    <a:pt x="2906" y="8833"/>
                  </a:lnTo>
                  <a:cubicBezTo>
                    <a:pt x="2953" y="8916"/>
                    <a:pt x="3036" y="8976"/>
                    <a:pt x="3144" y="8999"/>
                  </a:cubicBezTo>
                  <a:lnTo>
                    <a:pt x="3203" y="8999"/>
                  </a:lnTo>
                  <a:cubicBezTo>
                    <a:pt x="3275" y="8999"/>
                    <a:pt x="3370" y="8964"/>
                    <a:pt x="3429" y="8916"/>
                  </a:cubicBezTo>
                  <a:lnTo>
                    <a:pt x="3870" y="8535"/>
                  </a:lnTo>
                  <a:lnTo>
                    <a:pt x="3870" y="9630"/>
                  </a:lnTo>
                  <a:cubicBezTo>
                    <a:pt x="3870" y="9833"/>
                    <a:pt x="4025" y="9976"/>
                    <a:pt x="4215" y="9976"/>
                  </a:cubicBezTo>
                  <a:lnTo>
                    <a:pt x="4572" y="9976"/>
                  </a:lnTo>
                  <a:cubicBezTo>
                    <a:pt x="4763" y="9976"/>
                    <a:pt x="4918" y="9833"/>
                    <a:pt x="4918" y="9630"/>
                  </a:cubicBezTo>
                  <a:lnTo>
                    <a:pt x="4918" y="8535"/>
                  </a:lnTo>
                  <a:lnTo>
                    <a:pt x="5358" y="8916"/>
                  </a:lnTo>
                  <a:cubicBezTo>
                    <a:pt x="5418" y="8976"/>
                    <a:pt x="5489" y="8999"/>
                    <a:pt x="5584" y="8999"/>
                  </a:cubicBezTo>
                  <a:lnTo>
                    <a:pt x="5644" y="8999"/>
                  </a:lnTo>
                  <a:cubicBezTo>
                    <a:pt x="5751" y="8976"/>
                    <a:pt x="5834" y="8916"/>
                    <a:pt x="5882" y="8833"/>
                  </a:cubicBezTo>
                  <a:lnTo>
                    <a:pt x="6406" y="7928"/>
                  </a:lnTo>
                  <a:lnTo>
                    <a:pt x="7811" y="8345"/>
                  </a:lnTo>
                  <a:cubicBezTo>
                    <a:pt x="7918" y="8368"/>
                    <a:pt x="8025" y="8428"/>
                    <a:pt x="8109" y="8487"/>
                  </a:cubicBezTo>
                  <a:lnTo>
                    <a:pt x="7180" y="9297"/>
                  </a:lnTo>
                  <a:cubicBezTo>
                    <a:pt x="6977" y="9452"/>
                    <a:pt x="6882" y="9690"/>
                    <a:pt x="6882" y="9952"/>
                  </a:cubicBezTo>
                  <a:lnTo>
                    <a:pt x="6882" y="11035"/>
                  </a:lnTo>
                  <a:cubicBezTo>
                    <a:pt x="6882" y="11119"/>
                    <a:pt x="6954" y="11202"/>
                    <a:pt x="7037" y="11202"/>
                  </a:cubicBezTo>
                  <a:cubicBezTo>
                    <a:pt x="7132" y="11202"/>
                    <a:pt x="7204" y="11119"/>
                    <a:pt x="7204" y="11035"/>
                  </a:cubicBezTo>
                  <a:lnTo>
                    <a:pt x="7204" y="10464"/>
                  </a:lnTo>
                  <a:lnTo>
                    <a:pt x="7430" y="10428"/>
                  </a:lnTo>
                  <a:cubicBezTo>
                    <a:pt x="7513" y="10404"/>
                    <a:pt x="7573" y="10321"/>
                    <a:pt x="7549" y="10226"/>
                  </a:cubicBezTo>
                  <a:cubicBezTo>
                    <a:pt x="7539" y="10155"/>
                    <a:pt x="7469" y="10101"/>
                    <a:pt x="7397" y="10101"/>
                  </a:cubicBezTo>
                  <a:cubicBezTo>
                    <a:pt x="7384" y="10101"/>
                    <a:pt x="7371" y="10103"/>
                    <a:pt x="7358" y="10107"/>
                  </a:cubicBezTo>
                  <a:lnTo>
                    <a:pt x="7204" y="10142"/>
                  </a:lnTo>
                  <a:lnTo>
                    <a:pt x="7204" y="9952"/>
                  </a:lnTo>
                  <a:cubicBezTo>
                    <a:pt x="7204" y="9785"/>
                    <a:pt x="7275" y="9630"/>
                    <a:pt x="7394" y="9547"/>
                  </a:cubicBezTo>
                  <a:lnTo>
                    <a:pt x="8335" y="8737"/>
                  </a:lnTo>
                  <a:cubicBezTo>
                    <a:pt x="8406" y="8880"/>
                    <a:pt x="8454" y="9023"/>
                    <a:pt x="8454" y="9190"/>
                  </a:cubicBezTo>
                  <a:lnTo>
                    <a:pt x="8454" y="9845"/>
                  </a:lnTo>
                  <a:lnTo>
                    <a:pt x="8049" y="9928"/>
                  </a:lnTo>
                  <a:cubicBezTo>
                    <a:pt x="7966" y="9952"/>
                    <a:pt x="7906" y="10035"/>
                    <a:pt x="7930" y="10131"/>
                  </a:cubicBezTo>
                  <a:cubicBezTo>
                    <a:pt x="7954" y="10202"/>
                    <a:pt x="8025" y="10261"/>
                    <a:pt x="8097" y="10261"/>
                  </a:cubicBezTo>
                  <a:lnTo>
                    <a:pt x="8132" y="10261"/>
                  </a:lnTo>
                  <a:lnTo>
                    <a:pt x="8454" y="10190"/>
                  </a:lnTo>
                  <a:lnTo>
                    <a:pt x="8454" y="11035"/>
                  </a:lnTo>
                  <a:cubicBezTo>
                    <a:pt x="8454" y="11119"/>
                    <a:pt x="8525" y="11202"/>
                    <a:pt x="8621" y="11202"/>
                  </a:cubicBezTo>
                  <a:cubicBezTo>
                    <a:pt x="8704" y="11202"/>
                    <a:pt x="8787" y="11119"/>
                    <a:pt x="8787" y="11035"/>
                  </a:cubicBezTo>
                  <a:lnTo>
                    <a:pt x="8751" y="9190"/>
                  </a:lnTo>
                  <a:cubicBezTo>
                    <a:pt x="8751" y="8654"/>
                    <a:pt x="8394" y="8178"/>
                    <a:pt x="7870" y="8023"/>
                  </a:cubicBezTo>
                  <a:lnTo>
                    <a:pt x="6430" y="7606"/>
                  </a:lnTo>
                  <a:lnTo>
                    <a:pt x="6180" y="7106"/>
                  </a:lnTo>
                  <a:cubicBezTo>
                    <a:pt x="6132" y="7011"/>
                    <a:pt x="6061" y="6952"/>
                    <a:pt x="5965" y="6928"/>
                  </a:cubicBezTo>
                  <a:cubicBezTo>
                    <a:pt x="5930" y="6922"/>
                    <a:pt x="5894" y="6919"/>
                    <a:pt x="5860" y="6919"/>
                  </a:cubicBezTo>
                  <a:cubicBezTo>
                    <a:pt x="5826" y="6919"/>
                    <a:pt x="5793" y="6922"/>
                    <a:pt x="5763" y="6928"/>
                  </a:cubicBezTo>
                  <a:lnTo>
                    <a:pt x="5763" y="6559"/>
                  </a:lnTo>
                  <a:cubicBezTo>
                    <a:pt x="6311" y="6166"/>
                    <a:pt x="6704" y="5570"/>
                    <a:pt x="6787" y="4892"/>
                  </a:cubicBezTo>
                  <a:lnTo>
                    <a:pt x="6894" y="4892"/>
                  </a:lnTo>
                  <a:cubicBezTo>
                    <a:pt x="7216" y="4892"/>
                    <a:pt x="7489" y="4654"/>
                    <a:pt x="7513" y="4356"/>
                  </a:cubicBezTo>
                  <a:cubicBezTo>
                    <a:pt x="7537" y="4189"/>
                    <a:pt x="7478" y="4011"/>
                    <a:pt x="7370" y="3892"/>
                  </a:cubicBezTo>
                  <a:lnTo>
                    <a:pt x="7358" y="3868"/>
                  </a:lnTo>
                  <a:lnTo>
                    <a:pt x="7680" y="3034"/>
                  </a:lnTo>
                  <a:cubicBezTo>
                    <a:pt x="7716" y="2975"/>
                    <a:pt x="7692" y="2903"/>
                    <a:pt x="7656" y="2856"/>
                  </a:cubicBezTo>
                  <a:lnTo>
                    <a:pt x="7370" y="2582"/>
                  </a:lnTo>
                  <a:lnTo>
                    <a:pt x="7680" y="1629"/>
                  </a:lnTo>
                  <a:cubicBezTo>
                    <a:pt x="7692" y="1582"/>
                    <a:pt x="7692" y="1522"/>
                    <a:pt x="7656" y="1475"/>
                  </a:cubicBezTo>
                  <a:cubicBezTo>
                    <a:pt x="7620" y="1427"/>
                    <a:pt x="7573" y="1403"/>
                    <a:pt x="7513" y="1403"/>
                  </a:cubicBezTo>
                  <a:lnTo>
                    <a:pt x="6882" y="1403"/>
                  </a:lnTo>
                  <a:lnTo>
                    <a:pt x="7144" y="748"/>
                  </a:lnTo>
                  <a:cubicBezTo>
                    <a:pt x="7156" y="701"/>
                    <a:pt x="7156" y="641"/>
                    <a:pt x="7132" y="606"/>
                  </a:cubicBezTo>
                  <a:cubicBezTo>
                    <a:pt x="7097" y="558"/>
                    <a:pt x="7061" y="522"/>
                    <a:pt x="7001" y="522"/>
                  </a:cubicBezTo>
                  <a:lnTo>
                    <a:pt x="6013" y="522"/>
                  </a:lnTo>
                  <a:lnTo>
                    <a:pt x="5537" y="46"/>
                  </a:lnTo>
                  <a:cubicBezTo>
                    <a:pt x="5519" y="28"/>
                    <a:pt x="5479" y="2"/>
                    <a:pt x="5440" y="2"/>
                  </a:cubicBezTo>
                  <a:cubicBezTo>
                    <a:pt x="5429" y="2"/>
                    <a:pt x="5417" y="5"/>
                    <a:pt x="5406" y="10"/>
                  </a:cubicBezTo>
                  <a:lnTo>
                    <a:pt x="4215" y="165"/>
                  </a:lnTo>
                  <a:lnTo>
                    <a:pt x="3548" y="10"/>
                  </a:lnTo>
                  <a:cubicBezTo>
                    <a:pt x="3535" y="3"/>
                    <a:pt x="3520" y="0"/>
                    <a:pt x="3504"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84" name="Google Shape;1984;p63"/>
          <p:cNvGrpSpPr/>
          <p:nvPr/>
        </p:nvGrpSpPr>
        <p:grpSpPr>
          <a:xfrm>
            <a:off x="302639" y="4934439"/>
            <a:ext cx="267854" cy="355735"/>
            <a:chOff x="4903389" y="1500214"/>
            <a:chExt cx="267854" cy="355735"/>
          </a:xfrm>
        </p:grpSpPr>
        <p:sp>
          <p:nvSpPr>
            <p:cNvPr id="1985" name="Google Shape;1985;p63"/>
            <p:cNvSpPr/>
            <p:nvPr/>
          </p:nvSpPr>
          <p:spPr>
            <a:xfrm>
              <a:off x="4997700" y="1611854"/>
              <a:ext cx="10201" cy="16252"/>
            </a:xfrm>
            <a:custGeom>
              <a:rect b="b" l="l" r="r" t="t"/>
              <a:pathLst>
                <a:path extrusionOk="0" h="513" w="322">
                  <a:moveTo>
                    <a:pt x="167" y="1"/>
                  </a:moveTo>
                  <a:cubicBezTo>
                    <a:pt x="72" y="1"/>
                    <a:pt x="0" y="84"/>
                    <a:pt x="0" y="167"/>
                  </a:cubicBezTo>
                  <a:lnTo>
                    <a:pt x="0" y="346"/>
                  </a:lnTo>
                  <a:cubicBezTo>
                    <a:pt x="0" y="441"/>
                    <a:pt x="72" y="513"/>
                    <a:pt x="167" y="513"/>
                  </a:cubicBezTo>
                  <a:cubicBezTo>
                    <a:pt x="250" y="513"/>
                    <a:pt x="322" y="441"/>
                    <a:pt x="322" y="346"/>
                  </a:cubicBezTo>
                  <a:lnTo>
                    <a:pt x="322" y="167"/>
                  </a:lnTo>
                  <a:cubicBezTo>
                    <a:pt x="322" y="84"/>
                    <a:pt x="250" y="1"/>
                    <a:pt x="167"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6" name="Google Shape;1986;p63"/>
            <p:cNvSpPr/>
            <p:nvPr/>
          </p:nvSpPr>
          <p:spPr>
            <a:xfrm>
              <a:off x="5064830" y="1611854"/>
              <a:ext cx="10233" cy="16252"/>
            </a:xfrm>
            <a:custGeom>
              <a:rect b="b" l="l" r="r" t="t"/>
              <a:pathLst>
                <a:path extrusionOk="0" h="513" w="323">
                  <a:moveTo>
                    <a:pt x="156" y="1"/>
                  </a:moveTo>
                  <a:cubicBezTo>
                    <a:pt x="72" y="1"/>
                    <a:pt x="1" y="84"/>
                    <a:pt x="1" y="167"/>
                  </a:cubicBezTo>
                  <a:lnTo>
                    <a:pt x="1" y="346"/>
                  </a:lnTo>
                  <a:cubicBezTo>
                    <a:pt x="1" y="441"/>
                    <a:pt x="72" y="513"/>
                    <a:pt x="156" y="513"/>
                  </a:cubicBezTo>
                  <a:cubicBezTo>
                    <a:pt x="251" y="513"/>
                    <a:pt x="322" y="441"/>
                    <a:pt x="322" y="346"/>
                  </a:cubicBezTo>
                  <a:lnTo>
                    <a:pt x="322" y="167"/>
                  </a:lnTo>
                  <a:cubicBezTo>
                    <a:pt x="322" y="84"/>
                    <a:pt x="251" y="1"/>
                    <a:pt x="156"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7" name="Google Shape;1987;p63"/>
            <p:cNvSpPr/>
            <p:nvPr/>
          </p:nvSpPr>
          <p:spPr>
            <a:xfrm>
              <a:off x="5013160" y="1650820"/>
              <a:ext cx="45302" cy="15777"/>
            </a:xfrm>
            <a:custGeom>
              <a:rect b="b" l="l" r="r" t="t"/>
              <a:pathLst>
                <a:path extrusionOk="0" h="498" w="1430">
                  <a:moveTo>
                    <a:pt x="188" y="0"/>
                  </a:moveTo>
                  <a:cubicBezTo>
                    <a:pt x="146" y="0"/>
                    <a:pt x="102" y="15"/>
                    <a:pt x="60" y="45"/>
                  </a:cubicBezTo>
                  <a:cubicBezTo>
                    <a:pt x="1" y="104"/>
                    <a:pt x="1" y="199"/>
                    <a:pt x="60" y="283"/>
                  </a:cubicBezTo>
                  <a:cubicBezTo>
                    <a:pt x="203" y="414"/>
                    <a:pt x="453" y="497"/>
                    <a:pt x="703" y="497"/>
                  </a:cubicBezTo>
                  <a:cubicBezTo>
                    <a:pt x="953" y="497"/>
                    <a:pt x="1215" y="414"/>
                    <a:pt x="1346" y="283"/>
                  </a:cubicBezTo>
                  <a:cubicBezTo>
                    <a:pt x="1429" y="223"/>
                    <a:pt x="1429" y="116"/>
                    <a:pt x="1370" y="45"/>
                  </a:cubicBezTo>
                  <a:cubicBezTo>
                    <a:pt x="1340" y="15"/>
                    <a:pt x="1301" y="0"/>
                    <a:pt x="1260" y="0"/>
                  </a:cubicBezTo>
                  <a:cubicBezTo>
                    <a:pt x="1218" y="0"/>
                    <a:pt x="1173" y="15"/>
                    <a:pt x="1132" y="45"/>
                  </a:cubicBezTo>
                  <a:cubicBezTo>
                    <a:pt x="1072" y="104"/>
                    <a:pt x="929" y="176"/>
                    <a:pt x="715" y="176"/>
                  </a:cubicBezTo>
                  <a:cubicBezTo>
                    <a:pt x="513" y="176"/>
                    <a:pt x="358" y="104"/>
                    <a:pt x="298" y="45"/>
                  </a:cubicBezTo>
                  <a:cubicBezTo>
                    <a:pt x="268" y="15"/>
                    <a:pt x="230" y="0"/>
                    <a:pt x="188"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8" name="Google Shape;1988;p63"/>
            <p:cNvSpPr/>
            <p:nvPr/>
          </p:nvSpPr>
          <p:spPr>
            <a:xfrm>
              <a:off x="4903389" y="1500214"/>
              <a:ext cx="267854" cy="355735"/>
            </a:xfrm>
            <a:custGeom>
              <a:rect b="b" l="l" r="r" t="t"/>
              <a:pathLst>
                <a:path extrusionOk="0" h="11229" w="8455">
                  <a:moveTo>
                    <a:pt x="1382" y="3144"/>
                  </a:moveTo>
                  <a:lnTo>
                    <a:pt x="1382" y="3394"/>
                  </a:lnTo>
                  <a:cubicBezTo>
                    <a:pt x="1180" y="3489"/>
                    <a:pt x="1025" y="3691"/>
                    <a:pt x="1025" y="3941"/>
                  </a:cubicBezTo>
                  <a:cubicBezTo>
                    <a:pt x="1025" y="4275"/>
                    <a:pt x="1299" y="4537"/>
                    <a:pt x="1620" y="4537"/>
                  </a:cubicBezTo>
                  <a:lnTo>
                    <a:pt x="1739" y="4537"/>
                  </a:lnTo>
                  <a:cubicBezTo>
                    <a:pt x="1811" y="5073"/>
                    <a:pt x="2073" y="5549"/>
                    <a:pt x="2430" y="5930"/>
                  </a:cubicBezTo>
                  <a:cubicBezTo>
                    <a:pt x="2362" y="5952"/>
                    <a:pt x="2270" y="5961"/>
                    <a:pt x="2172" y="5961"/>
                  </a:cubicBezTo>
                  <a:cubicBezTo>
                    <a:pt x="2116" y="5961"/>
                    <a:pt x="2058" y="5958"/>
                    <a:pt x="2001" y="5954"/>
                  </a:cubicBezTo>
                  <a:cubicBezTo>
                    <a:pt x="1656" y="5894"/>
                    <a:pt x="1370" y="5644"/>
                    <a:pt x="1251" y="5299"/>
                  </a:cubicBezTo>
                  <a:cubicBezTo>
                    <a:pt x="1203" y="5168"/>
                    <a:pt x="1192" y="5037"/>
                    <a:pt x="1203" y="4894"/>
                  </a:cubicBezTo>
                  <a:cubicBezTo>
                    <a:pt x="1215" y="4715"/>
                    <a:pt x="1144" y="4537"/>
                    <a:pt x="989" y="4442"/>
                  </a:cubicBezTo>
                  <a:cubicBezTo>
                    <a:pt x="751" y="4275"/>
                    <a:pt x="620" y="3989"/>
                    <a:pt x="691" y="3703"/>
                  </a:cubicBezTo>
                  <a:cubicBezTo>
                    <a:pt x="751" y="3429"/>
                    <a:pt x="965" y="3203"/>
                    <a:pt x="1251" y="3156"/>
                  </a:cubicBezTo>
                  <a:cubicBezTo>
                    <a:pt x="1299" y="3144"/>
                    <a:pt x="1334" y="3144"/>
                    <a:pt x="1382" y="3144"/>
                  </a:cubicBezTo>
                  <a:close/>
                  <a:moveTo>
                    <a:pt x="7002" y="3144"/>
                  </a:moveTo>
                  <a:cubicBezTo>
                    <a:pt x="7037" y="3144"/>
                    <a:pt x="7085" y="3144"/>
                    <a:pt x="7145" y="3156"/>
                  </a:cubicBezTo>
                  <a:cubicBezTo>
                    <a:pt x="7430" y="3203"/>
                    <a:pt x="7669" y="3441"/>
                    <a:pt x="7716" y="3703"/>
                  </a:cubicBezTo>
                  <a:cubicBezTo>
                    <a:pt x="7776" y="3989"/>
                    <a:pt x="7657" y="4275"/>
                    <a:pt x="7418" y="4442"/>
                  </a:cubicBezTo>
                  <a:cubicBezTo>
                    <a:pt x="7264" y="4537"/>
                    <a:pt x="7180" y="4715"/>
                    <a:pt x="7192" y="4894"/>
                  </a:cubicBezTo>
                  <a:cubicBezTo>
                    <a:pt x="7204" y="5037"/>
                    <a:pt x="7192" y="5168"/>
                    <a:pt x="7145" y="5299"/>
                  </a:cubicBezTo>
                  <a:cubicBezTo>
                    <a:pt x="7037" y="5632"/>
                    <a:pt x="6740" y="5894"/>
                    <a:pt x="6406" y="5954"/>
                  </a:cubicBezTo>
                  <a:cubicBezTo>
                    <a:pt x="6348" y="5966"/>
                    <a:pt x="6290" y="5971"/>
                    <a:pt x="6233" y="5971"/>
                  </a:cubicBezTo>
                  <a:cubicBezTo>
                    <a:pt x="6126" y="5971"/>
                    <a:pt x="6023" y="5953"/>
                    <a:pt x="5930" y="5930"/>
                  </a:cubicBezTo>
                  <a:cubicBezTo>
                    <a:pt x="6287" y="5549"/>
                    <a:pt x="6537" y="5073"/>
                    <a:pt x="6609" y="4537"/>
                  </a:cubicBezTo>
                  <a:lnTo>
                    <a:pt x="6728" y="4537"/>
                  </a:lnTo>
                  <a:cubicBezTo>
                    <a:pt x="7061" y="4537"/>
                    <a:pt x="7323" y="4275"/>
                    <a:pt x="7323" y="3941"/>
                  </a:cubicBezTo>
                  <a:cubicBezTo>
                    <a:pt x="7323" y="3703"/>
                    <a:pt x="7168" y="3501"/>
                    <a:pt x="6966" y="3394"/>
                  </a:cubicBezTo>
                  <a:lnTo>
                    <a:pt x="6966" y="3144"/>
                  </a:lnTo>
                  <a:close/>
                  <a:moveTo>
                    <a:pt x="4216" y="346"/>
                  </a:moveTo>
                  <a:cubicBezTo>
                    <a:pt x="5585" y="346"/>
                    <a:pt x="6680" y="1441"/>
                    <a:pt x="6680" y="2810"/>
                  </a:cubicBezTo>
                  <a:lnTo>
                    <a:pt x="6680" y="3346"/>
                  </a:lnTo>
                  <a:lnTo>
                    <a:pt x="6668" y="3346"/>
                  </a:lnTo>
                  <a:cubicBezTo>
                    <a:pt x="6502" y="3346"/>
                    <a:pt x="6347" y="3322"/>
                    <a:pt x="6192" y="3287"/>
                  </a:cubicBezTo>
                  <a:cubicBezTo>
                    <a:pt x="6180" y="3283"/>
                    <a:pt x="6167" y="3281"/>
                    <a:pt x="6154" y="3281"/>
                  </a:cubicBezTo>
                  <a:cubicBezTo>
                    <a:pt x="6081" y="3281"/>
                    <a:pt x="6008" y="3335"/>
                    <a:pt x="5978" y="3406"/>
                  </a:cubicBezTo>
                  <a:cubicBezTo>
                    <a:pt x="5954" y="3501"/>
                    <a:pt x="6014" y="3584"/>
                    <a:pt x="6097" y="3620"/>
                  </a:cubicBezTo>
                  <a:cubicBezTo>
                    <a:pt x="6299" y="3680"/>
                    <a:pt x="6490" y="3691"/>
                    <a:pt x="6668" y="3691"/>
                  </a:cubicBezTo>
                  <a:lnTo>
                    <a:pt x="6752" y="3691"/>
                  </a:lnTo>
                  <a:cubicBezTo>
                    <a:pt x="6907" y="3691"/>
                    <a:pt x="7026" y="3810"/>
                    <a:pt x="7026" y="3965"/>
                  </a:cubicBezTo>
                  <a:cubicBezTo>
                    <a:pt x="7026" y="4108"/>
                    <a:pt x="6907" y="4227"/>
                    <a:pt x="6752" y="4227"/>
                  </a:cubicBezTo>
                  <a:lnTo>
                    <a:pt x="6656" y="4227"/>
                  </a:lnTo>
                  <a:lnTo>
                    <a:pt x="6656" y="4215"/>
                  </a:lnTo>
                  <a:cubicBezTo>
                    <a:pt x="6656" y="4120"/>
                    <a:pt x="6573" y="4049"/>
                    <a:pt x="6490" y="4049"/>
                  </a:cubicBezTo>
                  <a:cubicBezTo>
                    <a:pt x="6395" y="4049"/>
                    <a:pt x="6323" y="4120"/>
                    <a:pt x="6323" y="4215"/>
                  </a:cubicBezTo>
                  <a:cubicBezTo>
                    <a:pt x="6323" y="5370"/>
                    <a:pt x="5371" y="6323"/>
                    <a:pt x="4216" y="6323"/>
                  </a:cubicBezTo>
                  <a:cubicBezTo>
                    <a:pt x="3037" y="6311"/>
                    <a:pt x="2084" y="5358"/>
                    <a:pt x="2084" y="4203"/>
                  </a:cubicBezTo>
                  <a:cubicBezTo>
                    <a:pt x="2084" y="4108"/>
                    <a:pt x="2013" y="4037"/>
                    <a:pt x="1918" y="4037"/>
                  </a:cubicBezTo>
                  <a:cubicBezTo>
                    <a:pt x="1834" y="4037"/>
                    <a:pt x="1763" y="4108"/>
                    <a:pt x="1763" y="4203"/>
                  </a:cubicBezTo>
                  <a:lnTo>
                    <a:pt x="1763" y="4215"/>
                  </a:lnTo>
                  <a:lnTo>
                    <a:pt x="1656" y="4215"/>
                  </a:lnTo>
                  <a:cubicBezTo>
                    <a:pt x="1501" y="4215"/>
                    <a:pt x="1382" y="4096"/>
                    <a:pt x="1382" y="3941"/>
                  </a:cubicBezTo>
                  <a:cubicBezTo>
                    <a:pt x="1382" y="3799"/>
                    <a:pt x="1501" y="3680"/>
                    <a:pt x="1656" y="3680"/>
                  </a:cubicBezTo>
                  <a:lnTo>
                    <a:pt x="1739" y="3680"/>
                  </a:lnTo>
                  <a:cubicBezTo>
                    <a:pt x="2918" y="3680"/>
                    <a:pt x="3847" y="2667"/>
                    <a:pt x="4180" y="2215"/>
                  </a:cubicBezTo>
                  <a:lnTo>
                    <a:pt x="4216" y="2215"/>
                  </a:lnTo>
                  <a:cubicBezTo>
                    <a:pt x="4418" y="2489"/>
                    <a:pt x="4871" y="2977"/>
                    <a:pt x="5454" y="3322"/>
                  </a:cubicBezTo>
                  <a:cubicBezTo>
                    <a:pt x="5476" y="3337"/>
                    <a:pt x="5502" y="3344"/>
                    <a:pt x="5528" y="3344"/>
                  </a:cubicBezTo>
                  <a:cubicBezTo>
                    <a:pt x="5586" y="3344"/>
                    <a:pt x="5644" y="3312"/>
                    <a:pt x="5668" y="3263"/>
                  </a:cubicBezTo>
                  <a:cubicBezTo>
                    <a:pt x="5716" y="3191"/>
                    <a:pt x="5680" y="3084"/>
                    <a:pt x="5609" y="3037"/>
                  </a:cubicBezTo>
                  <a:cubicBezTo>
                    <a:pt x="5073" y="2727"/>
                    <a:pt x="4680" y="2263"/>
                    <a:pt x="4478" y="2025"/>
                  </a:cubicBezTo>
                  <a:cubicBezTo>
                    <a:pt x="4418" y="1929"/>
                    <a:pt x="4323" y="1894"/>
                    <a:pt x="4216" y="1894"/>
                  </a:cubicBezTo>
                  <a:cubicBezTo>
                    <a:pt x="4109" y="1894"/>
                    <a:pt x="4001" y="1941"/>
                    <a:pt x="3942" y="2025"/>
                  </a:cubicBezTo>
                  <a:cubicBezTo>
                    <a:pt x="2989" y="3227"/>
                    <a:pt x="2096" y="3346"/>
                    <a:pt x="1763" y="3346"/>
                  </a:cubicBezTo>
                  <a:lnTo>
                    <a:pt x="1739" y="3346"/>
                  </a:lnTo>
                  <a:lnTo>
                    <a:pt x="1739" y="2810"/>
                  </a:lnTo>
                  <a:cubicBezTo>
                    <a:pt x="1739" y="1453"/>
                    <a:pt x="2846" y="346"/>
                    <a:pt x="4216" y="346"/>
                  </a:cubicBezTo>
                  <a:close/>
                  <a:moveTo>
                    <a:pt x="5085" y="6477"/>
                  </a:moveTo>
                  <a:lnTo>
                    <a:pt x="5085" y="7359"/>
                  </a:lnTo>
                  <a:cubicBezTo>
                    <a:pt x="5085" y="7847"/>
                    <a:pt x="4692" y="8252"/>
                    <a:pt x="4192" y="8252"/>
                  </a:cubicBezTo>
                  <a:cubicBezTo>
                    <a:pt x="3704" y="8252"/>
                    <a:pt x="3299" y="7847"/>
                    <a:pt x="3299" y="7359"/>
                  </a:cubicBezTo>
                  <a:lnTo>
                    <a:pt x="3299" y="6477"/>
                  </a:lnTo>
                  <a:cubicBezTo>
                    <a:pt x="3573" y="6585"/>
                    <a:pt x="3882" y="6644"/>
                    <a:pt x="4192" y="6644"/>
                  </a:cubicBezTo>
                  <a:cubicBezTo>
                    <a:pt x="4513" y="6644"/>
                    <a:pt x="4811" y="6585"/>
                    <a:pt x="5085" y="6477"/>
                  </a:cubicBezTo>
                  <a:close/>
                  <a:moveTo>
                    <a:pt x="5430" y="7061"/>
                  </a:moveTo>
                  <a:lnTo>
                    <a:pt x="5883" y="7204"/>
                  </a:lnTo>
                  <a:cubicBezTo>
                    <a:pt x="5954" y="7239"/>
                    <a:pt x="6002" y="7299"/>
                    <a:pt x="6002" y="7370"/>
                  </a:cubicBezTo>
                  <a:cubicBezTo>
                    <a:pt x="6014" y="7990"/>
                    <a:pt x="5883" y="8502"/>
                    <a:pt x="5752" y="8799"/>
                  </a:cubicBezTo>
                  <a:cubicBezTo>
                    <a:pt x="5664" y="9003"/>
                    <a:pt x="5465" y="9128"/>
                    <a:pt x="5259" y="9128"/>
                  </a:cubicBezTo>
                  <a:cubicBezTo>
                    <a:pt x="5213" y="9128"/>
                    <a:pt x="5166" y="9122"/>
                    <a:pt x="5121" y="9109"/>
                  </a:cubicBezTo>
                  <a:lnTo>
                    <a:pt x="4240" y="8883"/>
                  </a:lnTo>
                  <a:lnTo>
                    <a:pt x="4168" y="8883"/>
                  </a:lnTo>
                  <a:lnTo>
                    <a:pt x="3287" y="9109"/>
                  </a:lnTo>
                  <a:cubicBezTo>
                    <a:pt x="3247" y="9118"/>
                    <a:pt x="3205" y="9123"/>
                    <a:pt x="3164" y="9123"/>
                  </a:cubicBezTo>
                  <a:cubicBezTo>
                    <a:pt x="2953" y="9123"/>
                    <a:pt x="2748" y="8999"/>
                    <a:pt x="2668" y="8799"/>
                  </a:cubicBezTo>
                  <a:cubicBezTo>
                    <a:pt x="2525" y="8490"/>
                    <a:pt x="2394" y="7990"/>
                    <a:pt x="2430" y="7370"/>
                  </a:cubicBezTo>
                  <a:cubicBezTo>
                    <a:pt x="2430" y="7299"/>
                    <a:pt x="2489" y="7216"/>
                    <a:pt x="2549" y="7204"/>
                  </a:cubicBezTo>
                  <a:lnTo>
                    <a:pt x="2989" y="7061"/>
                  </a:lnTo>
                  <a:lnTo>
                    <a:pt x="2989" y="7359"/>
                  </a:lnTo>
                  <a:cubicBezTo>
                    <a:pt x="2989" y="8025"/>
                    <a:pt x="3537" y="8573"/>
                    <a:pt x="4216" y="8573"/>
                  </a:cubicBezTo>
                  <a:cubicBezTo>
                    <a:pt x="4882" y="8573"/>
                    <a:pt x="5430" y="8025"/>
                    <a:pt x="5430" y="7359"/>
                  </a:cubicBezTo>
                  <a:lnTo>
                    <a:pt x="5430" y="7061"/>
                  </a:lnTo>
                  <a:close/>
                  <a:moveTo>
                    <a:pt x="4204" y="0"/>
                  </a:moveTo>
                  <a:cubicBezTo>
                    <a:pt x="2656" y="0"/>
                    <a:pt x="1406" y="1251"/>
                    <a:pt x="1406" y="2798"/>
                  </a:cubicBezTo>
                  <a:lnTo>
                    <a:pt x="1406" y="2810"/>
                  </a:lnTo>
                  <a:cubicBezTo>
                    <a:pt x="1346" y="2810"/>
                    <a:pt x="1263" y="2810"/>
                    <a:pt x="1203" y="2822"/>
                  </a:cubicBezTo>
                  <a:cubicBezTo>
                    <a:pt x="787" y="2906"/>
                    <a:pt x="453" y="3227"/>
                    <a:pt x="370" y="3644"/>
                  </a:cubicBezTo>
                  <a:cubicBezTo>
                    <a:pt x="287" y="4061"/>
                    <a:pt x="465" y="4477"/>
                    <a:pt x="811" y="4715"/>
                  </a:cubicBezTo>
                  <a:cubicBezTo>
                    <a:pt x="870" y="4751"/>
                    <a:pt x="894" y="4823"/>
                    <a:pt x="882" y="4882"/>
                  </a:cubicBezTo>
                  <a:cubicBezTo>
                    <a:pt x="870" y="5061"/>
                    <a:pt x="882" y="5239"/>
                    <a:pt x="941" y="5418"/>
                  </a:cubicBezTo>
                  <a:cubicBezTo>
                    <a:pt x="1084" y="5858"/>
                    <a:pt x="1477" y="6204"/>
                    <a:pt x="1942" y="6299"/>
                  </a:cubicBezTo>
                  <a:cubicBezTo>
                    <a:pt x="2013" y="6311"/>
                    <a:pt x="2096" y="6311"/>
                    <a:pt x="2180" y="6311"/>
                  </a:cubicBezTo>
                  <a:cubicBezTo>
                    <a:pt x="2370" y="6311"/>
                    <a:pt x="2561" y="6263"/>
                    <a:pt x="2739" y="6180"/>
                  </a:cubicBezTo>
                  <a:cubicBezTo>
                    <a:pt x="2811" y="6239"/>
                    <a:pt x="2894" y="6275"/>
                    <a:pt x="2977" y="6323"/>
                  </a:cubicBezTo>
                  <a:lnTo>
                    <a:pt x="2977" y="6716"/>
                  </a:lnTo>
                  <a:lnTo>
                    <a:pt x="2430" y="6906"/>
                  </a:lnTo>
                  <a:cubicBezTo>
                    <a:pt x="2239" y="6978"/>
                    <a:pt x="2096" y="7156"/>
                    <a:pt x="2084" y="7370"/>
                  </a:cubicBezTo>
                  <a:lnTo>
                    <a:pt x="2084" y="7394"/>
                  </a:lnTo>
                  <a:lnTo>
                    <a:pt x="822" y="7847"/>
                  </a:lnTo>
                  <a:cubicBezTo>
                    <a:pt x="334" y="8025"/>
                    <a:pt x="1" y="8466"/>
                    <a:pt x="1" y="8990"/>
                  </a:cubicBezTo>
                  <a:lnTo>
                    <a:pt x="1" y="11061"/>
                  </a:lnTo>
                  <a:cubicBezTo>
                    <a:pt x="1" y="11145"/>
                    <a:pt x="72" y="11228"/>
                    <a:pt x="168" y="11228"/>
                  </a:cubicBezTo>
                  <a:cubicBezTo>
                    <a:pt x="251" y="11228"/>
                    <a:pt x="334" y="11145"/>
                    <a:pt x="334" y="11061"/>
                  </a:cubicBezTo>
                  <a:lnTo>
                    <a:pt x="334" y="8990"/>
                  </a:lnTo>
                  <a:cubicBezTo>
                    <a:pt x="334" y="8883"/>
                    <a:pt x="346" y="8787"/>
                    <a:pt x="394" y="8680"/>
                  </a:cubicBezTo>
                  <a:lnTo>
                    <a:pt x="1227" y="9395"/>
                  </a:lnTo>
                  <a:cubicBezTo>
                    <a:pt x="1346" y="9490"/>
                    <a:pt x="1418" y="9645"/>
                    <a:pt x="1418" y="9787"/>
                  </a:cubicBezTo>
                  <a:lnTo>
                    <a:pt x="1418" y="11061"/>
                  </a:lnTo>
                  <a:cubicBezTo>
                    <a:pt x="1418" y="11145"/>
                    <a:pt x="1489" y="11228"/>
                    <a:pt x="1584" y="11228"/>
                  </a:cubicBezTo>
                  <a:cubicBezTo>
                    <a:pt x="1668" y="11228"/>
                    <a:pt x="1739" y="11145"/>
                    <a:pt x="1739" y="11061"/>
                  </a:cubicBezTo>
                  <a:lnTo>
                    <a:pt x="1739" y="9787"/>
                  </a:lnTo>
                  <a:cubicBezTo>
                    <a:pt x="1739" y="9537"/>
                    <a:pt x="1644" y="9299"/>
                    <a:pt x="1442" y="9144"/>
                  </a:cubicBezTo>
                  <a:lnTo>
                    <a:pt x="584" y="8394"/>
                  </a:lnTo>
                  <a:cubicBezTo>
                    <a:pt x="668" y="8287"/>
                    <a:pt x="811" y="8204"/>
                    <a:pt x="941" y="8156"/>
                  </a:cubicBezTo>
                  <a:lnTo>
                    <a:pt x="2096" y="7751"/>
                  </a:lnTo>
                  <a:cubicBezTo>
                    <a:pt x="2132" y="8263"/>
                    <a:pt x="2251" y="8680"/>
                    <a:pt x="2370" y="8942"/>
                  </a:cubicBezTo>
                  <a:cubicBezTo>
                    <a:pt x="2508" y="9277"/>
                    <a:pt x="2825" y="9481"/>
                    <a:pt x="3167" y="9481"/>
                  </a:cubicBezTo>
                  <a:cubicBezTo>
                    <a:pt x="3238" y="9481"/>
                    <a:pt x="3310" y="9473"/>
                    <a:pt x="3382" y="9454"/>
                  </a:cubicBezTo>
                  <a:lnTo>
                    <a:pt x="4061" y="9287"/>
                  </a:lnTo>
                  <a:lnTo>
                    <a:pt x="4061" y="9823"/>
                  </a:lnTo>
                  <a:cubicBezTo>
                    <a:pt x="4061" y="9918"/>
                    <a:pt x="4144" y="9990"/>
                    <a:pt x="4228" y="9990"/>
                  </a:cubicBezTo>
                  <a:cubicBezTo>
                    <a:pt x="4311" y="9990"/>
                    <a:pt x="4394" y="9918"/>
                    <a:pt x="4394" y="9823"/>
                  </a:cubicBezTo>
                  <a:lnTo>
                    <a:pt x="4394" y="9287"/>
                  </a:lnTo>
                  <a:lnTo>
                    <a:pt x="5073" y="9454"/>
                  </a:lnTo>
                  <a:cubicBezTo>
                    <a:pt x="5144" y="9466"/>
                    <a:pt x="5228" y="9478"/>
                    <a:pt x="5287" y="9478"/>
                  </a:cubicBezTo>
                  <a:cubicBezTo>
                    <a:pt x="5621" y="9478"/>
                    <a:pt x="5942" y="9275"/>
                    <a:pt x="6085" y="8942"/>
                  </a:cubicBezTo>
                  <a:cubicBezTo>
                    <a:pt x="6204" y="8680"/>
                    <a:pt x="6323" y="8263"/>
                    <a:pt x="6359" y="7751"/>
                  </a:cubicBezTo>
                  <a:lnTo>
                    <a:pt x="7514" y="8156"/>
                  </a:lnTo>
                  <a:cubicBezTo>
                    <a:pt x="7669" y="8204"/>
                    <a:pt x="7788" y="8287"/>
                    <a:pt x="7871" y="8394"/>
                  </a:cubicBezTo>
                  <a:lnTo>
                    <a:pt x="7014" y="9133"/>
                  </a:lnTo>
                  <a:cubicBezTo>
                    <a:pt x="6823" y="9299"/>
                    <a:pt x="6716" y="9537"/>
                    <a:pt x="6716" y="9787"/>
                  </a:cubicBezTo>
                  <a:lnTo>
                    <a:pt x="6716" y="11061"/>
                  </a:lnTo>
                  <a:cubicBezTo>
                    <a:pt x="6716" y="11145"/>
                    <a:pt x="6787" y="11216"/>
                    <a:pt x="6871" y="11216"/>
                  </a:cubicBezTo>
                  <a:cubicBezTo>
                    <a:pt x="6966" y="11216"/>
                    <a:pt x="7037" y="11145"/>
                    <a:pt x="7037" y="11061"/>
                  </a:cubicBezTo>
                  <a:lnTo>
                    <a:pt x="7037" y="9787"/>
                  </a:lnTo>
                  <a:cubicBezTo>
                    <a:pt x="7037" y="9633"/>
                    <a:pt x="7109" y="9478"/>
                    <a:pt x="7228" y="9395"/>
                  </a:cubicBezTo>
                  <a:lnTo>
                    <a:pt x="8061" y="8680"/>
                  </a:lnTo>
                  <a:cubicBezTo>
                    <a:pt x="8097" y="8775"/>
                    <a:pt x="8121" y="8883"/>
                    <a:pt x="8121" y="8990"/>
                  </a:cubicBezTo>
                  <a:lnTo>
                    <a:pt x="8121" y="11061"/>
                  </a:lnTo>
                  <a:cubicBezTo>
                    <a:pt x="8121" y="11145"/>
                    <a:pt x="8204" y="11216"/>
                    <a:pt x="8288" y="11216"/>
                  </a:cubicBezTo>
                  <a:cubicBezTo>
                    <a:pt x="8383" y="11216"/>
                    <a:pt x="8454" y="11145"/>
                    <a:pt x="8454" y="11061"/>
                  </a:cubicBezTo>
                  <a:lnTo>
                    <a:pt x="8454" y="8990"/>
                  </a:lnTo>
                  <a:cubicBezTo>
                    <a:pt x="8395" y="8466"/>
                    <a:pt x="8061" y="8013"/>
                    <a:pt x="7573" y="7847"/>
                  </a:cubicBezTo>
                  <a:lnTo>
                    <a:pt x="6311" y="7394"/>
                  </a:lnTo>
                  <a:lnTo>
                    <a:pt x="6311" y="7370"/>
                  </a:lnTo>
                  <a:cubicBezTo>
                    <a:pt x="6299" y="7156"/>
                    <a:pt x="6168" y="6978"/>
                    <a:pt x="5966" y="6906"/>
                  </a:cubicBezTo>
                  <a:lnTo>
                    <a:pt x="5418" y="6716"/>
                  </a:lnTo>
                  <a:lnTo>
                    <a:pt x="5418" y="6323"/>
                  </a:lnTo>
                  <a:cubicBezTo>
                    <a:pt x="5502" y="6275"/>
                    <a:pt x="5585" y="6216"/>
                    <a:pt x="5656" y="6180"/>
                  </a:cubicBezTo>
                  <a:cubicBezTo>
                    <a:pt x="5835" y="6263"/>
                    <a:pt x="6025" y="6311"/>
                    <a:pt x="6216" y="6311"/>
                  </a:cubicBezTo>
                  <a:cubicBezTo>
                    <a:pt x="6299" y="6311"/>
                    <a:pt x="6383" y="6311"/>
                    <a:pt x="6454" y="6299"/>
                  </a:cubicBezTo>
                  <a:cubicBezTo>
                    <a:pt x="6918" y="6204"/>
                    <a:pt x="7311" y="5858"/>
                    <a:pt x="7454" y="5418"/>
                  </a:cubicBezTo>
                  <a:cubicBezTo>
                    <a:pt x="7514" y="5239"/>
                    <a:pt x="7526" y="5061"/>
                    <a:pt x="7514" y="4882"/>
                  </a:cubicBezTo>
                  <a:cubicBezTo>
                    <a:pt x="7514" y="4823"/>
                    <a:pt x="7549" y="4751"/>
                    <a:pt x="7585" y="4715"/>
                  </a:cubicBezTo>
                  <a:cubicBezTo>
                    <a:pt x="7954" y="4477"/>
                    <a:pt x="8109" y="4061"/>
                    <a:pt x="8026" y="3644"/>
                  </a:cubicBezTo>
                  <a:cubicBezTo>
                    <a:pt x="7930" y="3227"/>
                    <a:pt x="7609" y="2906"/>
                    <a:pt x="7192" y="2822"/>
                  </a:cubicBezTo>
                  <a:cubicBezTo>
                    <a:pt x="7133" y="2810"/>
                    <a:pt x="7061" y="2810"/>
                    <a:pt x="7002" y="2810"/>
                  </a:cubicBezTo>
                  <a:lnTo>
                    <a:pt x="7002" y="2798"/>
                  </a:lnTo>
                  <a:cubicBezTo>
                    <a:pt x="7002" y="1251"/>
                    <a:pt x="5752" y="0"/>
                    <a:pt x="4204"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9" name="Google Shape;1989;p63"/>
            <p:cNvSpPr/>
            <p:nvPr/>
          </p:nvSpPr>
          <p:spPr>
            <a:xfrm>
              <a:off x="5031281" y="1828007"/>
              <a:ext cx="10201" cy="15872"/>
            </a:xfrm>
            <a:custGeom>
              <a:rect b="b" l="l" r="r" t="t"/>
              <a:pathLst>
                <a:path extrusionOk="0" h="501" w="322">
                  <a:moveTo>
                    <a:pt x="155" y="0"/>
                  </a:moveTo>
                  <a:cubicBezTo>
                    <a:pt x="72" y="0"/>
                    <a:pt x="0" y="71"/>
                    <a:pt x="0" y="167"/>
                  </a:cubicBezTo>
                  <a:lnTo>
                    <a:pt x="0" y="345"/>
                  </a:lnTo>
                  <a:cubicBezTo>
                    <a:pt x="0" y="429"/>
                    <a:pt x="72" y="500"/>
                    <a:pt x="155" y="500"/>
                  </a:cubicBezTo>
                  <a:cubicBezTo>
                    <a:pt x="250" y="500"/>
                    <a:pt x="322" y="429"/>
                    <a:pt x="322" y="345"/>
                  </a:cubicBezTo>
                  <a:lnTo>
                    <a:pt x="322" y="167"/>
                  </a:lnTo>
                  <a:cubicBezTo>
                    <a:pt x="322" y="71"/>
                    <a:pt x="250" y="0"/>
                    <a:pt x="155"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90" name="Google Shape;1990;p63"/>
          <p:cNvGrpSpPr/>
          <p:nvPr/>
        </p:nvGrpSpPr>
        <p:grpSpPr>
          <a:xfrm>
            <a:off x="3012768" y="4935579"/>
            <a:ext cx="264433" cy="353074"/>
            <a:chOff x="7613518" y="1501354"/>
            <a:chExt cx="264433" cy="353074"/>
          </a:xfrm>
        </p:grpSpPr>
        <p:sp>
          <p:nvSpPr>
            <p:cNvPr id="1991" name="Google Shape;1991;p63"/>
            <p:cNvSpPr/>
            <p:nvPr/>
          </p:nvSpPr>
          <p:spPr>
            <a:xfrm>
              <a:off x="7707069" y="1628454"/>
              <a:ext cx="10201" cy="16252"/>
            </a:xfrm>
            <a:custGeom>
              <a:rect b="b" l="l" r="r" t="t"/>
              <a:pathLst>
                <a:path extrusionOk="0" h="513" w="322">
                  <a:moveTo>
                    <a:pt x="155" y="1"/>
                  </a:moveTo>
                  <a:cubicBezTo>
                    <a:pt x="71" y="1"/>
                    <a:pt x="0" y="72"/>
                    <a:pt x="0" y="167"/>
                  </a:cubicBezTo>
                  <a:lnTo>
                    <a:pt x="0" y="346"/>
                  </a:lnTo>
                  <a:cubicBezTo>
                    <a:pt x="0" y="429"/>
                    <a:pt x="71" y="513"/>
                    <a:pt x="155" y="513"/>
                  </a:cubicBezTo>
                  <a:cubicBezTo>
                    <a:pt x="250" y="513"/>
                    <a:pt x="322" y="429"/>
                    <a:pt x="322" y="346"/>
                  </a:cubicBezTo>
                  <a:lnTo>
                    <a:pt x="322" y="167"/>
                  </a:lnTo>
                  <a:cubicBezTo>
                    <a:pt x="322" y="72"/>
                    <a:pt x="250" y="1"/>
                    <a:pt x="155"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2" name="Google Shape;1992;p63"/>
            <p:cNvSpPr/>
            <p:nvPr/>
          </p:nvSpPr>
          <p:spPr>
            <a:xfrm>
              <a:off x="7773439" y="1628454"/>
              <a:ext cx="10201" cy="16252"/>
            </a:xfrm>
            <a:custGeom>
              <a:rect b="b" l="l" r="r" t="t"/>
              <a:pathLst>
                <a:path extrusionOk="0" h="513" w="322">
                  <a:moveTo>
                    <a:pt x="167" y="1"/>
                  </a:moveTo>
                  <a:cubicBezTo>
                    <a:pt x="72" y="1"/>
                    <a:pt x="1" y="72"/>
                    <a:pt x="1" y="167"/>
                  </a:cubicBezTo>
                  <a:lnTo>
                    <a:pt x="1" y="346"/>
                  </a:lnTo>
                  <a:cubicBezTo>
                    <a:pt x="1" y="429"/>
                    <a:pt x="72" y="513"/>
                    <a:pt x="167" y="513"/>
                  </a:cubicBezTo>
                  <a:cubicBezTo>
                    <a:pt x="251" y="513"/>
                    <a:pt x="322" y="429"/>
                    <a:pt x="322" y="346"/>
                  </a:cubicBezTo>
                  <a:lnTo>
                    <a:pt x="322" y="167"/>
                  </a:lnTo>
                  <a:cubicBezTo>
                    <a:pt x="322" y="72"/>
                    <a:pt x="251" y="1"/>
                    <a:pt x="167"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p63"/>
            <p:cNvSpPr/>
            <p:nvPr/>
          </p:nvSpPr>
          <p:spPr>
            <a:xfrm>
              <a:off x="7613518" y="1501354"/>
              <a:ext cx="264433" cy="353074"/>
            </a:xfrm>
            <a:custGeom>
              <a:rect b="b" l="l" r="r" t="t"/>
              <a:pathLst>
                <a:path extrusionOk="0" h="11145" w="8347">
                  <a:moveTo>
                    <a:pt x="4156" y="334"/>
                  </a:moveTo>
                  <a:cubicBezTo>
                    <a:pt x="5703" y="334"/>
                    <a:pt x="6954" y="1584"/>
                    <a:pt x="6954" y="3132"/>
                  </a:cubicBezTo>
                  <a:lnTo>
                    <a:pt x="6954" y="4358"/>
                  </a:lnTo>
                  <a:cubicBezTo>
                    <a:pt x="6954" y="5263"/>
                    <a:pt x="7156" y="5941"/>
                    <a:pt x="7335" y="6382"/>
                  </a:cubicBezTo>
                  <a:cubicBezTo>
                    <a:pt x="7346" y="6418"/>
                    <a:pt x="7346" y="6465"/>
                    <a:pt x="7335" y="6513"/>
                  </a:cubicBezTo>
                  <a:cubicBezTo>
                    <a:pt x="7323" y="6561"/>
                    <a:pt x="7275" y="6596"/>
                    <a:pt x="7227" y="6620"/>
                  </a:cubicBezTo>
                  <a:cubicBezTo>
                    <a:pt x="7156" y="6644"/>
                    <a:pt x="7073" y="6680"/>
                    <a:pt x="6989" y="6703"/>
                  </a:cubicBezTo>
                  <a:cubicBezTo>
                    <a:pt x="6787" y="6441"/>
                    <a:pt x="6442" y="6263"/>
                    <a:pt x="6072" y="6263"/>
                  </a:cubicBezTo>
                  <a:lnTo>
                    <a:pt x="5846" y="6263"/>
                  </a:lnTo>
                  <a:cubicBezTo>
                    <a:pt x="6299" y="5810"/>
                    <a:pt x="6584" y="5203"/>
                    <a:pt x="6584" y="4525"/>
                  </a:cubicBezTo>
                  <a:lnTo>
                    <a:pt x="6584" y="3834"/>
                  </a:lnTo>
                  <a:cubicBezTo>
                    <a:pt x="6584" y="3358"/>
                    <a:pt x="6192" y="2977"/>
                    <a:pt x="5715" y="2977"/>
                  </a:cubicBezTo>
                  <a:lnTo>
                    <a:pt x="5430" y="2977"/>
                  </a:lnTo>
                  <a:lnTo>
                    <a:pt x="4620" y="2155"/>
                  </a:lnTo>
                  <a:cubicBezTo>
                    <a:pt x="4588" y="2123"/>
                    <a:pt x="4546" y="2108"/>
                    <a:pt x="4503" y="2108"/>
                  </a:cubicBezTo>
                  <a:cubicBezTo>
                    <a:pt x="4482" y="2108"/>
                    <a:pt x="4461" y="2112"/>
                    <a:pt x="4441" y="2120"/>
                  </a:cubicBezTo>
                  <a:cubicBezTo>
                    <a:pt x="4382" y="2155"/>
                    <a:pt x="4334" y="2215"/>
                    <a:pt x="4334" y="2274"/>
                  </a:cubicBezTo>
                  <a:lnTo>
                    <a:pt x="4334" y="2989"/>
                  </a:lnTo>
                  <a:lnTo>
                    <a:pt x="3453" y="2989"/>
                  </a:lnTo>
                  <a:cubicBezTo>
                    <a:pt x="3370" y="2989"/>
                    <a:pt x="3286" y="3060"/>
                    <a:pt x="3286" y="3155"/>
                  </a:cubicBezTo>
                  <a:cubicBezTo>
                    <a:pt x="3286" y="3239"/>
                    <a:pt x="3370" y="3310"/>
                    <a:pt x="3453" y="3310"/>
                  </a:cubicBezTo>
                  <a:lnTo>
                    <a:pt x="4501" y="3310"/>
                  </a:lnTo>
                  <a:cubicBezTo>
                    <a:pt x="4584" y="3310"/>
                    <a:pt x="4656" y="3239"/>
                    <a:pt x="4656" y="3155"/>
                  </a:cubicBezTo>
                  <a:lnTo>
                    <a:pt x="4656" y="2679"/>
                  </a:lnTo>
                  <a:lnTo>
                    <a:pt x="5251" y="3274"/>
                  </a:lnTo>
                  <a:cubicBezTo>
                    <a:pt x="5287" y="3298"/>
                    <a:pt x="5322" y="3310"/>
                    <a:pt x="5370" y="3310"/>
                  </a:cubicBezTo>
                  <a:lnTo>
                    <a:pt x="5715" y="3310"/>
                  </a:lnTo>
                  <a:cubicBezTo>
                    <a:pt x="6013" y="3310"/>
                    <a:pt x="6251" y="3548"/>
                    <a:pt x="6251" y="3846"/>
                  </a:cubicBezTo>
                  <a:lnTo>
                    <a:pt x="6251" y="4548"/>
                  </a:lnTo>
                  <a:cubicBezTo>
                    <a:pt x="6251" y="5715"/>
                    <a:pt x="5310" y="6644"/>
                    <a:pt x="4156" y="6644"/>
                  </a:cubicBezTo>
                  <a:cubicBezTo>
                    <a:pt x="2989" y="6644"/>
                    <a:pt x="2048" y="5715"/>
                    <a:pt x="2048" y="4548"/>
                  </a:cubicBezTo>
                  <a:lnTo>
                    <a:pt x="2048" y="3834"/>
                  </a:lnTo>
                  <a:cubicBezTo>
                    <a:pt x="2048" y="3536"/>
                    <a:pt x="2286" y="3298"/>
                    <a:pt x="2584" y="3298"/>
                  </a:cubicBezTo>
                  <a:lnTo>
                    <a:pt x="2763" y="3298"/>
                  </a:lnTo>
                  <a:cubicBezTo>
                    <a:pt x="2858" y="3298"/>
                    <a:pt x="2929" y="3227"/>
                    <a:pt x="2929" y="3132"/>
                  </a:cubicBezTo>
                  <a:cubicBezTo>
                    <a:pt x="2929" y="3048"/>
                    <a:pt x="2858" y="2965"/>
                    <a:pt x="2763" y="2965"/>
                  </a:cubicBezTo>
                  <a:lnTo>
                    <a:pt x="2584" y="2965"/>
                  </a:lnTo>
                  <a:cubicBezTo>
                    <a:pt x="2108" y="2965"/>
                    <a:pt x="1727" y="3358"/>
                    <a:pt x="1727" y="3834"/>
                  </a:cubicBezTo>
                  <a:lnTo>
                    <a:pt x="1727" y="4536"/>
                  </a:lnTo>
                  <a:cubicBezTo>
                    <a:pt x="1727" y="5215"/>
                    <a:pt x="2012" y="5822"/>
                    <a:pt x="2453" y="6275"/>
                  </a:cubicBezTo>
                  <a:lnTo>
                    <a:pt x="2227" y="6275"/>
                  </a:lnTo>
                  <a:cubicBezTo>
                    <a:pt x="1858" y="6275"/>
                    <a:pt x="1536" y="6441"/>
                    <a:pt x="1310" y="6703"/>
                  </a:cubicBezTo>
                  <a:cubicBezTo>
                    <a:pt x="1239" y="6680"/>
                    <a:pt x="1143" y="6644"/>
                    <a:pt x="1072" y="6620"/>
                  </a:cubicBezTo>
                  <a:cubicBezTo>
                    <a:pt x="1024" y="6596"/>
                    <a:pt x="989" y="6561"/>
                    <a:pt x="965" y="6513"/>
                  </a:cubicBezTo>
                  <a:cubicBezTo>
                    <a:pt x="953" y="6465"/>
                    <a:pt x="953" y="6418"/>
                    <a:pt x="965" y="6382"/>
                  </a:cubicBezTo>
                  <a:cubicBezTo>
                    <a:pt x="1143" y="5965"/>
                    <a:pt x="1358" y="5263"/>
                    <a:pt x="1358" y="4358"/>
                  </a:cubicBezTo>
                  <a:lnTo>
                    <a:pt x="1358" y="3132"/>
                  </a:lnTo>
                  <a:cubicBezTo>
                    <a:pt x="1358" y="1584"/>
                    <a:pt x="2608" y="334"/>
                    <a:pt x="4156" y="334"/>
                  </a:cubicBezTo>
                  <a:close/>
                  <a:moveTo>
                    <a:pt x="2953" y="7096"/>
                  </a:moveTo>
                  <a:lnTo>
                    <a:pt x="2953" y="7108"/>
                  </a:lnTo>
                  <a:lnTo>
                    <a:pt x="2953" y="7334"/>
                  </a:lnTo>
                  <a:cubicBezTo>
                    <a:pt x="2953" y="7537"/>
                    <a:pt x="2834" y="7739"/>
                    <a:pt x="2632" y="7823"/>
                  </a:cubicBezTo>
                  <a:lnTo>
                    <a:pt x="2155" y="7513"/>
                  </a:lnTo>
                  <a:cubicBezTo>
                    <a:pt x="2060" y="7454"/>
                    <a:pt x="2060" y="7334"/>
                    <a:pt x="2072" y="7263"/>
                  </a:cubicBezTo>
                  <a:cubicBezTo>
                    <a:pt x="2096" y="7180"/>
                    <a:pt x="2155" y="7096"/>
                    <a:pt x="2274" y="7096"/>
                  </a:cubicBezTo>
                  <a:close/>
                  <a:moveTo>
                    <a:pt x="6025" y="7108"/>
                  </a:moveTo>
                  <a:cubicBezTo>
                    <a:pt x="6144" y="7108"/>
                    <a:pt x="6227" y="7180"/>
                    <a:pt x="6239" y="7275"/>
                  </a:cubicBezTo>
                  <a:cubicBezTo>
                    <a:pt x="6263" y="7346"/>
                    <a:pt x="6251" y="7454"/>
                    <a:pt x="6144" y="7525"/>
                  </a:cubicBezTo>
                  <a:lnTo>
                    <a:pt x="5668" y="7835"/>
                  </a:lnTo>
                  <a:cubicBezTo>
                    <a:pt x="5489" y="7751"/>
                    <a:pt x="5370" y="7561"/>
                    <a:pt x="5370" y="7346"/>
                  </a:cubicBezTo>
                  <a:lnTo>
                    <a:pt x="5370" y="7108"/>
                  </a:lnTo>
                  <a:close/>
                  <a:moveTo>
                    <a:pt x="6096" y="6584"/>
                  </a:moveTo>
                  <a:cubicBezTo>
                    <a:pt x="6596" y="6584"/>
                    <a:pt x="6977" y="6989"/>
                    <a:pt x="6977" y="7465"/>
                  </a:cubicBezTo>
                  <a:cubicBezTo>
                    <a:pt x="6965" y="8477"/>
                    <a:pt x="6180" y="9311"/>
                    <a:pt x="5191" y="9406"/>
                  </a:cubicBezTo>
                  <a:lnTo>
                    <a:pt x="5191" y="9228"/>
                  </a:lnTo>
                  <a:cubicBezTo>
                    <a:pt x="5191" y="9132"/>
                    <a:pt x="5120" y="9061"/>
                    <a:pt x="5037" y="9061"/>
                  </a:cubicBezTo>
                  <a:cubicBezTo>
                    <a:pt x="4941" y="9061"/>
                    <a:pt x="4870" y="9132"/>
                    <a:pt x="4870" y="9228"/>
                  </a:cubicBezTo>
                  <a:lnTo>
                    <a:pt x="4870" y="9406"/>
                  </a:lnTo>
                  <a:lnTo>
                    <a:pt x="3453" y="9406"/>
                  </a:lnTo>
                  <a:lnTo>
                    <a:pt x="3453" y="9228"/>
                  </a:lnTo>
                  <a:cubicBezTo>
                    <a:pt x="3453" y="9132"/>
                    <a:pt x="3382" y="9061"/>
                    <a:pt x="3286" y="9061"/>
                  </a:cubicBezTo>
                  <a:cubicBezTo>
                    <a:pt x="3203" y="9061"/>
                    <a:pt x="3132" y="9132"/>
                    <a:pt x="3132" y="9228"/>
                  </a:cubicBezTo>
                  <a:lnTo>
                    <a:pt x="3132" y="9406"/>
                  </a:lnTo>
                  <a:cubicBezTo>
                    <a:pt x="2143" y="9311"/>
                    <a:pt x="1358" y="8489"/>
                    <a:pt x="1358" y="7477"/>
                  </a:cubicBezTo>
                  <a:cubicBezTo>
                    <a:pt x="1358" y="6989"/>
                    <a:pt x="1762" y="6608"/>
                    <a:pt x="2239" y="6608"/>
                  </a:cubicBezTo>
                  <a:lnTo>
                    <a:pt x="2870" y="6608"/>
                  </a:lnTo>
                  <a:cubicBezTo>
                    <a:pt x="2905" y="6620"/>
                    <a:pt x="2917" y="6632"/>
                    <a:pt x="2953" y="6644"/>
                  </a:cubicBezTo>
                  <a:lnTo>
                    <a:pt x="2953" y="6799"/>
                  </a:lnTo>
                  <a:lnTo>
                    <a:pt x="2298" y="6799"/>
                  </a:lnTo>
                  <a:cubicBezTo>
                    <a:pt x="2036" y="6799"/>
                    <a:pt x="1846" y="6942"/>
                    <a:pt x="1774" y="7180"/>
                  </a:cubicBezTo>
                  <a:cubicBezTo>
                    <a:pt x="1703" y="7418"/>
                    <a:pt x="1786" y="7656"/>
                    <a:pt x="2001" y="7799"/>
                  </a:cubicBezTo>
                  <a:lnTo>
                    <a:pt x="3786" y="8989"/>
                  </a:lnTo>
                  <a:cubicBezTo>
                    <a:pt x="3906" y="9061"/>
                    <a:pt x="4037" y="9108"/>
                    <a:pt x="4167" y="9108"/>
                  </a:cubicBezTo>
                  <a:cubicBezTo>
                    <a:pt x="4298" y="9108"/>
                    <a:pt x="4441" y="9061"/>
                    <a:pt x="4560" y="8989"/>
                  </a:cubicBezTo>
                  <a:lnTo>
                    <a:pt x="4953" y="8716"/>
                  </a:lnTo>
                  <a:cubicBezTo>
                    <a:pt x="5037" y="8668"/>
                    <a:pt x="5049" y="8573"/>
                    <a:pt x="5001" y="8489"/>
                  </a:cubicBezTo>
                  <a:cubicBezTo>
                    <a:pt x="4972" y="8446"/>
                    <a:pt x="4927" y="8425"/>
                    <a:pt x="4877" y="8425"/>
                  </a:cubicBezTo>
                  <a:cubicBezTo>
                    <a:pt x="4843" y="8425"/>
                    <a:pt x="4808" y="8435"/>
                    <a:pt x="4775" y="8454"/>
                  </a:cubicBezTo>
                  <a:lnTo>
                    <a:pt x="4382" y="8716"/>
                  </a:lnTo>
                  <a:cubicBezTo>
                    <a:pt x="4322" y="8751"/>
                    <a:pt x="4251" y="8769"/>
                    <a:pt x="4179" y="8769"/>
                  </a:cubicBezTo>
                  <a:cubicBezTo>
                    <a:pt x="4108" y="8769"/>
                    <a:pt x="4037" y="8751"/>
                    <a:pt x="3977" y="8716"/>
                  </a:cubicBezTo>
                  <a:lnTo>
                    <a:pt x="2941" y="8037"/>
                  </a:lnTo>
                  <a:cubicBezTo>
                    <a:pt x="3155" y="7870"/>
                    <a:pt x="3286" y="7620"/>
                    <a:pt x="3286" y="7346"/>
                  </a:cubicBezTo>
                  <a:lnTo>
                    <a:pt x="3286" y="6799"/>
                  </a:lnTo>
                  <a:cubicBezTo>
                    <a:pt x="3560" y="6906"/>
                    <a:pt x="3858" y="6965"/>
                    <a:pt x="4167" y="6965"/>
                  </a:cubicBezTo>
                  <a:cubicBezTo>
                    <a:pt x="4477" y="6965"/>
                    <a:pt x="4775" y="6906"/>
                    <a:pt x="5049" y="6799"/>
                  </a:cubicBezTo>
                  <a:lnTo>
                    <a:pt x="5049" y="7346"/>
                  </a:lnTo>
                  <a:cubicBezTo>
                    <a:pt x="5049" y="7620"/>
                    <a:pt x="5180" y="7870"/>
                    <a:pt x="5394" y="8037"/>
                  </a:cubicBezTo>
                  <a:cubicBezTo>
                    <a:pt x="5310" y="8073"/>
                    <a:pt x="5299" y="8180"/>
                    <a:pt x="5346" y="8251"/>
                  </a:cubicBezTo>
                  <a:cubicBezTo>
                    <a:pt x="5370" y="8299"/>
                    <a:pt x="5430" y="8335"/>
                    <a:pt x="5477" y="8335"/>
                  </a:cubicBezTo>
                  <a:cubicBezTo>
                    <a:pt x="5513" y="8335"/>
                    <a:pt x="5537" y="8311"/>
                    <a:pt x="5572" y="8299"/>
                  </a:cubicBezTo>
                  <a:lnTo>
                    <a:pt x="6346" y="7775"/>
                  </a:lnTo>
                  <a:cubicBezTo>
                    <a:pt x="6549" y="7644"/>
                    <a:pt x="6644" y="7406"/>
                    <a:pt x="6561" y="7168"/>
                  </a:cubicBezTo>
                  <a:cubicBezTo>
                    <a:pt x="6489" y="6930"/>
                    <a:pt x="6287" y="6787"/>
                    <a:pt x="6049" y="6787"/>
                  </a:cubicBezTo>
                  <a:lnTo>
                    <a:pt x="5394" y="6787"/>
                  </a:lnTo>
                  <a:lnTo>
                    <a:pt x="5394" y="6632"/>
                  </a:lnTo>
                  <a:cubicBezTo>
                    <a:pt x="5418" y="6620"/>
                    <a:pt x="5430" y="6608"/>
                    <a:pt x="5465" y="6584"/>
                  </a:cubicBezTo>
                  <a:close/>
                  <a:moveTo>
                    <a:pt x="4167" y="0"/>
                  </a:moveTo>
                  <a:cubicBezTo>
                    <a:pt x="2441" y="0"/>
                    <a:pt x="1048" y="1393"/>
                    <a:pt x="1048" y="3120"/>
                  </a:cubicBezTo>
                  <a:lnTo>
                    <a:pt x="1048" y="4346"/>
                  </a:lnTo>
                  <a:cubicBezTo>
                    <a:pt x="1048" y="5239"/>
                    <a:pt x="822" y="5906"/>
                    <a:pt x="691" y="6227"/>
                  </a:cubicBezTo>
                  <a:cubicBezTo>
                    <a:pt x="631" y="6346"/>
                    <a:pt x="631" y="6501"/>
                    <a:pt x="691" y="6620"/>
                  </a:cubicBezTo>
                  <a:cubicBezTo>
                    <a:pt x="750" y="6751"/>
                    <a:pt x="834" y="6846"/>
                    <a:pt x="965" y="6906"/>
                  </a:cubicBezTo>
                  <a:cubicBezTo>
                    <a:pt x="1024" y="6930"/>
                    <a:pt x="1084" y="6942"/>
                    <a:pt x="1143" y="6977"/>
                  </a:cubicBezTo>
                  <a:cubicBezTo>
                    <a:pt x="1084" y="7120"/>
                    <a:pt x="1048" y="7287"/>
                    <a:pt x="1048" y="7465"/>
                  </a:cubicBezTo>
                  <a:cubicBezTo>
                    <a:pt x="1048" y="7775"/>
                    <a:pt x="1108" y="8061"/>
                    <a:pt x="1227" y="8335"/>
                  </a:cubicBezTo>
                  <a:lnTo>
                    <a:pt x="810" y="8477"/>
                  </a:lnTo>
                  <a:cubicBezTo>
                    <a:pt x="334" y="8644"/>
                    <a:pt x="0" y="9108"/>
                    <a:pt x="0" y="9620"/>
                  </a:cubicBezTo>
                  <a:lnTo>
                    <a:pt x="0" y="10978"/>
                  </a:lnTo>
                  <a:cubicBezTo>
                    <a:pt x="0" y="11073"/>
                    <a:pt x="72" y="11144"/>
                    <a:pt x="167" y="11144"/>
                  </a:cubicBezTo>
                  <a:cubicBezTo>
                    <a:pt x="250" y="11144"/>
                    <a:pt x="334" y="11073"/>
                    <a:pt x="334" y="10978"/>
                  </a:cubicBezTo>
                  <a:lnTo>
                    <a:pt x="334" y="9620"/>
                  </a:lnTo>
                  <a:cubicBezTo>
                    <a:pt x="334" y="9525"/>
                    <a:pt x="346" y="9418"/>
                    <a:pt x="393" y="9311"/>
                  </a:cubicBezTo>
                  <a:lnTo>
                    <a:pt x="1203" y="10013"/>
                  </a:lnTo>
                  <a:cubicBezTo>
                    <a:pt x="1322" y="10109"/>
                    <a:pt x="1405" y="10263"/>
                    <a:pt x="1405" y="10406"/>
                  </a:cubicBezTo>
                  <a:lnTo>
                    <a:pt x="1405" y="10966"/>
                  </a:lnTo>
                  <a:cubicBezTo>
                    <a:pt x="1405" y="11049"/>
                    <a:pt x="1477" y="11121"/>
                    <a:pt x="1560" y="11121"/>
                  </a:cubicBezTo>
                  <a:cubicBezTo>
                    <a:pt x="1655" y="11121"/>
                    <a:pt x="1727" y="11049"/>
                    <a:pt x="1727" y="10966"/>
                  </a:cubicBezTo>
                  <a:lnTo>
                    <a:pt x="1727" y="10406"/>
                  </a:lnTo>
                  <a:cubicBezTo>
                    <a:pt x="1727" y="10156"/>
                    <a:pt x="1620" y="9918"/>
                    <a:pt x="1429" y="9751"/>
                  </a:cubicBezTo>
                  <a:lnTo>
                    <a:pt x="560" y="9013"/>
                  </a:lnTo>
                  <a:cubicBezTo>
                    <a:pt x="655" y="8906"/>
                    <a:pt x="786" y="8823"/>
                    <a:pt x="929" y="8775"/>
                  </a:cubicBezTo>
                  <a:lnTo>
                    <a:pt x="1370" y="8608"/>
                  </a:lnTo>
                  <a:cubicBezTo>
                    <a:pt x="1739" y="9216"/>
                    <a:pt x="2382" y="9656"/>
                    <a:pt x="3144" y="9692"/>
                  </a:cubicBezTo>
                  <a:lnTo>
                    <a:pt x="3144" y="10930"/>
                  </a:lnTo>
                  <a:cubicBezTo>
                    <a:pt x="3144" y="11025"/>
                    <a:pt x="3215" y="11097"/>
                    <a:pt x="3310" y="11097"/>
                  </a:cubicBezTo>
                  <a:cubicBezTo>
                    <a:pt x="3394" y="11097"/>
                    <a:pt x="3465" y="11025"/>
                    <a:pt x="3465" y="10930"/>
                  </a:cubicBezTo>
                  <a:lnTo>
                    <a:pt x="3465" y="9692"/>
                  </a:lnTo>
                  <a:lnTo>
                    <a:pt x="4882" y="9692"/>
                  </a:lnTo>
                  <a:lnTo>
                    <a:pt x="4882" y="10930"/>
                  </a:lnTo>
                  <a:cubicBezTo>
                    <a:pt x="4882" y="11025"/>
                    <a:pt x="4953" y="11097"/>
                    <a:pt x="5049" y="11097"/>
                  </a:cubicBezTo>
                  <a:cubicBezTo>
                    <a:pt x="5132" y="11097"/>
                    <a:pt x="5203" y="11025"/>
                    <a:pt x="5203" y="10930"/>
                  </a:cubicBezTo>
                  <a:lnTo>
                    <a:pt x="5203" y="9692"/>
                  </a:lnTo>
                  <a:cubicBezTo>
                    <a:pt x="5953" y="9632"/>
                    <a:pt x="6608" y="9216"/>
                    <a:pt x="6977" y="8608"/>
                  </a:cubicBezTo>
                  <a:lnTo>
                    <a:pt x="7430" y="8775"/>
                  </a:lnTo>
                  <a:cubicBezTo>
                    <a:pt x="7561" y="8823"/>
                    <a:pt x="7692" y="8906"/>
                    <a:pt x="7787" y="9013"/>
                  </a:cubicBezTo>
                  <a:lnTo>
                    <a:pt x="6918" y="9751"/>
                  </a:lnTo>
                  <a:cubicBezTo>
                    <a:pt x="6727" y="9918"/>
                    <a:pt x="6620" y="10156"/>
                    <a:pt x="6620" y="10406"/>
                  </a:cubicBezTo>
                  <a:lnTo>
                    <a:pt x="6620" y="10966"/>
                  </a:lnTo>
                  <a:cubicBezTo>
                    <a:pt x="6620" y="11049"/>
                    <a:pt x="6692" y="11121"/>
                    <a:pt x="6787" y="11121"/>
                  </a:cubicBezTo>
                  <a:cubicBezTo>
                    <a:pt x="6870" y="11121"/>
                    <a:pt x="6954" y="11049"/>
                    <a:pt x="6954" y="10966"/>
                  </a:cubicBezTo>
                  <a:lnTo>
                    <a:pt x="6954" y="10406"/>
                  </a:lnTo>
                  <a:cubicBezTo>
                    <a:pt x="6954" y="10263"/>
                    <a:pt x="7025" y="10109"/>
                    <a:pt x="7144" y="10013"/>
                  </a:cubicBezTo>
                  <a:lnTo>
                    <a:pt x="7966" y="9311"/>
                  </a:lnTo>
                  <a:cubicBezTo>
                    <a:pt x="7989" y="9418"/>
                    <a:pt x="8025" y="9513"/>
                    <a:pt x="8025" y="9620"/>
                  </a:cubicBezTo>
                  <a:lnTo>
                    <a:pt x="8025" y="10978"/>
                  </a:lnTo>
                  <a:cubicBezTo>
                    <a:pt x="8025" y="11073"/>
                    <a:pt x="8097" y="11144"/>
                    <a:pt x="8180" y="11144"/>
                  </a:cubicBezTo>
                  <a:cubicBezTo>
                    <a:pt x="8275" y="11144"/>
                    <a:pt x="8347" y="11073"/>
                    <a:pt x="8347" y="10978"/>
                  </a:cubicBezTo>
                  <a:lnTo>
                    <a:pt x="8347" y="9620"/>
                  </a:lnTo>
                  <a:cubicBezTo>
                    <a:pt x="8335" y="9120"/>
                    <a:pt x="8013" y="8656"/>
                    <a:pt x="7537" y="8477"/>
                  </a:cubicBezTo>
                  <a:lnTo>
                    <a:pt x="7120" y="8335"/>
                  </a:lnTo>
                  <a:cubicBezTo>
                    <a:pt x="7215" y="8061"/>
                    <a:pt x="7299" y="7775"/>
                    <a:pt x="7299" y="7465"/>
                  </a:cubicBezTo>
                  <a:cubicBezTo>
                    <a:pt x="7299" y="7287"/>
                    <a:pt x="7251" y="7120"/>
                    <a:pt x="7192" y="6977"/>
                  </a:cubicBezTo>
                  <a:cubicBezTo>
                    <a:pt x="7251" y="6942"/>
                    <a:pt x="7311" y="6930"/>
                    <a:pt x="7370" y="6906"/>
                  </a:cubicBezTo>
                  <a:cubicBezTo>
                    <a:pt x="7501" y="6858"/>
                    <a:pt x="7596" y="6751"/>
                    <a:pt x="7656" y="6620"/>
                  </a:cubicBezTo>
                  <a:cubicBezTo>
                    <a:pt x="7716" y="6501"/>
                    <a:pt x="7716" y="6346"/>
                    <a:pt x="7656" y="6227"/>
                  </a:cubicBezTo>
                  <a:cubicBezTo>
                    <a:pt x="7513" y="5906"/>
                    <a:pt x="7299" y="5239"/>
                    <a:pt x="7299" y="4346"/>
                  </a:cubicBezTo>
                  <a:lnTo>
                    <a:pt x="7299" y="3120"/>
                  </a:lnTo>
                  <a:cubicBezTo>
                    <a:pt x="7299" y="1393"/>
                    <a:pt x="5894" y="0"/>
                    <a:pt x="416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p63"/>
            <p:cNvSpPr/>
            <p:nvPr/>
          </p:nvSpPr>
          <p:spPr>
            <a:xfrm>
              <a:off x="7701778" y="1611474"/>
              <a:ext cx="21162" cy="10613"/>
            </a:xfrm>
            <a:custGeom>
              <a:rect b="b" l="l" r="r" t="t"/>
              <a:pathLst>
                <a:path extrusionOk="0" h="335" w="668">
                  <a:moveTo>
                    <a:pt x="167" y="1"/>
                  </a:moveTo>
                  <a:cubicBezTo>
                    <a:pt x="72" y="1"/>
                    <a:pt x="0" y="72"/>
                    <a:pt x="0" y="168"/>
                  </a:cubicBezTo>
                  <a:cubicBezTo>
                    <a:pt x="0" y="251"/>
                    <a:pt x="72" y="334"/>
                    <a:pt x="167" y="334"/>
                  </a:cubicBezTo>
                  <a:lnTo>
                    <a:pt x="500" y="334"/>
                  </a:lnTo>
                  <a:cubicBezTo>
                    <a:pt x="596" y="334"/>
                    <a:pt x="667" y="251"/>
                    <a:pt x="667" y="168"/>
                  </a:cubicBezTo>
                  <a:cubicBezTo>
                    <a:pt x="667" y="72"/>
                    <a:pt x="596" y="1"/>
                    <a:pt x="500"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5" name="Google Shape;1995;p63"/>
            <p:cNvSpPr/>
            <p:nvPr/>
          </p:nvSpPr>
          <p:spPr>
            <a:xfrm>
              <a:off x="7768148" y="1611474"/>
              <a:ext cx="21162" cy="10613"/>
            </a:xfrm>
            <a:custGeom>
              <a:rect b="b" l="l" r="r" t="t"/>
              <a:pathLst>
                <a:path extrusionOk="0" h="335" w="668">
                  <a:moveTo>
                    <a:pt x="168" y="1"/>
                  </a:moveTo>
                  <a:cubicBezTo>
                    <a:pt x="72" y="1"/>
                    <a:pt x="1" y="72"/>
                    <a:pt x="1" y="168"/>
                  </a:cubicBezTo>
                  <a:cubicBezTo>
                    <a:pt x="1" y="251"/>
                    <a:pt x="72" y="334"/>
                    <a:pt x="168" y="334"/>
                  </a:cubicBezTo>
                  <a:lnTo>
                    <a:pt x="513" y="334"/>
                  </a:lnTo>
                  <a:cubicBezTo>
                    <a:pt x="596" y="334"/>
                    <a:pt x="668" y="251"/>
                    <a:pt x="668" y="168"/>
                  </a:cubicBezTo>
                  <a:cubicBezTo>
                    <a:pt x="668" y="72"/>
                    <a:pt x="596" y="1"/>
                    <a:pt x="513"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6" name="Google Shape;1996;p63"/>
            <p:cNvSpPr/>
            <p:nvPr/>
          </p:nvSpPr>
          <p:spPr>
            <a:xfrm>
              <a:off x="7715337" y="1659025"/>
              <a:ext cx="60382" cy="32820"/>
            </a:xfrm>
            <a:custGeom>
              <a:rect b="b" l="l" r="r" t="t"/>
              <a:pathLst>
                <a:path extrusionOk="0" h="1036" w="1906">
                  <a:moveTo>
                    <a:pt x="1537" y="321"/>
                  </a:moveTo>
                  <a:cubicBezTo>
                    <a:pt x="1465" y="536"/>
                    <a:pt x="1227" y="691"/>
                    <a:pt x="953" y="691"/>
                  </a:cubicBezTo>
                  <a:cubicBezTo>
                    <a:pt x="668" y="691"/>
                    <a:pt x="453" y="536"/>
                    <a:pt x="358" y="321"/>
                  </a:cubicBezTo>
                  <a:close/>
                  <a:moveTo>
                    <a:pt x="168" y="0"/>
                  </a:moveTo>
                  <a:cubicBezTo>
                    <a:pt x="72" y="0"/>
                    <a:pt x="1" y="83"/>
                    <a:pt x="1" y="167"/>
                  </a:cubicBezTo>
                  <a:cubicBezTo>
                    <a:pt x="1" y="643"/>
                    <a:pt x="430" y="1036"/>
                    <a:pt x="953" y="1036"/>
                  </a:cubicBezTo>
                  <a:cubicBezTo>
                    <a:pt x="1477" y="1036"/>
                    <a:pt x="1906" y="643"/>
                    <a:pt x="1906" y="167"/>
                  </a:cubicBezTo>
                  <a:cubicBezTo>
                    <a:pt x="1894" y="60"/>
                    <a:pt x="1823" y="0"/>
                    <a:pt x="1727"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0" name="Shape 2000"/>
        <p:cNvGrpSpPr/>
        <p:nvPr/>
      </p:nvGrpSpPr>
      <p:grpSpPr>
        <a:xfrm>
          <a:off x="0" y="0"/>
          <a:ext cx="0" cy="0"/>
          <a:chOff x="0" y="0"/>
          <a:chExt cx="0" cy="0"/>
        </a:xfrm>
      </p:grpSpPr>
      <p:sp>
        <p:nvSpPr>
          <p:cNvPr id="2001" name="Google Shape;2001;p64"/>
          <p:cNvSpPr txBox="1"/>
          <p:nvPr>
            <p:ph type="title"/>
          </p:nvPr>
        </p:nvSpPr>
        <p:spPr>
          <a:xfrm>
            <a:off x="814275"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LIST-MAKING: STICKIES</a:t>
            </a:r>
            <a:endParaRPr/>
          </a:p>
        </p:txBody>
      </p:sp>
      <p:sp>
        <p:nvSpPr>
          <p:cNvPr id="2002" name="Google Shape;2002;p64"/>
          <p:cNvSpPr txBox="1"/>
          <p:nvPr>
            <p:ph idx="1" type="body"/>
          </p:nvPr>
        </p:nvSpPr>
        <p:spPr>
          <a:xfrm>
            <a:off x="1245600" y="1913575"/>
            <a:ext cx="6132600" cy="510600"/>
          </a:xfrm>
          <a:prstGeom prst="rect">
            <a:avLst/>
          </a:prstGeom>
        </p:spPr>
        <p:txBody>
          <a:bodyPr anchorCtr="0" anchor="ctr" bIns="91425" lIns="91425" spcFirstLastPara="1" rIns="91425" wrap="square" tIns="91425">
            <a:noAutofit/>
          </a:bodyPr>
          <a:lstStyle/>
          <a:p>
            <a:pPr indent="0" lvl="0" marL="0" rtl="0" algn="ctr">
              <a:spcBef>
                <a:spcPts val="600"/>
              </a:spcBef>
              <a:spcAft>
                <a:spcPts val="1000"/>
              </a:spcAft>
              <a:buNone/>
            </a:pPr>
            <a:r>
              <a:rPr b="1" lang="en">
                <a:latin typeface="Roboto Condensed"/>
                <a:ea typeface="Roboto Condensed"/>
                <a:cs typeface="Roboto Condensed"/>
                <a:sym typeface="Roboto Condensed"/>
              </a:rPr>
              <a:t>&lt;&lt;Prompt Here&gt;&gt;</a:t>
            </a:r>
            <a:endParaRPr b="1">
              <a:latin typeface="Roboto Condensed"/>
              <a:ea typeface="Roboto Condensed"/>
              <a:cs typeface="Roboto Condensed"/>
              <a:sym typeface="Roboto Condensed"/>
            </a:endParaRPr>
          </a:p>
        </p:txBody>
      </p:sp>
      <p:sp>
        <p:nvSpPr>
          <p:cNvPr id="2003" name="Google Shape;2003;p64"/>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004" name="Google Shape;2004;p64"/>
          <p:cNvSpPr/>
          <p:nvPr/>
        </p:nvSpPr>
        <p:spPr>
          <a:xfrm>
            <a:off x="5767038" y="4039075"/>
            <a:ext cx="1354800" cy="984000"/>
          </a:xfrm>
          <a:prstGeom prst="foldedCorner">
            <a:avLst>
              <a:gd fmla="val 16667" name="adj"/>
            </a:avLst>
          </a:prstGeom>
          <a:solidFill>
            <a:srgbClr val="FFF2C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p>
        </p:txBody>
      </p:sp>
      <p:sp>
        <p:nvSpPr>
          <p:cNvPr id="2005" name="Google Shape;2005;p64"/>
          <p:cNvSpPr/>
          <p:nvPr/>
        </p:nvSpPr>
        <p:spPr>
          <a:xfrm>
            <a:off x="4125163" y="2792813"/>
            <a:ext cx="1354800" cy="984000"/>
          </a:xfrm>
          <a:prstGeom prst="foldedCorner">
            <a:avLst>
              <a:gd fmla="val 16667" name="adj"/>
            </a:avLst>
          </a:prstGeom>
          <a:solidFill>
            <a:srgbClr val="FFF2C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2006" name="Google Shape;2006;p64"/>
          <p:cNvSpPr/>
          <p:nvPr/>
        </p:nvSpPr>
        <p:spPr>
          <a:xfrm>
            <a:off x="0" y="5616600"/>
            <a:ext cx="1714800" cy="1241400"/>
          </a:xfrm>
          <a:prstGeom prst="round1Rect">
            <a:avLst>
              <a:gd fmla="val 50000" name="adj"/>
            </a:avLst>
          </a:prstGeom>
          <a:noFill/>
          <a:ln cap="flat" cmpd="sng" w="28575">
            <a:solidFill>
              <a:srgbClr val="434343"/>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434343"/>
                </a:solidFill>
              </a:rPr>
              <a:t>Post-it Stack!</a:t>
            </a:r>
            <a:endParaRPr>
              <a:solidFill>
                <a:srgbClr val="434343"/>
              </a:solidFill>
            </a:endParaRPr>
          </a:p>
        </p:txBody>
      </p:sp>
      <p:sp>
        <p:nvSpPr>
          <p:cNvPr id="2007" name="Google Shape;2007;p64"/>
          <p:cNvSpPr/>
          <p:nvPr/>
        </p:nvSpPr>
        <p:spPr>
          <a:xfrm>
            <a:off x="53575" y="5930801"/>
            <a:ext cx="994800" cy="706800"/>
          </a:xfrm>
          <a:prstGeom prst="foldedCorner">
            <a:avLst>
              <a:gd fmla="val 16667" name="adj"/>
            </a:avLst>
          </a:prstGeom>
          <a:solidFill>
            <a:srgbClr val="FFF2CC"/>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p>
        </p:txBody>
      </p:sp>
      <p:sp>
        <p:nvSpPr>
          <p:cNvPr id="2008" name="Google Shape;2008;p64"/>
          <p:cNvSpPr/>
          <p:nvPr/>
        </p:nvSpPr>
        <p:spPr>
          <a:xfrm>
            <a:off x="205975" y="6051143"/>
            <a:ext cx="994800" cy="706800"/>
          </a:xfrm>
          <a:prstGeom prst="foldedCorner">
            <a:avLst>
              <a:gd fmla="val 16667" name="adj"/>
            </a:avLst>
          </a:prstGeom>
          <a:solidFill>
            <a:srgbClr val="FFF2CC"/>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p>
        </p:txBody>
      </p:sp>
      <p:sp>
        <p:nvSpPr>
          <p:cNvPr id="2009" name="Google Shape;2009;p64"/>
          <p:cNvSpPr/>
          <p:nvPr/>
        </p:nvSpPr>
        <p:spPr>
          <a:xfrm>
            <a:off x="277975" y="6004692"/>
            <a:ext cx="994800" cy="706800"/>
          </a:xfrm>
          <a:prstGeom prst="foldedCorner">
            <a:avLst>
              <a:gd fmla="val 16667" name="adj"/>
            </a:avLst>
          </a:prstGeom>
          <a:solidFill>
            <a:srgbClr val="FFF2CC"/>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p>
        </p:txBody>
      </p:sp>
      <p:sp>
        <p:nvSpPr>
          <p:cNvPr id="2010" name="Google Shape;2010;p64"/>
          <p:cNvSpPr/>
          <p:nvPr/>
        </p:nvSpPr>
        <p:spPr>
          <a:xfrm>
            <a:off x="97575" y="5880954"/>
            <a:ext cx="994800" cy="706800"/>
          </a:xfrm>
          <a:prstGeom prst="foldedCorner">
            <a:avLst>
              <a:gd fmla="val 16667" name="adj"/>
            </a:avLst>
          </a:prstGeom>
          <a:solidFill>
            <a:srgbClr val="FFF2CC"/>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p>
        </p:txBody>
      </p:sp>
      <p:sp>
        <p:nvSpPr>
          <p:cNvPr id="2011" name="Google Shape;2011;p64"/>
          <p:cNvSpPr/>
          <p:nvPr/>
        </p:nvSpPr>
        <p:spPr>
          <a:xfrm>
            <a:off x="205975" y="6004692"/>
            <a:ext cx="994800" cy="706800"/>
          </a:xfrm>
          <a:prstGeom prst="foldedCorner">
            <a:avLst>
              <a:gd fmla="val 16667" name="adj"/>
            </a:avLst>
          </a:prstGeom>
          <a:solidFill>
            <a:srgbClr val="FFF2CC"/>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p>
        </p:txBody>
      </p:sp>
      <p:sp>
        <p:nvSpPr>
          <p:cNvPr id="2012" name="Google Shape;2012;p64"/>
          <p:cNvSpPr/>
          <p:nvPr/>
        </p:nvSpPr>
        <p:spPr>
          <a:xfrm>
            <a:off x="134550" y="6004692"/>
            <a:ext cx="994800" cy="706800"/>
          </a:xfrm>
          <a:prstGeom prst="foldedCorner">
            <a:avLst>
              <a:gd fmla="val 16667" name="adj"/>
            </a:avLst>
          </a:prstGeom>
          <a:solidFill>
            <a:srgbClr val="FFF2CC"/>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p>
        </p:txBody>
      </p:sp>
      <p:sp>
        <p:nvSpPr>
          <p:cNvPr id="2013" name="Google Shape;2013;p64"/>
          <p:cNvSpPr/>
          <p:nvPr/>
        </p:nvSpPr>
        <p:spPr>
          <a:xfrm>
            <a:off x="526725" y="6090921"/>
            <a:ext cx="994800" cy="706800"/>
          </a:xfrm>
          <a:prstGeom prst="foldedCorner">
            <a:avLst>
              <a:gd fmla="val 16667" name="adj"/>
            </a:avLst>
          </a:prstGeom>
          <a:solidFill>
            <a:srgbClr val="FFF2CC"/>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p>
        </p:txBody>
      </p:sp>
      <p:sp>
        <p:nvSpPr>
          <p:cNvPr id="2014" name="Google Shape;2014;p64"/>
          <p:cNvSpPr/>
          <p:nvPr/>
        </p:nvSpPr>
        <p:spPr>
          <a:xfrm>
            <a:off x="277975" y="6066304"/>
            <a:ext cx="994800" cy="706800"/>
          </a:xfrm>
          <a:prstGeom prst="foldedCorner">
            <a:avLst>
              <a:gd fmla="val 16667" name="adj"/>
            </a:avLst>
          </a:prstGeom>
          <a:solidFill>
            <a:srgbClr val="FFF2CC"/>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p>
        </p:txBody>
      </p:sp>
      <p:sp>
        <p:nvSpPr>
          <p:cNvPr id="2015" name="Google Shape;2015;p64"/>
          <p:cNvSpPr/>
          <p:nvPr/>
        </p:nvSpPr>
        <p:spPr>
          <a:xfrm>
            <a:off x="277975" y="6066304"/>
            <a:ext cx="994800" cy="706800"/>
          </a:xfrm>
          <a:prstGeom prst="foldedCorner">
            <a:avLst>
              <a:gd fmla="val 16667" name="adj"/>
            </a:avLst>
          </a:prstGeom>
          <a:solidFill>
            <a:srgbClr val="FFF2CC"/>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p>
        </p:txBody>
      </p:sp>
      <p:sp>
        <p:nvSpPr>
          <p:cNvPr id="2016" name="Google Shape;2016;p64"/>
          <p:cNvSpPr/>
          <p:nvPr/>
        </p:nvSpPr>
        <p:spPr>
          <a:xfrm>
            <a:off x="53575" y="5930801"/>
            <a:ext cx="994800" cy="706800"/>
          </a:xfrm>
          <a:prstGeom prst="foldedCorner">
            <a:avLst>
              <a:gd fmla="val 16667" name="adj"/>
            </a:avLst>
          </a:prstGeom>
          <a:solidFill>
            <a:srgbClr val="FFF2CC"/>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p>
        </p:txBody>
      </p:sp>
      <p:sp>
        <p:nvSpPr>
          <p:cNvPr id="2017" name="Google Shape;2017;p64"/>
          <p:cNvSpPr/>
          <p:nvPr/>
        </p:nvSpPr>
        <p:spPr>
          <a:xfrm>
            <a:off x="205975" y="6051143"/>
            <a:ext cx="994800" cy="706800"/>
          </a:xfrm>
          <a:prstGeom prst="foldedCorner">
            <a:avLst>
              <a:gd fmla="val 16667" name="adj"/>
            </a:avLst>
          </a:prstGeom>
          <a:solidFill>
            <a:srgbClr val="FFF2CC"/>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p>
        </p:txBody>
      </p:sp>
      <p:sp>
        <p:nvSpPr>
          <p:cNvPr id="2018" name="Google Shape;2018;p64"/>
          <p:cNvSpPr/>
          <p:nvPr/>
        </p:nvSpPr>
        <p:spPr>
          <a:xfrm>
            <a:off x="205975" y="5978120"/>
            <a:ext cx="994800" cy="706800"/>
          </a:xfrm>
          <a:prstGeom prst="foldedCorner">
            <a:avLst>
              <a:gd fmla="val 16667" name="adj"/>
            </a:avLst>
          </a:prstGeom>
          <a:solidFill>
            <a:srgbClr val="FFF2CC"/>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p>
        </p:txBody>
      </p:sp>
      <p:sp>
        <p:nvSpPr>
          <p:cNvPr id="2019" name="Google Shape;2019;p64"/>
          <p:cNvSpPr/>
          <p:nvPr/>
        </p:nvSpPr>
        <p:spPr>
          <a:xfrm>
            <a:off x="205975" y="5930801"/>
            <a:ext cx="994800" cy="706800"/>
          </a:xfrm>
          <a:prstGeom prst="foldedCorner">
            <a:avLst>
              <a:gd fmla="val 16667" name="adj"/>
            </a:avLst>
          </a:prstGeom>
          <a:solidFill>
            <a:srgbClr val="FFF2CC"/>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p>
        </p:txBody>
      </p:sp>
      <p:sp>
        <p:nvSpPr>
          <p:cNvPr id="2020" name="Google Shape;2020;p64"/>
          <p:cNvSpPr/>
          <p:nvPr/>
        </p:nvSpPr>
        <p:spPr>
          <a:xfrm>
            <a:off x="205975" y="6004692"/>
            <a:ext cx="994800" cy="706800"/>
          </a:xfrm>
          <a:prstGeom prst="foldedCorner">
            <a:avLst>
              <a:gd fmla="val 16667" name="adj"/>
            </a:avLst>
          </a:prstGeom>
          <a:solidFill>
            <a:srgbClr val="FFF2CC"/>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p>
        </p:txBody>
      </p:sp>
      <p:sp>
        <p:nvSpPr>
          <p:cNvPr id="2021" name="Google Shape;2021;p64"/>
          <p:cNvSpPr/>
          <p:nvPr/>
        </p:nvSpPr>
        <p:spPr>
          <a:xfrm>
            <a:off x="205975" y="5930801"/>
            <a:ext cx="994800" cy="706800"/>
          </a:xfrm>
          <a:prstGeom prst="foldedCorner">
            <a:avLst>
              <a:gd fmla="val 16667" name="adj"/>
            </a:avLst>
          </a:prstGeom>
          <a:solidFill>
            <a:srgbClr val="FFF2CC"/>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p>
        </p:txBody>
      </p:sp>
      <p:sp>
        <p:nvSpPr>
          <p:cNvPr id="2022" name="Google Shape;2022;p64"/>
          <p:cNvSpPr/>
          <p:nvPr/>
        </p:nvSpPr>
        <p:spPr>
          <a:xfrm>
            <a:off x="358375" y="6051143"/>
            <a:ext cx="994800" cy="706800"/>
          </a:xfrm>
          <a:prstGeom prst="foldedCorner">
            <a:avLst>
              <a:gd fmla="val 16667" name="adj"/>
            </a:avLst>
          </a:prstGeom>
          <a:solidFill>
            <a:srgbClr val="FFF2CC"/>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p>
        </p:txBody>
      </p:sp>
      <p:sp>
        <p:nvSpPr>
          <p:cNvPr id="2023" name="Google Shape;2023;p64"/>
          <p:cNvSpPr/>
          <p:nvPr/>
        </p:nvSpPr>
        <p:spPr>
          <a:xfrm>
            <a:off x="277975" y="5944511"/>
            <a:ext cx="994800" cy="706800"/>
          </a:xfrm>
          <a:prstGeom prst="foldedCorner">
            <a:avLst>
              <a:gd fmla="val 16667" name="adj"/>
            </a:avLst>
          </a:prstGeom>
          <a:solidFill>
            <a:srgbClr val="FFF2CC"/>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p>
        </p:txBody>
      </p:sp>
      <p:sp>
        <p:nvSpPr>
          <p:cNvPr id="2024" name="Google Shape;2024;p64"/>
          <p:cNvSpPr/>
          <p:nvPr/>
        </p:nvSpPr>
        <p:spPr>
          <a:xfrm>
            <a:off x="358375" y="5930801"/>
            <a:ext cx="994800" cy="706800"/>
          </a:xfrm>
          <a:prstGeom prst="foldedCorner">
            <a:avLst>
              <a:gd fmla="val 16667" name="adj"/>
            </a:avLst>
          </a:prstGeom>
          <a:solidFill>
            <a:srgbClr val="FFF2CC"/>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p>
        </p:txBody>
      </p:sp>
      <p:sp>
        <p:nvSpPr>
          <p:cNvPr id="2025" name="Google Shape;2025;p64"/>
          <p:cNvSpPr/>
          <p:nvPr/>
        </p:nvSpPr>
        <p:spPr>
          <a:xfrm>
            <a:off x="526725" y="5944511"/>
            <a:ext cx="994800" cy="706800"/>
          </a:xfrm>
          <a:prstGeom prst="foldedCorner">
            <a:avLst>
              <a:gd fmla="val 16667" name="adj"/>
            </a:avLst>
          </a:prstGeom>
          <a:solidFill>
            <a:srgbClr val="FFF2CC"/>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p>
        </p:txBody>
      </p:sp>
      <p:sp>
        <p:nvSpPr>
          <p:cNvPr id="2026" name="Google Shape;2026;p64"/>
          <p:cNvSpPr/>
          <p:nvPr/>
        </p:nvSpPr>
        <p:spPr>
          <a:xfrm>
            <a:off x="53575" y="5945962"/>
            <a:ext cx="994800" cy="706800"/>
          </a:xfrm>
          <a:prstGeom prst="foldedCorner">
            <a:avLst>
              <a:gd fmla="val 16667" name="adj"/>
            </a:avLst>
          </a:prstGeom>
          <a:solidFill>
            <a:srgbClr val="FFF2CC"/>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p>
        </p:txBody>
      </p:sp>
      <p:sp>
        <p:nvSpPr>
          <p:cNvPr id="2027" name="Google Shape;2027;p64"/>
          <p:cNvSpPr/>
          <p:nvPr/>
        </p:nvSpPr>
        <p:spPr>
          <a:xfrm>
            <a:off x="239075" y="5880954"/>
            <a:ext cx="994800" cy="706800"/>
          </a:xfrm>
          <a:prstGeom prst="foldedCorner">
            <a:avLst>
              <a:gd fmla="val 16667" name="adj"/>
            </a:avLst>
          </a:prstGeom>
          <a:solidFill>
            <a:srgbClr val="FFF2CC"/>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p>
        </p:txBody>
      </p:sp>
      <p:sp>
        <p:nvSpPr>
          <p:cNvPr id="2028" name="Google Shape;2028;p64"/>
          <p:cNvSpPr/>
          <p:nvPr/>
        </p:nvSpPr>
        <p:spPr>
          <a:xfrm>
            <a:off x="169575" y="6004692"/>
            <a:ext cx="994800" cy="706800"/>
          </a:xfrm>
          <a:prstGeom prst="foldedCorner">
            <a:avLst>
              <a:gd fmla="val 16667" name="adj"/>
            </a:avLst>
          </a:prstGeom>
          <a:solidFill>
            <a:srgbClr val="FFF2CC"/>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p>
        </p:txBody>
      </p:sp>
      <p:sp>
        <p:nvSpPr>
          <p:cNvPr id="2029" name="Google Shape;2029;p64"/>
          <p:cNvSpPr/>
          <p:nvPr/>
        </p:nvSpPr>
        <p:spPr>
          <a:xfrm>
            <a:off x="169575" y="5945962"/>
            <a:ext cx="994800" cy="706800"/>
          </a:xfrm>
          <a:prstGeom prst="foldedCorner">
            <a:avLst>
              <a:gd fmla="val 16667" name="adj"/>
            </a:avLst>
          </a:prstGeom>
          <a:solidFill>
            <a:srgbClr val="FFF2CC"/>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3" name="Shape 2033"/>
        <p:cNvGrpSpPr/>
        <p:nvPr/>
      </p:nvGrpSpPr>
      <p:grpSpPr>
        <a:xfrm>
          <a:off x="0" y="0"/>
          <a:ext cx="0" cy="0"/>
          <a:chOff x="0" y="0"/>
          <a:chExt cx="0" cy="0"/>
        </a:xfrm>
      </p:grpSpPr>
      <p:sp>
        <p:nvSpPr>
          <p:cNvPr id="2034" name="Google Shape;2034;p65"/>
          <p:cNvSpPr txBox="1"/>
          <p:nvPr>
            <p:ph type="title"/>
          </p:nvPr>
        </p:nvSpPr>
        <p:spPr>
          <a:xfrm>
            <a:off x="814275"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LIST-MAKING: COLORFUL STICKIES</a:t>
            </a:r>
            <a:endParaRPr/>
          </a:p>
        </p:txBody>
      </p:sp>
      <p:sp>
        <p:nvSpPr>
          <p:cNvPr id="2035" name="Google Shape;2035;p65"/>
          <p:cNvSpPr txBox="1"/>
          <p:nvPr>
            <p:ph idx="1" type="body"/>
          </p:nvPr>
        </p:nvSpPr>
        <p:spPr>
          <a:xfrm>
            <a:off x="1245600" y="1913575"/>
            <a:ext cx="6132600" cy="510600"/>
          </a:xfrm>
          <a:prstGeom prst="rect">
            <a:avLst/>
          </a:prstGeom>
        </p:spPr>
        <p:txBody>
          <a:bodyPr anchorCtr="0" anchor="ctr" bIns="91425" lIns="91425" spcFirstLastPara="1" rIns="91425" wrap="square" tIns="91425">
            <a:noAutofit/>
          </a:bodyPr>
          <a:lstStyle/>
          <a:p>
            <a:pPr indent="0" lvl="0" marL="0" rtl="0" algn="ctr">
              <a:spcBef>
                <a:spcPts val="600"/>
              </a:spcBef>
              <a:spcAft>
                <a:spcPts val="1000"/>
              </a:spcAft>
              <a:buNone/>
            </a:pPr>
            <a:r>
              <a:rPr b="1" lang="en">
                <a:latin typeface="Roboto Condensed"/>
                <a:ea typeface="Roboto Condensed"/>
                <a:cs typeface="Roboto Condensed"/>
                <a:sym typeface="Roboto Condensed"/>
              </a:rPr>
              <a:t>&lt;&lt;Prompt Here&gt;&gt;</a:t>
            </a:r>
            <a:endParaRPr b="1">
              <a:latin typeface="Roboto Condensed"/>
              <a:ea typeface="Roboto Condensed"/>
              <a:cs typeface="Roboto Condensed"/>
              <a:sym typeface="Roboto Condensed"/>
            </a:endParaRPr>
          </a:p>
        </p:txBody>
      </p:sp>
      <p:sp>
        <p:nvSpPr>
          <p:cNvPr id="2036" name="Google Shape;2036;p65"/>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037" name="Google Shape;2037;p65"/>
          <p:cNvSpPr/>
          <p:nvPr/>
        </p:nvSpPr>
        <p:spPr>
          <a:xfrm>
            <a:off x="548063" y="2640425"/>
            <a:ext cx="1354800" cy="984000"/>
          </a:xfrm>
          <a:prstGeom prst="foldedCorner">
            <a:avLst>
              <a:gd fmla="val 16667" name="adj"/>
            </a:avLst>
          </a:prstGeom>
          <a:solidFill>
            <a:schemeClr val="accent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p>
        </p:txBody>
      </p:sp>
      <p:sp>
        <p:nvSpPr>
          <p:cNvPr id="2038" name="Google Shape;2038;p65"/>
          <p:cNvSpPr/>
          <p:nvPr/>
        </p:nvSpPr>
        <p:spPr>
          <a:xfrm>
            <a:off x="2210088" y="4145475"/>
            <a:ext cx="1354800" cy="984000"/>
          </a:xfrm>
          <a:prstGeom prst="foldedCorner">
            <a:avLst>
              <a:gd fmla="val 16667" name="adj"/>
            </a:avLst>
          </a:prstGeom>
          <a:solidFill>
            <a:srgbClr val="CFE2F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p>
        </p:txBody>
      </p:sp>
      <p:sp>
        <p:nvSpPr>
          <p:cNvPr id="2039" name="Google Shape;2039;p65"/>
          <p:cNvSpPr/>
          <p:nvPr/>
        </p:nvSpPr>
        <p:spPr>
          <a:xfrm>
            <a:off x="2276213" y="2792825"/>
            <a:ext cx="1354800" cy="984000"/>
          </a:xfrm>
          <a:prstGeom prst="foldedCorner">
            <a:avLst>
              <a:gd fmla="val 16667" name="adj"/>
            </a:avLst>
          </a:prstGeom>
          <a:solidFill>
            <a:srgbClr val="B4A7D6"/>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p>
        </p:txBody>
      </p:sp>
      <p:sp>
        <p:nvSpPr>
          <p:cNvPr id="2040" name="Google Shape;2040;p65"/>
          <p:cNvSpPr/>
          <p:nvPr/>
        </p:nvSpPr>
        <p:spPr>
          <a:xfrm>
            <a:off x="548038" y="5522825"/>
            <a:ext cx="1354800" cy="984000"/>
          </a:xfrm>
          <a:prstGeom prst="foldedCorner">
            <a:avLst>
              <a:gd fmla="val 16667" name="adj"/>
            </a:avLst>
          </a:prstGeom>
          <a:solidFill>
            <a:srgbClr val="F9CB9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p>
        </p:txBody>
      </p:sp>
      <p:sp>
        <p:nvSpPr>
          <p:cNvPr id="2041" name="Google Shape;2041;p65"/>
          <p:cNvSpPr/>
          <p:nvPr/>
        </p:nvSpPr>
        <p:spPr>
          <a:xfrm>
            <a:off x="548063" y="4081625"/>
            <a:ext cx="1354800" cy="984000"/>
          </a:xfrm>
          <a:prstGeom prst="foldedCorner">
            <a:avLst>
              <a:gd fmla="val 16667" name="adj"/>
            </a:avLst>
          </a:prstGeom>
          <a:solidFill>
            <a:srgbClr val="FFD966"/>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p>
        </p:txBody>
      </p:sp>
      <p:sp>
        <p:nvSpPr>
          <p:cNvPr id="2042" name="Google Shape;2042;p65"/>
          <p:cNvSpPr/>
          <p:nvPr/>
        </p:nvSpPr>
        <p:spPr>
          <a:xfrm>
            <a:off x="6897113" y="2488025"/>
            <a:ext cx="1354800" cy="984000"/>
          </a:xfrm>
          <a:prstGeom prst="foldedCorner">
            <a:avLst>
              <a:gd fmla="val 16667" name="adj"/>
            </a:avLst>
          </a:prstGeom>
          <a:solidFill>
            <a:schemeClr val="accent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p>
        </p:txBody>
      </p:sp>
      <p:sp>
        <p:nvSpPr>
          <p:cNvPr id="2043" name="Google Shape;2043;p65"/>
          <p:cNvSpPr/>
          <p:nvPr/>
        </p:nvSpPr>
        <p:spPr>
          <a:xfrm>
            <a:off x="5166088" y="5198000"/>
            <a:ext cx="1354800" cy="984000"/>
          </a:xfrm>
          <a:prstGeom prst="foldedCorner">
            <a:avLst>
              <a:gd fmla="val 16667" name="adj"/>
            </a:avLst>
          </a:prstGeom>
          <a:solidFill>
            <a:srgbClr val="CFE2F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p>
        </p:txBody>
      </p:sp>
      <p:sp>
        <p:nvSpPr>
          <p:cNvPr id="2044" name="Google Shape;2044;p65"/>
          <p:cNvSpPr/>
          <p:nvPr/>
        </p:nvSpPr>
        <p:spPr>
          <a:xfrm>
            <a:off x="7049513" y="3811088"/>
            <a:ext cx="1354800" cy="984000"/>
          </a:xfrm>
          <a:prstGeom prst="foldedCorner">
            <a:avLst>
              <a:gd fmla="val 16667" name="adj"/>
            </a:avLst>
          </a:prstGeom>
          <a:solidFill>
            <a:srgbClr val="B4A7D6"/>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p>
        </p:txBody>
      </p:sp>
      <p:sp>
        <p:nvSpPr>
          <p:cNvPr id="2045" name="Google Shape;2045;p65"/>
          <p:cNvSpPr/>
          <p:nvPr/>
        </p:nvSpPr>
        <p:spPr>
          <a:xfrm>
            <a:off x="5364488" y="3840675"/>
            <a:ext cx="1354800" cy="984000"/>
          </a:xfrm>
          <a:prstGeom prst="foldedCorner">
            <a:avLst>
              <a:gd fmla="val 16667" name="adj"/>
            </a:avLst>
          </a:prstGeom>
          <a:solidFill>
            <a:srgbClr val="F9CB9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p>
        </p:txBody>
      </p:sp>
      <p:sp>
        <p:nvSpPr>
          <p:cNvPr id="2046" name="Google Shape;2046;p65"/>
          <p:cNvSpPr/>
          <p:nvPr/>
        </p:nvSpPr>
        <p:spPr>
          <a:xfrm>
            <a:off x="5364488" y="2640425"/>
            <a:ext cx="1354800" cy="984000"/>
          </a:xfrm>
          <a:prstGeom prst="foldedCorner">
            <a:avLst>
              <a:gd fmla="val 16667" name="adj"/>
            </a:avLst>
          </a:prstGeom>
          <a:solidFill>
            <a:srgbClr val="FFD966"/>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p>
        </p:txBody>
      </p:sp>
      <p:sp>
        <p:nvSpPr>
          <p:cNvPr id="2047" name="Google Shape;2047;p65"/>
          <p:cNvSpPr/>
          <p:nvPr/>
        </p:nvSpPr>
        <p:spPr>
          <a:xfrm>
            <a:off x="3634488" y="5218025"/>
            <a:ext cx="1354800" cy="984000"/>
          </a:xfrm>
          <a:prstGeom prst="foldedCorner">
            <a:avLst>
              <a:gd fmla="val 16667" name="adj"/>
            </a:avLst>
          </a:prstGeom>
          <a:solidFill>
            <a:srgbClr val="EA9999"/>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p>
        </p:txBody>
      </p:sp>
      <p:sp>
        <p:nvSpPr>
          <p:cNvPr id="2048" name="Google Shape;2048;p65"/>
          <p:cNvSpPr/>
          <p:nvPr/>
        </p:nvSpPr>
        <p:spPr>
          <a:xfrm>
            <a:off x="2091275" y="5218025"/>
            <a:ext cx="1354800" cy="984000"/>
          </a:xfrm>
          <a:prstGeom prst="foldedCorner">
            <a:avLst>
              <a:gd fmla="val 16667" name="adj"/>
            </a:avLst>
          </a:prstGeom>
          <a:solidFill>
            <a:srgbClr val="D5A6BD"/>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p>
        </p:txBody>
      </p:sp>
      <p:sp>
        <p:nvSpPr>
          <p:cNvPr id="2049" name="Google Shape;2049;p65"/>
          <p:cNvSpPr/>
          <p:nvPr/>
        </p:nvSpPr>
        <p:spPr>
          <a:xfrm>
            <a:off x="3787288" y="4081625"/>
            <a:ext cx="1354800" cy="984000"/>
          </a:xfrm>
          <a:prstGeom prst="foldedCorner">
            <a:avLst>
              <a:gd fmla="val 16667" name="adj"/>
            </a:avLst>
          </a:prstGeom>
          <a:solidFill>
            <a:srgbClr val="FFE599"/>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p>
        </p:txBody>
      </p:sp>
      <p:sp>
        <p:nvSpPr>
          <p:cNvPr id="2050" name="Google Shape;2050;p65"/>
          <p:cNvSpPr/>
          <p:nvPr/>
        </p:nvSpPr>
        <p:spPr>
          <a:xfrm>
            <a:off x="3820350" y="2792825"/>
            <a:ext cx="1354800" cy="984000"/>
          </a:xfrm>
          <a:prstGeom prst="foldedCorner">
            <a:avLst>
              <a:gd fmla="val 16667" name="adj"/>
            </a:avLst>
          </a:prstGeom>
          <a:solidFill>
            <a:srgbClr val="B6D7A8"/>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p>
        </p:txBody>
      </p:sp>
      <p:sp>
        <p:nvSpPr>
          <p:cNvPr id="2051" name="Google Shape;2051;p65"/>
          <p:cNvSpPr/>
          <p:nvPr/>
        </p:nvSpPr>
        <p:spPr>
          <a:xfrm>
            <a:off x="7049525" y="5134175"/>
            <a:ext cx="1354800" cy="984000"/>
          </a:xfrm>
          <a:prstGeom prst="foldedCorner">
            <a:avLst>
              <a:gd fmla="val 16667" name="adj"/>
            </a:avLst>
          </a:prstGeom>
          <a:solidFill>
            <a:srgbClr val="B6D7A8"/>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5" name="Shape 2055"/>
        <p:cNvGrpSpPr/>
        <p:nvPr/>
      </p:nvGrpSpPr>
      <p:grpSpPr>
        <a:xfrm>
          <a:off x="0" y="0"/>
          <a:ext cx="0" cy="0"/>
          <a:chOff x="0" y="0"/>
          <a:chExt cx="0" cy="0"/>
        </a:xfrm>
      </p:grpSpPr>
      <p:sp>
        <p:nvSpPr>
          <p:cNvPr id="2056" name="Google Shape;2056;p66"/>
          <p:cNvSpPr txBox="1"/>
          <p:nvPr>
            <p:ph type="title"/>
          </p:nvPr>
        </p:nvSpPr>
        <p:spPr>
          <a:xfrm>
            <a:off x="814275"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LIST-MAKING: BUBBLES</a:t>
            </a:r>
            <a:endParaRPr/>
          </a:p>
        </p:txBody>
      </p:sp>
      <p:sp>
        <p:nvSpPr>
          <p:cNvPr id="2057" name="Google Shape;2057;p66"/>
          <p:cNvSpPr txBox="1"/>
          <p:nvPr>
            <p:ph idx="1" type="body"/>
          </p:nvPr>
        </p:nvSpPr>
        <p:spPr>
          <a:xfrm>
            <a:off x="1245600" y="1913575"/>
            <a:ext cx="6132600" cy="510600"/>
          </a:xfrm>
          <a:prstGeom prst="rect">
            <a:avLst/>
          </a:prstGeom>
        </p:spPr>
        <p:txBody>
          <a:bodyPr anchorCtr="0" anchor="ctr" bIns="91425" lIns="91425" spcFirstLastPara="1" rIns="91425" wrap="square" tIns="91425">
            <a:noAutofit/>
          </a:bodyPr>
          <a:lstStyle/>
          <a:p>
            <a:pPr indent="0" lvl="0" marL="0" rtl="0" algn="ctr">
              <a:spcBef>
                <a:spcPts val="600"/>
              </a:spcBef>
              <a:spcAft>
                <a:spcPts val="1000"/>
              </a:spcAft>
              <a:buNone/>
            </a:pPr>
            <a:r>
              <a:rPr b="1" lang="en">
                <a:latin typeface="Roboto Condensed"/>
                <a:ea typeface="Roboto Condensed"/>
                <a:cs typeface="Roboto Condensed"/>
                <a:sym typeface="Roboto Condensed"/>
              </a:rPr>
              <a:t>&lt;&lt;Prompt Here&gt;&gt;</a:t>
            </a:r>
            <a:endParaRPr b="1">
              <a:latin typeface="Roboto Condensed"/>
              <a:ea typeface="Roboto Condensed"/>
              <a:cs typeface="Roboto Condensed"/>
              <a:sym typeface="Roboto Condensed"/>
            </a:endParaRPr>
          </a:p>
        </p:txBody>
      </p:sp>
      <p:sp>
        <p:nvSpPr>
          <p:cNvPr id="2058" name="Google Shape;2058;p66"/>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059" name="Google Shape;2059;p66"/>
          <p:cNvSpPr/>
          <p:nvPr/>
        </p:nvSpPr>
        <p:spPr>
          <a:xfrm>
            <a:off x="6169000" y="2536133"/>
            <a:ext cx="2828400" cy="499200"/>
          </a:xfrm>
          <a:prstGeom prst="wedgeRectCallout">
            <a:avLst>
              <a:gd fmla="val 48120" name="adj1"/>
              <a:gd fmla="val -80117" name="adj2"/>
            </a:avLst>
          </a:prstGeom>
          <a:solidFill>
            <a:srgbClr val="DDC3C3">
              <a:alpha val="5446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latin typeface="Raleway"/>
              <a:ea typeface="Raleway"/>
              <a:cs typeface="Raleway"/>
              <a:sym typeface="Raleway"/>
            </a:endParaRPr>
          </a:p>
        </p:txBody>
      </p:sp>
      <p:sp>
        <p:nvSpPr>
          <p:cNvPr id="2060" name="Google Shape;2060;p66"/>
          <p:cNvSpPr/>
          <p:nvPr/>
        </p:nvSpPr>
        <p:spPr>
          <a:xfrm>
            <a:off x="192700" y="3688941"/>
            <a:ext cx="2216400" cy="702300"/>
          </a:xfrm>
          <a:prstGeom prst="wedgeRoundRectCallout">
            <a:avLst>
              <a:gd fmla="val 14631" name="adj1"/>
              <a:gd fmla="val 70184" name="adj2"/>
              <a:gd fmla="val 0" name="adj3"/>
            </a:avLst>
          </a:prstGeom>
          <a:solidFill>
            <a:srgbClr val="4C1130">
              <a:alpha val="1769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latin typeface="Raleway"/>
              <a:ea typeface="Raleway"/>
              <a:cs typeface="Raleway"/>
              <a:sym typeface="Raleway"/>
            </a:endParaRPr>
          </a:p>
        </p:txBody>
      </p:sp>
      <p:sp>
        <p:nvSpPr>
          <p:cNvPr id="2061" name="Google Shape;2061;p66"/>
          <p:cNvSpPr/>
          <p:nvPr/>
        </p:nvSpPr>
        <p:spPr>
          <a:xfrm>
            <a:off x="2039375" y="4106455"/>
            <a:ext cx="2142300" cy="841500"/>
          </a:xfrm>
          <a:prstGeom prst="wedgeEllipseCallout">
            <a:avLst>
              <a:gd fmla="val -50000" name="adj1"/>
              <a:gd fmla="val 46884" name="adj2"/>
            </a:avLst>
          </a:prstGeom>
          <a:solidFill>
            <a:srgbClr val="073763">
              <a:alpha val="1297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latin typeface="Raleway"/>
              <a:ea typeface="Raleway"/>
              <a:cs typeface="Raleway"/>
              <a:sym typeface="Raleway"/>
            </a:endParaRPr>
          </a:p>
        </p:txBody>
      </p:sp>
      <p:sp>
        <p:nvSpPr>
          <p:cNvPr id="2062" name="Google Shape;2062;p66"/>
          <p:cNvSpPr/>
          <p:nvPr/>
        </p:nvSpPr>
        <p:spPr>
          <a:xfrm>
            <a:off x="2659400" y="5583190"/>
            <a:ext cx="2017200" cy="1379100"/>
          </a:xfrm>
          <a:prstGeom prst="cloudCallout">
            <a:avLst>
              <a:gd fmla="val 44548" name="adj1"/>
              <a:gd fmla="val 60273" name="adj2"/>
            </a:avLst>
          </a:prstGeom>
          <a:solidFill>
            <a:srgbClr val="CFE2F3">
              <a:alpha val="4292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latin typeface="Raleway"/>
              <a:ea typeface="Raleway"/>
              <a:cs typeface="Raleway"/>
              <a:sym typeface="Raleway"/>
            </a:endParaRPr>
          </a:p>
        </p:txBody>
      </p:sp>
      <p:sp>
        <p:nvSpPr>
          <p:cNvPr id="2063" name="Google Shape;2063;p66"/>
          <p:cNvSpPr/>
          <p:nvPr/>
        </p:nvSpPr>
        <p:spPr>
          <a:xfrm>
            <a:off x="192700" y="2685071"/>
            <a:ext cx="2216400" cy="1073100"/>
          </a:xfrm>
          <a:prstGeom prst="cloudCallout">
            <a:avLst>
              <a:gd fmla="val -54982" name="adj1"/>
              <a:gd fmla="val -38278" name="adj2"/>
            </a:avLst>
          </a:prstGeom>
          <a:solidFill>
            <a:srgbClr val="CFE2F3">
              <a:alpha val="4292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Raleway"/>
              <a:ea typeface="Raleway"/>
              <a:cs typeface="Raleway"/>
              <a:sym typeface="Raleway"/>
            </a:endParaRPr>
          </a:p>
        </p:txBody>
      </p:sp>
      <p:sp>
        <p:nvSpPr>
          <p:cNvPr id="2064" name="Google Shape;2064;p66"/>
          <p:cNvSpPr/>
          <p:nvPr/>
        </p:nvSpPr>
        <p:spPr>
          <a:xfrm>
            <a:off x="192700" y="4461088"/>
            <a:ext cx="1793100" cy="801900"/>
          </a:xfrm>
          <a:prstGeom prst="wedgeRectCallout">
            <a:avLst>
              <a:gd fmla="val -38892" name="adj1"/>
              <a:gd fmla="val 81175" name="adj2"/>
            </a:avLst>
          </a:prstGeom>
          <a:solidFill>
            <a:srgbClr val="DDC3C3">
              <a:alpha val="4138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latin typeface="Raleway"/>
              <a:ea typeface="Raleway"/>
              <a:cs typeface="Raleway"/>
              <a:sym typeface="Raleway"/>
            </a:endParaRPr>
          </a:p>
        </p:txBody>
      </p:sp>
      <p:sp>
        <p:nvSpPr>
          <p:cNvPr id="2065" name="Google Shape;2065;p66"/>
          <p:cNvSpPr/>
          <p:nvPr/>
        </p:nvSpPr>
        <p:spPr>
          <a:xfrm>
            <a:off x="6092100" y="3194234"/>
            <a:ext cx="2578800" cy="626700"/>
          </a:xfrm>
          <a:prstGeom prst="wedgeRoundRectCallout">
            <a:avLst>
              <a:gd fmla="val 59434" name="adj1"/>
              <a:gd fmla="val 18569" name="adj2"/>
              <a:gd fmla="val 0" name="adj3"/>
            </a:avLst>
          </a:prstGeom>
          <a:solidFill>
            <a:srgbClr val="4C1130">
              <a:alpha val="1769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latin typeface="Raleway"/>
              <a:ea typeface="Raleway"/>
              <a:cs typeface="Raleway"/>
              <a:sym typeface="Raleway"/>
            </a:endParaRPr>
          </a:p>
        </p:txBody>
      </p:sp>
      <p:sp>
        <p:nvSpPr>
          <p:cNvPr id="2066" name="Google Shape;2066;p66"/>
          <p:cNvSpPr/>
          <p:nvPr/>
        </p:nvSpPr>
        <p:spPr>
          <a:xfrm>
            <a:off x="4128125" y="2525350"/>
            <a:ext cx="2142300" cy="1143300"/>
          </a:xfrm>
          <a:prstGeom prst="wedgeEllipseCallout">
            <a:avLst>
              <a:gd fmla="val 41380" name="adj1"/>
              <a:gd fmla="val -44771" name="adj2"/>
            </a:avLst>
          </a:prstGeom>
          <a:solidFill>
            <a:srgbClr val="073763">
              <a:alpha val="1297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latin typeface="Raleway"/>
              <a:ea typeface="Raleway"/>
              <a:cs typeface="Raleway"/>
              <a:sym typeface="Raleway"/>
            </a:endParaRPr>
          </a:p>
        </p:txBody>
      </p:sp>
      <p:sp>
        <p:nvSpPr>
          <p:cNvPr id="2067" name="Google Shape;2067;p66"/>
          <p:cNvSpPr/>
          <p:nvPr/>
        </p:nvSpPr>
        <p:spPr>
          <a:xfrm>
            <a:off x="2305200" y="2747016"/>
            <a:ext cx="1726200" cy="1143300"/>
          </a:xfrm>
          <a:prstGeom prst="wedgeRoundRectCallout">
            <a:avLst>
              <a:gd fmla="val 2750" name="adj1"/>
              <a:gd fmla="val 78573" name="adj2"/>
              <a:gd fmla="val 0" name="adj3"/>
            </a:avLst>
          </a:prstGeom>
          <a:solidFill>
            <a:srgbClr val="4C1130">
              <a:alpha val="1769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latin typeface="Raleway"/>
              <a:ea typeface="Raleway"/>
              <a:cs typeface="Raleway"/>
              <a:sym typeface="Raleway"/>
            </a:endParaRPr>
          </a:p>
        </p:txBody>
      </p:sp>
      <p:sp>
        <p:nvSpPr>
          <p:cNvPr id="2068" name="Google Shape;2068;p66"/>
          <p:cNvSpPr/>
          <p:nvPr/>
        </p:nvSpPr>
        <p:spPr>
          <a:xfrm>
            <a:off x="3894400" y="3596076"/>
            <a:ext cx="2476200" cy="931800"/>
          </a:xfrm>
          <a:prstGeom prst="cloudCallout">
            <a:avLst>
              <a:gd fmla="val -41099" name="adj1"/>
              <a:gd fmla="val -64466" name="adj2"/>
            </a:avLst>
          </a:prstGeom>
          <a:solidFill>
            <a:srgbClr val="DDC3C3">
              <a:alpha val="5446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latin typeface="Raleway"/>
              <a:ea typeface="Raleway"/>
              <a:cs typeface="Raleway"/>
              <a:sym typeface="Raleway"/>
            </a:endParaRPr>
          </a:p>
        </p:txBody>
      </p:sp>
      <p:sp>
        <p:nvSpPr>
          <p:cNvPr id="2069" name="Google Shape;2069;p66"/>
          <p:cNvSpPr/>
          <p:nvPr/>
        </p:nvSpPr>
        <p:spPr>
          <a:xfrm>
            <a:off x="4128125" y="4549660"/>
            <a:ext cx="1891200" cy="745200"/>
          </a:xfrm>
          <a:prstGeom prst="wedgeRectCallout">
            <a:avLst>
              <a:gd fmla="val -67096" name="adj1"/>
              <a:gd fmla="val 37921" name="adj2"/>
            </a:avLst>
          </a:prstGeom>
          <a:solidFill>
            <a:srgbClr val="073763">
              <a:alpha val="2523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latin typeface="Raleway"/>
              <a:ea typeface="Raleway"/>
              <a:cs typeface="Raleway"/>
              <a:sym typeface="Raleway"/>
            </a:endParaRPr>
          </a:p>
        </p:txBody>
      </p:sp>
      <p:sp>
        <p:nvSpPr>
          <p:cNvPr id="2070" name="Google Shape;2070;p66"/>
          <p:cNvSpPr/>
          <p:nvPr/>
        </p:nvSpPr>
        <p:spPr>
          <a:xfrm>
            <a:off x="6566200" y="3795791"/>
            <a:ext cx="2383200" cy="801900"/>
          </a:xfrm>
          <a:prstGeom prst="wedgeEllipseCallout">
            <a:avLst>
              <a:gd fmla="val -56135" name="adj1"/>
              <a:gd fmla="val 53169" name="adj2"/>
            </a:avLst>
          </a:prstGeom>
          <a:solidFill>
            <a:srgbClr val="C8ACBA">
              <a:alpha val="3528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Raleway"/>
              <a:ea typeface="Raleway"/>
              <a:cs typeface="Raleway"/>
              <a:sym typeface="Raleway"/>
            </a:endParaRPr>
          </a:p>
        </p:txBody>
      </p:sp>
      <p:sp>
        <p:nvSpPr>
          <p:cNvPr id="2071" name="Google Shape;2071;p66"/>
          <p:cNvSpPr/>
          <p:nvPr/>
        </p:nvSpPr>
        <p:spPr>
          <a:xfrm>
            <a:off x="7480300" y="4769276"/>
            <a:ext cx="1521600" cy="1321800"/>
          </a:xfrm>
          <a:prstGeom prst="wedgeRoundRectCallout">
            <a:avLst>
              <a:gd fmla="val 51419" name="adj1"/>
              <a:gd fmla="val -71676" name="adj2"/>
              <a:gd fmla="val 0" name="adj3"/>
            </a:avLst>
          </a:prstGeom>
          <a:solidFill>
            <a:srgbClr val="DDC3C3">
              <a:alpha val="4138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latin typeface="Raleway"/>
              <a:ea typeface="Raleway"/>
              <a:cs typeface="Raleway"/>
              <a:sym typeface="Raleway"/>
            </a:endParaRPr>
          </a:p>
        </p:txBody>
      </p:sp>
      <p:sp>
        <p:nvSpPr>
          <p:cNvPr id="2072" name="Google Shape;2072;p66"/>
          <p:cNvSpPr/>
          <p:nvPr/>
        </p:nvSpPr>
        <p:spPr>
          <a:xfrm>
            <a:off x="6224050" y="4549660"/>
            <a:ext cx="1348500" cy="1627500"/>
          </a:xfrm>
          <a:prstGeom prst="wedgeRectCallout">
            <a:avLst>
              <a:gd fmla="val 29813" name="adj1"/>
              <a:gd fmla="val 63777" name="adj2"/>
            </a:avLst>
          </a:prstGeom>
          <a:solidFill>
            <a:srgbClr val="4C1130">
              <a:alpha val="1769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latin typeface="Raleway"/>
              <a:ea typeface="Raleway"/>
              <a:cs typeface="Raleway"/>
              <a:sym typeface="Raleway"/>
            </a:endParaRPr>
          </a:p>
        </p:txBody>
      </p:sp>
      <p:sp>
        <p:nvSpPr>
          <p:cNvPr id="2073" name="Google Shape;2073;p66"/>
          <p:cNvSpPr/>
          <p:nvPr/>
        </p:nvSpPr>
        <p:spPr>
          <a:xfrm>
            <a:off x="4676588" y="5220039"/>
            <a:ext cx="1591200" cy="1073100"/>
          </a:xfrm>
          <a:prstGeom prst="wedgeEllipseCallout">
            <a:avLst>
              <a:gd fmla="val 45261" name="adj1"/>
              <a:gd fmla="val 47771" name="adj2"/>
            </a:avLst>
          </a:prstGeom>
          <a:solidFill>
            <a:srgbClr val="DDC3C3">
              <a:alpha val="5138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latin typeface="Raleway"/>
              <a:ea typeface="Raleway"/>
              <a:cs typeface="Raleway"/>
              <a:sym typeface="Raleway"/>
            </a:endParaRPr>
          </a:p>
        </p:txBody>
      </p:sp>
      <p:sp>
        <p:nvSpPr>
          <p:cNvPr id="2074" name="Google Shape;2074;p66"/>
          <p:cNvSpPr/>
          <p:nvPr/>
        </p:nvSpPr>
        <p:spPr>
          <a:xfrm>
            <a:off x="2039375" y="5009498"/>
            <a:ext cx="1946700" cy="841500"/>
          </a:xfrm>
          <a:prstGeom prst="wedgeRoundRectCallout">
            <a:avLst>
              <a:gd fmla="val -40489" name="adj1"/>
              <a:gd fmla="val 78383" name="adj2"/>
              <a:gd fmla="val 0" name="adj3"/>
            </a:avLst>
          </a:prstGeom>
          <a:solidFill>
            <a:srgbClr val="4C1130">
              <a:alpha val="1769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latin typeface="Raleway"/>
              <a:ea typeface="Raleway"/>
              <a:cs typeface="Raleway"/>
              <a:sym typeface="Raleway"/>
            </a:endParaRPr>
          </a:p>
        </p:txBody>
      </p:sp>
      <p:sp>
        <p:nvSpPr>
          <p:cNvPr id="2075" name="Google Shape;2075;p66"/>
          <p:cNvSpPr/>
          <p:nvPr/>
        </p:nvSpPr>
        <p:spPr>
          <a:xfrm>
            <a:off x="355300" y="5413900"/>
            <a:ext cx="1891200" cy="1300500"/>
          </a:xfrm>
          <a:prstGeom prst="wedgeEllipseCallout">
            <a:avLst>
              <a:gd fmla="val 48272" name="adj1"/>
              <a:gd fmla="val 73661" name="adj2"/>
            </a:avLst>
          </a:prstGeom>
          <a:solidFill>
            <a:srgbClr val="C8ACBA">
              <a:alpha val="3528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Raleway"/>
              <a:ea typeface="Raleway"/>
              <a:cs typeface="Raleway"/>
              <a:sym typeface="Raleway"/>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9" name="Shape 2079"/>
        <p:cNvGrpSpPr/>
        <p:nvPr/>
      </p:nvGrpSpPr>
      <p:grpSpPr>
        <a:xfrm>
          <a:off x="0" y="0"/>
          <a:ext cx="0" cy="0"/>
          <a:chOff x="0" y="0"/>
          <a:chExt cx="0" cy="0"/>
        </a:xfrm>
      </p:grpSpPr>
      <p:sp>
        <p:nvSpPr>
          <p:cNvPr id="2080" name="Google Shape;2080;p67"/>
          <p:cNvSpPr txBox="1"/>
          <p:nvPr>
            <p:ph type="title"/>
          </p:nvPr>
        </p:nvSpPr>
        <p:spPr>
          <a:xfrm>
            <a:off x="814275"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LIST-MAKING: WRITTEN</a:t>
            </a:r>
            <a:endParaRPr/>
          </a:p>
        </p:txBody>
      </p:sp>
      <p:sp>
        <p:nvSpPr>
          <p:cNvPr id="2081" name="Google Shape;2081;p67"/>
          <p:cNvSpPr txBox="1"/>
          <p:nvPr>
            <p:ph idx="1" type="body"/>
          </p:nvPr>
        </p:nvSpPr>
        <p:spPr>
          <a:xfrm>
            <a:off x="1245600" y="1913575"/>
            <a:ext cx="6132600" cy="510600"/>
          </a:xfrm>
          <a:prstGeom prst="rect">
            <a:avLst/>
          </a:prstGeom>
        </p:spPr>
        <p:txBody>
          <a:bodyPr anchorCtr="0" anchor="ctr" bIns="91425" lIns="91425" spcFirstLastPara="1" rIns="91425" wrap="square" tIns="91425">
            <a:noAutofit/>
          </a:bodyPr>
          <a:lstStyle/>
          <a:p>
            <a:pPr indent="0" lvl="0" marL="0" rtl="0" algn="ctr">
              <a:spcBef>
                <a:spcPts val="600"/>
              </a:spcBef>
              <a:spcAft>
                <a:spcPts val="1000"/>
              </a:spcAft>
              <a:buNone/>
            </a:pPr>
            <a:r>
              <a:rPr b="1" lang="en">
                <a:latin typeface="Roboto Condensed"/>
                <a:ea typeface="Roboto Condensed"/>
                <a:cs typeface="Roboto Condensed"/>
                <a:sym typeface="Roboto Condensed"/>
              </a:rPr>
              <a:t>&lt;&lt;Prompt Here&gt;&gt;</a:t>
            </a:r>
            <a:endParaRPr b="1">
              <a:latin typeface="Roboto Condensed"/>
              <a:ea typeface="Roboto Condensed"/>
              <a:cs typeface="Roboto Condensed"/>
              <a:sym typeface="Roboto Condensed"/>
            </a:endParaRPr>
          </a:p>
        </p:txBody>
      </p:sp>
      <p:sp>
        <p:nvSpPr>
          <p:cNvPr id="2082" name="Google Shape;2082;p67"/>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083" name="Google Shape;2083;p67"/>
          <p:cNvSpPr txBox="1"/>
          <p:nvPr/>
        </p:nvSpPr>
        <p:spPr>
          <a:xfrm>
            <a:off x="733250" y="2452925"/>
            <a:ext cx="7878900" cy="32205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Roboto Condensed Light"/>
              <a:buChar char="●"/>
            </a:pPr>
            <a:r>
              <a:rPr lang="en">
                <a:latin typeface="Roboto Condensed Light"/>
                <a:ea typeface="Roboto Condensed Light"/>
                <a:cs typeface="Roboto Condensed Light"/>
                <a:sym typeface="Roboto Condensed Light"/>
              </a:rPr>
              <a:t>RESPONSES HERE…</a:t>
            </a:r>
            <a:endParaRPr>
              <a:latin typeface="Roboto Condensed Light"/>
              <a:ea typeface="Roboto Condensed Light"/>
              <a:cs typeface="Roboto Condensed Light"/>
              <a:sym typeface="Roboto Condensed Light"/>
            </a:endParaRPr>
          </a:p>
          <a:p>
            <a:pPr indent="-317500" lvl="0" marL="457200" rtl="0" algn="l">
              <a:spcBef>
                <a:spcPts val="0"/>
              </a:spcBef>
              <a:spcAft>
                <a:spcPts val="0"/>
              </a:spcAft>
              <a:buSzPts val="1400"/>
              <a:buFont typeface="Roboto Condensed Light"/>
              <a:buChar char="●"/>
            </a:pPr>
            <a:r>
              <a:t/>
            </a:r>
            <a:endParaRPr>
              <a:latin typeface="Roboto Condensed Light"/>
              <a:ea typeface="Roboto Condensed Light"/>
              <a:cs typeface="Roboto Condensed Light"/>
              <a:sym typeface="Roboto Condensed 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7" name="Shape 2087"/>
        <p:cNvGrpSpPr/>
        <p:nvPr/>
      </p:nvGrpSpPr>
      <p:grpSpPr>
        <a:xfrm>
          <a:off x="0" y="0"/>
          <a:ext cx="0" cy="0"/>
          <a:chOff x="0" y="0"/>
          <a:chExt cx="0" cy="0"/>
        </a:xfrm>
      </p:grpSpPr>
      <p:sp>
        <p:nvSpPr>
          <p:cNvPr id="2088" name="Google Shape;2088;p68"/>
          <p:cNvSpPr txBox="1"/>
          <p:nvPr>
            <p:ph type="title"/>
          </p:nvPr>
        </p:nvSpPr>
        <p:spPr>
          <a:xfrm>
            <a:off x="814275"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LIST-MAKING: TWO COLUMNS</a:t>
            </a:r>
            <a:endParaRPr/>
          </a:p>
        </p:txBody>
      </p:sp>
      <p:sp>
        <p:nvSpPr>
          <p:cNvPr id="2089" name="Google Shape;2089;p68"/>
          <p:cNvSpPr txBox="1"/>
          <p:nvPr>
            <p:ph idx="1" type="body"/>
          </p:nvPr>
        </p:nvSpPr>
        <p:spPr>
          <a:xfrm>
            <a:off x="733200" y="1913575"/>
            <a:ext cx="3540300" cy="510600"/>
          </a:xfrm>
          <a:prstGeom prst="rect">
            <a:avLst/>
          </a:prstGeom>
        </p:spPr>
        <p:txBody>
          <a:bodyPr anchorCtr="0" anchor="ctr" bIns="91425" lIns="91425" spcFirstLastPara="1" rIns="91425" wrap="square" tIns="91425">
            <a:noAutofit/>
          </a:bodyPr>
          <a:lstStyle/>
          <a:p>
            <a:pPr indent="0" lvl="0" marL="0" rtl="0" algn="ctr">
              <a:spcBef>
                <a:spcPts val="600"/>
              </a:spcBef>
              <a:spcAft>
                <a:spcPts val="1000"/>
              </a:spcAft>
              <a:buNone/>
            </a:pPr>
            <a:r>
              <a:rPr b="1" lang="en">
                <a:latin typeface="Roboto Condensed"/>
                <a:ea typeface="Roboto Condensed"/>
                <a:cs typeface="Roboto Condensed"/>
                <a:sym typeface="Roboto Condensed"/>
              </a:rPr>
              <a:t>&lt;&lt;Prompt Here&gt;&gt;</a:t>
            </a:r>
            <a:endParaRPr b="1">
              <a:latin typeface="Roboto Condensed"/>
              <a:ea typeface="Roboto Condensed"/>
              <a:cs typeface="Roboto Condensed"/>
              <a:sym typeface="Roboto Condensed"/>
            </a:endParaRPr>
          </a:p>
        </p:txBody>
      </p:sp>
      <p:sp>
        <p:nvSpPr>
          <p:cNvPr id="2090" name="Google Shape;2090;p68"/>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091" name="Google Shape;2091;p68"/>
          <p:cNvSpPr txBox="1"/>
          <p:nvPr/>
        </p:nvSpPr>
        <p:spPr>
          <a:xfrm>
            <a:off x="733250" y="2452925"/>
            <a:ext cx="3540300" cy="32205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Roboto Condensed Light"/>
              <a:buChar char="●"/>
            </a:pPr>
            <a:r>
              <a:rPr lang="en">
                <a:latin typeface="Roboto Condensed Light"/>
                <a:ea typeface="Roboto Condensed Light"/>
                <a:cs typeface="Roboto Condensed Light"/>
                <a:sym typeface="Roboto Condensed Light"/>
              </a:rPr>
              <a:t>RESPONSES HERE…</a:t>
            </a:r>
            <a:endParaRPr>
              <a:latin typeface="Roboto Condensed Light"/>
              <a:ea typeface="Roboto Condensed Light"/>
              <a:cs typeface="Roboto Condensed Light"/>
              <a:sym typeface="Roboto Condensed Light"/>
            </a:endParaRPr>
          </a:p>
          <a:p>
            <a:pPr indent="-317500" lvl="0" marL="457200" rtl="0" algn="l">
              <a:spcBef>
                <a:spcPts val="0"/>
              </a:spcBef>
              <a:spcAft>
                <a:spcPts val="0"/>
              </a:spcAft>
              <a:buSzPts val="1400"/>
              <a:buFont typeface="Roboto Condensed Light"/>
              <a:buChar char="●"/>
            </a:pPr>
            <a:r>
              <a:t/>
            </a:r>
            <a:endParaRPr>
              <a:latin typeface="Roboto Condensed Light"/>
              <a:ea typeface="Roboto Condensed Light"/>
              <a:cs typeface="Roboto Condensed Light"/>
              <a:sym typeface="Roboto Condensed Light"/>
            </a:endParaRPr>
          </a:p>
        </p:txBody>
      </p:sp>
      <p:sp>
        <p:nvSpPr>
          <p:cNvPr id="2092" name="Google Shape;2092;p68"/>
          <p:cNvSpPr txBox="1"/>
          <p:nvPr/>
        </p:nvSpPr>
        <p:spPr>
          <a:xfrm>
            <a:off x="4643500" y="2452925"/>
            <a:ext cx="3540300" cy="32205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Roboto Condensed Light"/>
              <a:buChar char="●"/>
            </a:pPr>
            <a:r>
              <a:rPr lang="en">
                <a:latin typeface="Roboto Condensed Light"/>
                <a:ea typeface="Roboto Condensed Light"/>
                <a:cs typeface="Roboto Condensed Light"/>
                <a:sym typeface="Roboto Condensed Light"/>
              </a:rPr>
              <a:t>RESPONSES HERE…</a:t>
            </a:r>
            <a:endParaRPr>
              <a:latin typeface="Roboto Condensed Light"/>
              <a:ea typeface="Roboto Condensed Light"/>
              <a:cs typeface="Roboto Condensed Light"/>
              <a:sym typeface="Roboto Condensed Light"/>
            </a:endParaRPr>
          </a:p>
          <a:p>
            <a:pPr indent="-317500" lvl="0" marL="457200" rtl="0" algn="l">
              <a:spcBef>
                <a:spcPts val="0"/>
              </a:spcBef>
              <a:spcAft>
                <a:spcPts val="0"/>
              </a:spcAft>
              <a:buSzPts val="1400"/>
              <a:buFont typeface="Roboto Condensed Light"/>
              <a:buChar char="●"/>
            </a:pPr>
            <a:r>
              <a:t/>
            </a:r>
            <a:endParaRPr>
              <a:latin typeface="Roboto Condensed Light"/>
              <a:ea typeface="Roboto Condensed Light"/>
              <a:cs typeface="Roboto Condensed Light"/>
              <a:sym typeface="Roboto Condensed Light"/>
            </a:endParaRPr>
          </a:p>
        </p:txBody>
      </p:sp>
      <p:sp>
        <p:nvSpPr>
          <p:cNvPr id="2093" name="Google Shape;2093;p68"/>
          <p:cNvSpPr txBox="1"/>
          <p:nvPr>
            <p:ph idx="1" type="body"/>
          </p:nvPr>
        </p:nvSpPr>
        <p:spPr>
          <a:xfrm>
            <a:off x="4643500" y="1913575"/>
            <a:ext cx="3540300" cy="510600"/>
          </a:xfrm>
          <a:prstGeom prst="rect">
            <a:avLst/>
          </a:prstGeom>
        </p:spPr>
        <p:txBody>
          <a:bodyPr anchorCtr="0" anchor="ctr" bIns="91425" lIns="91425" spcFirstLastPara="1" rIns="91425" wrap="square" tIns="91425">
            <a:noAutofit/>
          </a:bodyPr>
          <a:lstStyle/>
          <a:p>
            <a:pPr indent="0" lvl="0" marL="0" rtl="0" algn="ctr">
              <a:spcBef>
                <a:spcPts val="600"/>
              </a:spcBef>
              <a:spcAft>
                <a:spcPts val="1000"/>
              </a:spcAft>
              <a:buNone/>
            </a:pPr>
            <a:r>
              <a:rPr b="1" lang="en">
                <a:latin typeface="Roboto Condensed"/>
                <a:ea typeface="Roboto Condensed"/>
                <a:cs typeface="Roboto Condensed"/>
                <a:sym typeface="Roboto Condensed"/>
              </a:rPr>
              <a:t>&lt;&lt;Prompt Here&gt;&gt;</a:t>
            </a:r>
            <a:endParaRPr b="1">
              <a:latin typeface="Roboto Condensed"/>
              <a:ea typeface="Roboto Condensed"/>
              <a:cs typeface="Roboto Condensed"/>
              <a:sym typeface="Roboto Condense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3" name="Shape 1413"/>
        <p:cNvGrpSpPr/>
        <p:nvPr/>
      </p:nvGrpSpPr>
      <p:grpSpPr>
        <a:xfrm>
          <a:off x="0" y="0"/>
          <a:ext cx="0" cy="0"/>
          <a:chOff x="0" y="0"/>
          <a:chExt cx="0" cy="0"/>
        </a:xfrm>
      </p:grpSpPr>
      <p:sp>
        <p:nvSpPr>
          <p:cNvPr id="1414" name="Google Shape;1414;p51"/>
          <p:cNvSpPr txBox="1"/>
          <p:nvPr>
            <p:ph idx="3" type="body"/>
          </p:nvPr>
        </p:nvSpPr>
        <p:spPr>
          <a:xfrm>
            <a:off x="5540650" y="3050701"/>
            <a:ext cx="2247900" cy="36132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a:latin typeface="Roboto Condensed"/>
                <a:ea typeface="Roboto Condensed"/>
                <a:cs typeface="Roboto Condensed"/>
                <a:sym typeface="Roboto Condensed"/>
              </a:rPr>
              <a:t>Edit! Use! Enjoy!</a:t>
            </a:r>
            <a:br>
              <a:rPr b="1" lang="en">
                <a:latin typeface="Roboto Condensed"/>
                <a:ea typeface="Roboto Condensed"/>
                <a:cs typeface="Roboto Condensed"/>
                <a:sym typeface="Roboto Condensed"/>
              </a:rPr>
            </a:br>
            <a:endParaRPr>
              <a:latin typeface="Roboto Condensed"/>
              <a:ea typeface="Roboto Condensed"/>
              <a:cs typeface="Roboto Condensed"/>
              <a:sym typeface="Roboto Condensed"/>
            </a:endParaRPr>
          </a:p>
          <a:p>
            <a:pPr indent="0" lvl="0" marL="0" rtl="0" algn="l">
              <a:spcBef>
                <a:spcPts val="1000"/>
              </a:spcBef>
              <a:spcAft>
                <a:spcPts val="0"/>
              </a:spcAft>
              <a:buNone/>
            </a:pPr>
            <a:r>
              <a:rPr lang="en">
                <a:latin typeface="Roboto Condensed"/>
                <a:ea typeface="Roboto Condensed"/>
                <a:cs typeface="Roboto Condensed"/>
                <a:sym typeface="Roboto Condensed"/>
              </a:rPr>
              <a:t>Customize the slides as you wish.</a:t>
            </a:r>
            <a:endParaRPr>
              <a:latin typeface="Roboto Condensed"/>
              <a:ea typeface="Roboto Condensed"/>
              <a:cs typeface="Roboto Condensed"/>
              <a:sym typeface="Roboto Condensed"/>
            </a:endParaRPr>
          </a:p>
          <a:p>
            <a:pPr indent="0" lvl="0" marL="0" rtl="0" algn="l">
              <a:spcBef>
                <a:spcPts val="1000"/>
              </a:spcBef>
              <a:spcAft>
                <a:spcPts val="0"/>
              </a:spcAft>
              <a:buNone/>
            </a:pPr>
            <a:r>
              <a:rPr lang="en">
                <a:latin typeface="Roboto Condensed"/>
                <a:ea typeface="Roboto Condensed"/>
                <a:cs typeface="Roboto Condensed"/>
                <a:sym typeface="Roboto Condensed"/>
              </a:rPr>
              <a:t>Use and enjoy for progressive social change!</a:t>
            </a:r>
            <a:endParaRPr>
              <a:latin typeface="Roboto Condensed"/>
              <a:ea typeface="Roboto Condensed"/>
              <a:cs typeface="Roboto Condensed"/>
              <a:sym typeface="Roboto Condensed"/>
            </a:endParaRPr>
          </a:p>
          <a:p>
            <a:pPr indent="0" lvl="0" marL="0" rtl="0" algn="l">
              <a:spcBef>
                <a:spcPts val="1000"/>
              </a:spcBef>
              <a:spcAft>
                <a:spcPts val="1000"/>
              </a:spcAft>
              <a:buNone/>
            </a:pPr>
            <a:r>
              <a:rPr lang="en" sz="1400">
                <a:latin typeface="Roboto Condensed"/>
                <a:ea typeface="Roboto Condensed"/>
                <a:cs typeface="Roboto Condensed"/>
                <a:sym typeface="Roboto Condensed"/>
              </a:rPr>
              <a:t>PRO TIP: You can use “View &gt; Master” to edit the design/colors of all the slides. </a:t>
            </a:r>
            <a:endParaRPr sz="1400">
              <a:latin typeface="Roboto Condensed"/>
              <a:ea typeface="Roboto Condensed"/>
              <a:cs typeface="Roboto Condensed"/>
              <a:sym typeface="Roboto Condensed"/>
            </a:endParaRPr>
          </a:p>
        </p:txBody>
      </p:sp>
      <p:sp>
        <p:nvSpPr>
          <p:cNvPr id="1415" name="Google Shape;1415;p51"/>
          <p:cNvSpPr txBox="1"/>
          <p:nvPr>
            <p:ph idx="2" type="body"/>
          </p:nvPr>
        </p:nvSpPr>
        <p:spPr>
          <a:xfrm>
            <a:off x="2813548" y="3050700"/>
            <a:ext cx="2667900" cy="36132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a:latin typeface="Roboto Condensed"/>
                <a:ea typeface="Roboto Condensed"/>
                <a:cs typeface="Roboto Condensed"/>
                <a:sym typeface="Roboto Condensed"/>
              </a:rPr>
              <a:t>Make a copy of slides</a:t>
            </a:r>
            <a:endParaRPr b="1">
              <a:latin typeface="Roboto Condensed"/>
              <a:ea typeface="Roboto Condensed"/>
              <a:cs typeface="Roboto Condensed"/>
              <a:sym typeface="Roboto Condensed"/>
            </a:endParaRPr>
          </a:p>
          <a:p>
            <a:pPr indent="0" lvl="0" marL="0" rtl="0" algn="l">
              <a:spcBef>
                <a:spcPts val="1000"/>
              </a:spcBef>
              <a:spcAft>
                <a:spcPts val="0"/>
              </a:spcAft>
              <a:buNone/>
            </a:pPr>
            <a:r>
              <a:rPr b="1" lang="en" sz="1200">
                <a:latin typeface="Roboto Condensed"/>
                <a:ea typeface="Roboto Condensed"/>
                <a:cs typeface="Roboto Condensed"/>
                <a:sym typeface="Roboto Condensed"/>
              </a:rPr>
              <a:t>(DO NOT ASK FOR EDIT ACCESS!)</a:t>
            </a:r>
            <a:endParaRPr b="1" sz="1200">
              <a:latin typeface="Roboto Condensed"/>
              <a:ea typeface="Roboto Condensed"/>
              <a:cs typeface="Roboto Condensed"/>
              <a:sym typeface="Roboto Condensed"/>
            </a:endParaRPr>
          </a:p>
          <a:p>
            <a:pPr indent="0" lvl="0" marL="0" rtl="0" algn="l">
              <a:spcBef>
                <a:spcPts val="1000"/>
              </a:spcBef>
              <a:spcAft>
                <a:spcPts val="0"/>
              </a:spcAft>
              <a:buNone/>
            </a:pPr>
            <a:r>
              <a:rPr lang="en">
                <a:latin typeface="Roboto Condensed"/>
                <a:ea typeface="Roboto Condensed"/>
                <a:cs typeface="Roboto Condensed"/>
                <a:sym typeface="Roboto Condensed"/>
              </a:rPr>
              <a:t>Make a copy via the menu: “File &gt; Make a Copy.” Or, select slide thumbnail (on left) and click “Copy.” Then paste into your slide deck.</a:t>
            </a:r>
            <a:endParaRPr>
              <a:latin typeface="Roboto Condensed"/>
              <a:ea typeface="Roboto Condensed"/>
              <a:cs typeface="Roboto Condensed"/>
              <a:sym typeface="Roboto Condensed"/>
            </a:endParaRPr>
          </a:p>
          <a:p>
            <a:pPr indent="0" lvl="0" marL="0" rtl="0" algn="l">
              <a:spcBef>
                <a:spcPts val="1000"/>
              </a:spcBef>
              <a:spcAft>
                <a:spcPts val="0"/>
              </a:spcAft>
              <a:buNone/>
            </a:pPr>
            <a:r>
              <a:rPr lang="en" sz="1400">
                <a:latin typeface="Roboto Condensed"/>
                <a:ea typeface="Roboto Condensed"/>
                <a:cs typeface="Roboto Condensed"/>
                <a:sym typeface="Roboto Condensed"/>
              </a:rPr>
              <a:t>NOTE: Some activities use more than one slide.</a:t>
            </a:r>
            <a:endParaRPr sz="1400">
              <a:latin typeface="Roboto Condensed"/>
              <a:ea typeface="Roboto Condensed"/>
              <a:cs typeface="Roboto Condensed"/>
              <a:sym typeface="Roboto Condensed"/>
            </a:endParaRPr>
          </a:p>
          <a:p>
            <a:pPr indent="0" lvl="0" marL="0" rtl="0" algn="l">
              <a:spcBef>
                <a:spcPts val="1000"/>
              </a:spcBef>
              <a:spcAft>
                <a:spcPts val="1000"/>
              </a:spcAft>
              <a:buNone/>
            </a:pPr>
            <a:r>
              <a:rPr lang="en" sz="1400">
                <a:latin typeface="Roboto Condensed"/>
                <a:ea typeface="Roboto Condensed"/>
                <a:cs typeface="Roboto Condensed"/>
                <a:sym typeface="Roboto Condensed"/>
              </a:rPr>
              <a:t>NOTE: On some tools, Speaker notes give more details.</a:t>
            </a:r>
            <a:endParaRPr sz="1400">
              <a:latin typeface="Roboto Condensed"/>
              <a:ea typeface="Roboto Condensed"/>
              <a:cs typeface="Roboto Condensed"/>
              <a:sym typeface="Roboto Condensed"/>
            </a:endParaRPr>
          </a:p>
        </p:txBody>
      </p:sp>
      <p:sp>
        <p:nvSpPr>
          <p:cNvPr id="1416" name="Google Shape;1416;p51"/>
          <p:cNvSpPr txBox="1"/>
          <p:nvPr>
            <p:ph idx="1" type="body"/>
          </p:nvPr>
        </p:nvSpPr>
        <p:spPr>
          <a:xfrm>
            <a:off x="565650" y="3050701"/>
            <a:ext cx="2247900" cy="36132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a:latin typeface="Roboto Condensed"/>
                <a:ea typeface="Roboto Condensed"/>
                <a:cs typeface="Roboto Condensed"/>
                <a:sym typeface="Roboto Condensed"/>
              </a:rPr>
              <a:t>Find tools to use</a:t>
            </a:r>
            <a:br>
              <a:rPr b="1" lang="en">
                <a:latin typeface="Roboto Condensed"/>
                <a:ea typeface="Roboto Condensed"/>
                <a:cs typeface="Roboto Condensed"/>
                <a:sym typeface="Roboto Condensed"/>
              </a:rPr>
            </a:br>
            <a:endParaRPr b="1">
              <a:latin typeface="Roboto Condensed"/>
              <a:ea typeface="Roboto Condensed"/>
              <a:cs typeface="Roboto Condensed"/>
              <a:sym typeface="Roboto Condensed"/>
            </a:endParaRPr>
          </a:p>
          <a:p>
            <a:pPr indent="0" lvl="0" marL="0" rtl="0" algn="l">
              <a:spcBef>
                <a:spcPts val="1000"/>
              </a:spcBef>
              <a:spcAft>
                <a:spcPts val="0"/>
              </a:spcAft>
              <a:buNone/>
            </a:pPr>
            <a:r>
              <a:rPr lang="en">
                <a:latin typeface="Roboto Condensed"/>
                <a:ea typeface="Roboto Condensed"/>
                <a:cs typeface="Roboto Condensed"/>
                <a:sym typeface="Roboto Condensed"/>
              </a:rPr>
              <a:t>This is a big slide deck! We recommend studying the </a:t>
            </a:r>
            <a:r>
              <a:rPr lang="en" u="sng">
                <a:solidFill>
                  <a:schemeClr val="hlink"/>
                </a:solidFill>
                <a:latin typeface="Roboto Condensed"/>
                <a:ea typeface="Roboto Condensed"/>
                <a:cs typeface="Roboto Condensed"/>
                <a:sym typeface="Roboto Condensed"/>
                <a:hlinkClick action="ppaction://hlinksldjump" r:id="rId3"/>
              </a:rPr>
              <a:t>Table of Contents</a:t>
            </a:r>
            <a:r>
              <a:rPr lang="en">
                <a:latin typeface="Roboto Condensed"/>
                <a:ea typeface="Roboto Condensed"/>
                <a:cs typeface="Roboto Condensed"/>
                <a:sym typeface="Roboto Condensed"/>
              </a:rPr>
              <a:t> to find what you want.</a:t>
            </a:r>
            <a:endParaRPr>
              <a:latin typeface="Roboto Condensed"/>
              <a:ea typeface="Roboto Condensed"/>
              <a:cs typeface="Roboto Condensed"/>
              <a:sym typeface="Roboto Condensed"/>
            </a:endParaRPr>
          </a:p>
          <a:p>
            <a:pPr indent="0" lvl="0" marL="0" rtl="0" algn="l">
              <a:spcBef>
                <a:spcPts val="1000"/>
              </a:spcBef>
              <a:spcAft>
                <a:spcPts val="1000"/>
              </a:spcAft>
              <a:buNone/>
            </a:pPr>
            <a:r>
              <a:rPr lang="en">
                <a:latin typeface="Roboto Condensed"/>
                <a:ea typeface="Roboto Condensed"/>
                <a:cs typeface="Roboto Condensed"/>
                <a:sym typeface="Roboto Condensed"/>
              </a:rPr>
              <a:t>You could also search or scroll through — it’s ordered by topic.</a:t>
            </a:r>
            <a:endParaRPr>
              <a:latin typeface="Roboto Condensed"/>
              <a:ea typeface="Roboto Condensed"/>
              <a:cs typeface="Roboto Condensed"/>
              <a:sym typeface="Roboto Condensed"/>
            </a:endParaRPr>
          </a:p>
        </p:txBody>
      </p:sp>
      <p:sp>
        <p:nvSpPr>
          <p:cNvPr id="1417" name="Google Shape;1417;p51"/>
          <p:cNvSpPr txBox="1"/>
          <p:nvPr>
            <p:ph type="title"/>
          </p:nvPr>
        </p:nvSpPr>
        <p:spPr>
          <a:xfrm>
            <a:off x="814275" y="523433"/>
            <a:ext cx="5258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HOW TO USE</a:t>
            </a:r>
            <a:endParaRPr/>
          </a:p>
        </p:txBody>
      </p:sp>
      <p:sp>
        <p:nvSpPr>
          <p:cNvPr id="1418" name="Google Shape;1418;p51"/>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419" name="Google Shape;1419;p51"/>
          <p:cNvPicPr preferRelativeResize="0"/>
          <p:nvPr/>
        </p:nvPicPr>
        <p:blipFill>
          <a:blip r:embed="rId4">
            <a:alphaModFix/>
          </a:blip>
          <a:stretch>
            <a:fillRect/>
          </a:stretch>
        </p:blipFill>
        <p:spPr>
          <a:xfrm>
            <a:off x="191500" y="748421"/>
            <a:ext cx="552450" cy="571500"/>
          </a:xfrm>
          <a:prstGeom prst="rect">
            <a:avLst/>
          </a:prstGeom>
          <a:noFill/>
          <a:ln>
            <a:noFill/>
          </a:ln>
        </p:spPr>
      </p:pic>
      <p:grpSp>
        <p:nvGrpSpPr>
          <p:cNvPr id="1420" name="Google Shape;1420;p51"/>
          <p:cNvGrpSpPr/>
          <p:nvPr/>
        </p:nvGrpSpPr>
        <p:grpSpPr>
          <a:xfrm rot="10800000">
            <a:off x="531224" y="1810702"/>
            <a:ext cx="2694428" cy="1153229"/>
            <a:chOff x="185742" y="1697030"/>
            <a:chExt cx="5165698" cy="1658130"/>
          </a:xfrm>
        </p:grpSpPr>
        <p:sp>
          <p:nvSpPr>
            <p:cNvPr id="1421" name="Google Shape;1421;p51"/>
            <p:cNvSpPr/>
            <p:nvPr/>
          </p:nvSpPr>
          <p:spPr>
            <a:xfrm flipH="1" rot="10800000">
              <a:off x="1426312" y="1697030"/>
              <a:ext cx="2693400" cy="1243800"/>
            </a:xfrm>
            <a:prstGeom prst="rect">
              <a:avLst/>
            </a:prstGeom>
            <a:solidFill>
              <a:srgbClr val="C7D3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263248"/>
                  </a:solidFill>
                  <a:latin typeface="Roboto Condensed"/>
                  <a:ea typeface="Roboto Condensed"/>
                  <a:cs typeface="Roboto Condensed"/>
                  <a:sym typeface="Roboto Condensed"/>
                </a:rPr>
                <a:t>Step 1</a:t>
              </a:r>
              <a:endParaRPr sz="2400">
                <a:solidFill>
                  <a:srgbClr val="263248"/>
                </a:solidFill>
                <a:latin typeface="Roboto Condensed"/>
                <a:ea typeface="Roboto Condensed"/>
                <a:cs typeface="Roboto Condensed"/>
                <a:sym typeface="Roboto Condensed"/>
              </a:endParaRPr>
            </a:p>
          </p:txBody>
        </p:sp>
        <p:sp>
          <p:nvSpPr>
            <p:cNvPr id="1422" name="Google Shape;1422;p51"/>
            <p:cNvSpPr/>
            <p:nvPr/>
          </p:nvSpPr>
          <p:spPr>
            <a:xfrm flipH="1" rot="10800000">
              <a:off x="4107640" y="1697043"/>
              <a:ext cx="1243800" cy="1243800"/>
            </a:xfrm>
            <a:prstGeom prst="rtTriangle">
              <a:avLst/>
            </a:prstGeom>
            <a:solidFill>
              <a:srgbClr val="C7D3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400">
                <a:solidFill>
                  <a:srgbClr val="263248"/>
                </a:solidFill>
                <a:latin typeface="Roboto Condensed"/>
                <a:ea typeface="Roboto Condensed"/>
                <a:cs typeface="Roboto Condensed"/>
                <a:sym typeface="Roboto Condensed"/>
              </a:endParaRPr>
            </a:p>
          </p:txBody>
        </p:sp>
        <p:sp>
          <p:nvSpPr>
            <p:cNvPr id="1423" name="Google Shape;1423;p51"/>
            <p:cNvSpPr/>
            <p:nvPr/>
          </p:nvSpPr>
          <p:spPr>
            <a:xfrm flipH="1">
              <a:off x="185742" y="1697043"/>
              <a:ext cx="1243800" cy="1243800"/>
            </a:xfrm>
            <a:prstGeom prst="rtTriangle">
              <a:avLst/>
            </a:prstGeom>
            <a:solidFill>
              <a:srgbClr val="C7D3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400">
                <a:solidFill>
                  <a:srgbClr val="263248"/>
                </a:solidFill>
                <a:latin typeface="Roboto Condensed"/>
                <a:ea typeface="Roboto Condensed"/>
                <a:cs typeface="Roboto Condensed"/>
                <a:sym typeface="Roboto Condensed"/>
              </a:endParaRPr>
            </a:p>
          </p:txBody>
        </p:sp>
        <p:sp>
          <p:nvSpPr>
            <p:cNvPr id="1424" name="Google Shape;1424;p51"/>
            <p:cNvSpPr/>
            <p:nvPr/>
          </p:nvSpPr>
          <p:spPr>
            <a:xfrm rot="10800000">
              <a:off x="185748" y="2940860"/>
              <a:ext cx="1243800" cy="414300"/>
            </a:xfrm>
            <a:prstGeom prst="triangle">
              <a:avLst>
                <a:gd fmla="val 0" name="adj"/>
              </a:avLst>
            </a:prstGeom>
            <a:solidFill>
              <a:srgbClr val="92A8C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400">
                <a:solidFill>
                  <a:srgbClr val="263248"/>
                </a:solidFill>
                <a:latin typeface="Roboto Condensed"/>
                <a:ea typeface="Roboto Condensed"/>
                <a:cs typeface="Roboto Condensed"/>
                <a:sym typeface="Roboto Condensed"/>
              </a:endParaRPr>
            </a:p>
          </p:txBody>
        </p:sp>
      </p:grpSp>
      <p:grpSp>
        <p:nvGrpSpPr>
          <p:cNvPr id="1425" name="Google Shape;1425;p51"/>
          <p:cNvGrpSpPr/>
          <p:nvPr/>
        </p:nvGrpSpPr>
        <p:grpSpPr>
          <a:xfrm rot="10800000">
            <a:off x="2760145" y="1810691"/>
            <a:ext cx="2997138" cy="1153229"/>
            <a:chOff x="185742" y="1697030"/>
            <a:chExt cx="5165698" cy="1658130"/>
          </a:xfrm>
        </p:grpSpPr>
        <p:sp>
          <p:nvSpPr>
            <p:cNvPr id="1426" name="Google Shape;1426;p51"/>
            <p:cNvSpPr/>
            <p:nvPr/>
          </p:nvSpPr>
          <p:spPr>
            <a:xfrm flipH="1" rot="10800000">
              <a:off x="1426312" y="1697030"/>
              <a:ext cx="2693400" cy="1243800"/>
            </a:xfrm>
            <a:prstGeom prst="rect">
              <a:avLst/>
            </a:prstGeom>
            <a:solidFill>
              <a:srgbClr val="92A8C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263248"/>
                  </a:solidFill>
                  <a:latin typeface="Roboto Condensed"/>
                  <a:ea typeface="Roboto Condensed"/>
                  <a:cs typeface="Roboto Condensed"/>
                  <a:sym typeface="Roboto Condensed"/>
                </a:rPr>
                <a:t>Step 2</a:t>
              </a:r>
              <a:endParaRPr sz="2400">
                <a:solidFill>
                  <a:srgbClr val="263248"/>
                </a:solidFill>
                <a:latin typeface="Roboto Condensed"/>
                <a:ea typeface="Roboto Condensed"/>
                <a:cs typeface="Roboto Condensed"/>
                <a:sym typeface="Roboto Condensed"/>
              </a:endParaRPr>
            </a:p>
          </p:txBody>
        </p:sp>
        <p:sp>
          <p:nvSpPr>
            <p:cNvPr id="1427" name="Google Shape;1427;p51"/>
            <p:cNvSpPr/>
            <p:nvPr/>
          </p:nvSpPr>
          <p:spPr>
            <a:xfrm flipH="1" rot="10800000">
              <a:off x="4107640" y="1697043"/>
              <a:ext cx="1243800" cy="1243800"/>
            </a:xfrm>
            <a:prstGeom prst="rtTriangle">
              <a:avLst/>
            </a:prstGeom>
            <a:solidFill>
              <a:srgbClr val="92A8C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400">
                <a:solidFill>
                  <a:srgbClr val="263248"/>
                </a:solidFill>
                <a:latin typeface="Roboto Condensed"/>
                <a:ea typeface="Roboto Condensed"/>
                <a:cs typeface="Roboto Condensed"/>
                <a:sym typeface="Roboto Condensed"/>
              </a:endParaRPr>
            </a:p>
          </p:txBody>
        </p:sp>
        <p:sp>
          <p:nvSpPr>
            <p:cNvPr id="1428" name="Google Shape;1428;p51"/>
            <p:cNvSpPr/>
            <p:nvPr/>
          </p:nvSpPr>
          <p:spPr>
            <a:xfrm flipH="1">
              <a:off x="185742" y="1697043"/>
              <a:ext cx="1243800" cy="1243800"/>
            </a:xfrm>
            <a:prstGeom prst="rtTriangle">
              <a:avLst/>
            </a:prstGeom>
            <a:solidFill>
              <a:srgbClr val="92A8C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400">
                <a:solidFill>
                  <a:srgbClr val="263248"/>
                </a:solidFill>
                <a:latin typeface="Roboto Condensed"/>
                <a:ea typeface="Roboto Condensed"/>
                <a:cs typeface="Roboto Condensed"/>
                <a:sym typeface="Roboto Condensed"/>
              </a:endParaRPr>
            </a:p>
          </p:txBody>
        </p:sp>
        <p:sp>
          <p:nvSpPr>
            <p:cNvPr id="1429" name="Google Shape;1429;p51"/>
            <p:cNvSpPr/>
            <p:nvPr/>
          </p:nvSpPr>
          <p:spPr>
            <a:xfrm rot="10800000">
              <a:off x="185748" y="2940860"/>
              <a:ext cx="1243800" cy="414300"/>
            </a:xfrm>
            <a:prstGeom prst="triangle">
              <a:avLst>
                <a:gd fmla="val 0" name="adj"/>
              </a:avLst>
            </a:prstGeom>
            <a:solidFill>
              <a:srgbClr val="3F537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400">
                <a:solidFill>
                  <a:srgbClr val="263248"/>
                </a:solidFill>
                <a:latin typeface="Roboto Condensed"/>
                <a:ea typeface="Roboto Condensed"/>
                <a:cs typeface="Roboto Condensed"/>
                <a:sym typeface="Roboto Condensed"/>
              </a:endParaRPr>
            </a:p>
          </p:txBody>
        </p:sp>
      </p:grpSp>
      <p:grpSp>
        <p:nvGrpSpPr>
          <p:cNvPr id="1430" name="Google Shape;1430;p51"/>
          <p:cNvGrpSpPr/>
          <p:nvPr/>
        </p:nvGrpSpPr>
        <p:grpSpPr>
          <a:xfrm rot="10800000">
            <a:off x="5287746" y="1810702"/>
            <a:ext cx="2694428" cy="1153229"/>
            <a:chOff x="185742" y="1697030"/>
            <a:chExt cx="5165698" cy="1658130"/>
          </a:xfrm>
        </p:grpSpPr>
        <p:sp>
          <p:nvSpPr>
            <p:cNvPr id="1431" name="Google Shape;1431;p51"/>
            <p:cNvSpPr/>
            <p:nvPr/>
          </p:nvSpPr>
          <p:spPr>
            <a:xfrm flipH="1" rot="10800000">
              <a:off x="1426312" y="1697030"/>
              <a:ext cx="2693400" cy="1243800"/>
            </a:xfrm>
            <a:prstGeom prst="rect">
              <a:avLst/>
            </a:prstGeom>
            <a:solidFill>
              <a:srgbClr val="3F537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Roboto Condensed"/>
                  <a:ea typeface="Roboto Condensed"/>
                  <a:cs typeface="Roboto Condensed"/>
                  <a:sym typeface="Roboto Condensed"/>
                </a:rPr>
                <a:t>Step 3</a:t>
              </a:r>
              <a:endParaRPr sz="2400">
                <a:solidFill>
                  <a:srgbClr val="FFFFFF"/>
                </a:solidFill>
                <a:latin typeface="Roboto Condensed"/>
                <a:ea typeface="Roboto Condensed"/>
                <a:cs typeface="Roboto Condensed"/>
                <a:sym typeface="Roboto Condensed"/>
              </a:endParaRPr>
            </a:p>
          </p:txBody>
        </p:sp>
        <p:sp>
          <p:nvSpPr>
            <p:cNvPr id="1432" name="Google Shape;1432;p51"/>
            <p:cNvSpPr/>
            <p:nvPr/>
          </p:nvSpPr>
          <p:spPr>
            <a:xfrm flipH="1" rot="10800000">
              <a:off x="4107640" y="1697043"/>
              <a:ext cx="1243800" cy="1243800"/>
            </a:xfrm>
            <a:prstGeom prst="rtTriangle">
              <a:avLst/>
            </a:prstGeom>
            <a:solidFill>
              <a:srgbClr val="3F537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400">
                <a:solidFill>
                  <a:srgbClr val="FFFFFF"/>
                </a:solidFill>
                <a:latin typeface="Roboto Condensed"/>
                <a:ea typeface="Roboto Condensed"/>
                <a:cs typeface="Roboto Condensed"/>
                <a:sym typeface="Roboto Condensed"/>
              </a:endParaRPr>
            </a:p>
          </p:txBody>
        </p:sp>
        <p:sp>
          <p:nvSpPr>
            <p:cNvPr id="1433" name="Google Shape;1433;p51"/>
            <p:cNvSpPr/>
            <p:nvPr/>
          </p:nvSpPr>
          <p:spPr>
            <a:xfrm flipH="1">
              <a:off x="185742" y="1697043"/>
              <a:ext cx="1243800" cy="1243800"/>
            </a:xfrm>
            <a:prstGeom prst="rtTriangle">
              <a:avLst/>
            </a:prstGeom>
            <a:solidFill>
              <a:srgbClr val="3F537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400">
                <a:solidFill>
                  <a:srgbClr val="FFFFFF"/>
                </a:solidFill>
                <a:latin typeface="Roboto Condensed"/>
                <a:ea typeface="Roboto Condensed"/>
                <a:cs typeface="Roboto Condensed"/>
                <a:sym typeface="Roboto Condensed"/>
              </a:endParaRPr>
            </a:p>
          </p:txBody>
        </p:sp>
        <p:sp>
          <p:nvSpPr>
            <p:cNvPr id="1434" name="Google Shape;1434;p51"/>
            <p:cNvSpPr/>
            <p:nvPr/>
          </p:nvSpPr>
          <p:spPr>
            <a:xfrm rot="10800000">
              <a:off x="185748" y="2940860"/>
              <a:ext cx="1243800" cy="414300"/>
            </a:xfrm>
            <a:prstGeom prst="triangle">
              <a:avLst>
                <a:gd fmla="val 0" name="adj"/>
              </a:avLst>
            </a:prstGeom>
            <a:solidFill>
              <a:srgbClr val="26324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400">
                <a:solidFill>
                  <a:srgbClr val="FFFFFF"/>
                </a:solidFill>
                <a:latin typeface="Roboto Condensed"/>
                <a:ea typeface="Roboto Condensed"/>
                <a:cs typeface="Roboto Condensed"/>
                <a:sym typeface="Roboto Condensed"/>
              </a:endParaRPr>
            </a:p>
          </p:txBody>
        </p:sp>
      </p:grpSp>
      <p:pic>
        <p:nvPicPr>
          <p:cNvPr id="1435" name="Google Shape;1435;p51"/>
          <p:cNvPicPr preferRelativeResize="0"/>
          <p:nvPr/>
        </p:nvPicPr>
        <p:blipFill>
          <a:blip r:embed="rId5">
            <a:alphaModFix/>
          </a:blip>
          <a:stretch>
            <a:fillRect/>
          </a:stretch>
        </p:blipFill>
        <p:spPr>
          <a:xfrm>
            <a:off x="7788550" y="5155000"/>
            <a:ext cx="942600" cy="12717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7" name="Shape 2097"/>
        <p:cNvGrpSpPr/>
        <p:nvPr/>
      </p:nvGrpSpPr>
      <p:grpSpPr>
        <a:xfrm>
          <a:off x="0" y="0"/>
          <a:ext cx="0" cy="0"/>
          <a:chOff x="0" y="0"/>
          <a:chExt cx="0" cy="0"/>
        </a:xfrm>
      </p:grpSpPr>
      <p:sp>
        <p:nvSpPr>
          <p:cNvPr id="2098" name="Google Shape;2098;p69"/>
          <p:cNvSpPr txBox="1"/>
          <p:nvPr>
            <p:ph type="title"/>
          </p:nvPr>
        </p:nvSpPr>
        <p:spPr>
          <a:xfrm>
            <a:off x="814275"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POLL</a:t>
            </a:r>
            <a:endParaRPr/>
          </a:p>
        </p:txBody>
      </p:sp>
      <p:sp>
        <p:nvSpPr>
          <p:cNvPr id="2099" name="Google Shape;2099;p69"/>
          <p:cNvSpPr txBox="1"/>
          <p:nvPr>
            <p:ph idx="1" type="body"/>
          </p:nvPr>
        </p:nvSpPr>
        <p:spPr>
          <a:xfrm>
            <a:off x="814275" y="1769800"/>
            <a:ext cx="7725900" cy="7614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None/>
            </a:pPr>
            <a:r>
              <a:rPr b="1" lang="en">
                <a:latin typeface="Roboto Condensed"/>
                <a:ea typeface="Roboto Condensed"/>
                <a:cs typeface="Roboto Condensed"/>
                <a:sym typeface="Roboto Condensed"/>
              </a:rPr>
              <a:t>&lt;&lt;PROMPT&gt;&gt;</a:t>
            </a:r>
            <a:endParaRPr b="1">
              <a:latin typeface="Roboto Condensed"/>
              <a:ea typeface="Roboto Condensed"/>
              <a:cs typeface="Roboto Condensed"/>
              <a:sym typeface="Roboto Condensed"/>
            </a:endParaRPr>
          </a:p>
          <a:p>
            <a:pPr indent="0" lvl="0" marL="0" rtl="0" algn="ctr">
              <a:spcBef>
                <a:spcPts val="1000"/>
              </a:spcBef>
              <a:spcAft>
                <a:spcPts val="1000"/>
              </a:spcAft>
              <a:buNone/>
            </a:pPr>
            <a:r>
              <a:rPr b="1" i="1" lang="en" sz="2000">
                <a:latin typeface="Roboto Condensed"/>
                <a:ea typeface="Roboto Condensed"/>
                <a:cs typeface="Roboto Condensed"/>
                <a:sym typeface="Roboto Condensed"/>
              </a:rPr>
              <a:t>For example: </a:t>
            </a:r>
            <a:r>
              <a:rPr i="1" lang="en" sz="2000"/>
              <a:t>Which model does your team most look like? Vote with stars!</a:t>
            </a:r>
            <a:endParaRPr i="1" sz="2000"/>
          </a:p>
        </p:txBody>
      </p:sp>
      <p:sp>
        <p:nvSpPr>
          <p:cNvPr id="2100" name="Google Shape;2100;p69"/>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101" name="Google Shape;2101;p69"/>
          <p:cNvSpPr/>
          <p:nvPr/>
        </p:nvSpPr>
        <p:spPr>
          <a:xfrm>
            <a:off x="3775896" y="5553500"/>
            <a:ext cx="302400" cy="287400"/>
          </a:xfrm>
          <a:prstGeom prst="star5">
            <a:avLst>
              <a:gd fmla="val 24352" name="adj"/>
              <a:gd fmla="val 105146" name="hf"/>
              <a:gd fmla="val 110557" name="vf"/>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2" name="Google Shape;2102;p69"/>
          <p:cNvSpPr/>
          <p:nvPr/>
        </p:nvSpPr>
        <p:spPr>
          <a:xfrm>
            <a:off x="4168571" y="5553500"/>
            <a:ext cx="302400" cy="287400"/>
          </a:xfrm>
          <a:prstGeom prst="star5">
            <a:avLst>
              <a:gd fmla="val 24352" name="adj"/>
              <a:gd fmla="val 105146" name="hf"/>
              <a:gd fmla="val 110557" name="vf"/>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3" name="Google Shape;2103;p69"/>
          <p:cNvSpPr/>
          <p:nvPr/>
        </p:nvSpPr>
        <p:spPr>
          <a:xfrm>
            <a:off x="4561246" y="5553500"/>
            <a:ext cx="302400" cy="287400"/>
          </a:xfrm>
          <a:prstGeom prst="star5">
            <a:avLst>
              <a:gd fmla="val 24352" name="adj"/>
              <a:gd fmla="val 105146" name="hf"/>
              <a:gd fmla="val 110557" name="vf"/>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4" name="Google Shape;2104;p69"/>
          <p:cNvSpPr/>
          <p:nvPr/>
        </p:nvSpPr>
        <p:spPr>
          <a:xfrm>
            <a:off x="4953921" y="5553500"/>
            <a:ext cx="302400" cy="287400"/>
          </a:xfrm>
          <a:prstGeom prst="star5">
            <a:avLst>
              <a:gd fmla="val 24352" name="adj"/>
              <a:gd fmla="val 105146" name="hf"/>
              <a:gd fmla="val 110557" name="vf"/>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69"/>
          <p:cNvSpPr/>
          <p:nvPr/>
        </p:nvSpPr>
        <p:spPr>
          <a:xfrm>
            <a:off x="5346596" y="5553500"/>
            <a:ext cx="302400" cy="287400"/>
          </a:xfrm>
          <a:prstGeom prst="star5">
            <a:avLst>
              <a:gd fmla="val 24352" name="adj"/>
              <a:gd fmla="val 105146" name="hf"/>
              <a:gd fmla="val 110557" name="vf"/>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6" name="Google Shape;2106;p69"/>
          <p:cNvSpPr/>
          <p:nvPr/>
        </p:nvSpPr>
        <p:spPr>
          <a:xfrm>
            <a:off x="5739271" y="5553500"/>
            <a:ext cx="302400" cy="287400"/>
          </a:xfrm>
          <a:prstGeom prst="star5">
            <a:avLst>
              <a:gd fmla="val 24352" name="adj"/>
              <a:gd fmla="val 105146" name="hf"/>
              <a:gd fmla="val 110557" name="vf"/>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7" name="Google Shape;2107;p69"/>
          <p:cNvSpPr/>
          <p:nvPr/>
        </p:nvSpPr>
        <p:spPr>
          <a:xfrm>
            <a:off x="6131946" y="5553500"/>
            <a:ext cx="302400" cy="287400"/>
          </a:xfrm>
          <a:prstGeom prst="star5">
            <a:avLst>
              <a:gd fmla="val 24352" name="adj"/>
              <a:gd fmla="val 105146" name="hf"/>
              <a:gd fmla="val 110557" name="vf"/>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p69"/>
          <p:cNvSpPr/>
          <p:nvPr/>
        </p:nvSpPr>
        <p:spPr>
          <a:xfrm>
            <a:off x="6524621" y="5553500"/>
            <a:ext cx="302400" cy="287400"/>
          </a:xfrm>
          <a:prstGeom prst="star5">
            <a:avLst>
              <a:gd fmla="val 24352" name="adj"/>
              <a:gd fmla="val 105146" name="hf"/>
              <a:gd fmla="val 110557" name="vf"/>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9" name="Google Shape;2109;p69"/>
          <p:cNvSpPr/>
          <p:nvPr/>
        </p:nvSpPr>
        <p:spPr>
          <a:xfrm flipH="1">
            <a:off x="7309971" y="5553500"/>
            <a:ext cx="302400" cy="287400"/>
          </a:xfrm>
          <a:prstGeom prst="star5">
            <a:avLst>
              <a:gd fmla="val 24352" name="adj"/>
              <a:gd fmla="val 105146" name="hf"/>
              <a:gd fmla="val 110557" name="vf"/>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0" name="Google Shape;2110;p69"/>
          <p:cNvSpPr/>
          <p:nvPr/>
        </p:nvSpPr>
        <p:spPr>
          <a:xfrm flipH="1">
            <a:off x="6917296" y="5553500"/>
            <a:ext cx="302400" cy="287400"/>
          </a:xfrm>
          <a:prstGeom prst="star5">
            <a:avLst>
              <a:gd fmla="val 24352" name="adj"/>
              <a:gd fmla="val 105146" name="hf"/>
              <a:gd fmla="val 110557" name="vf"/>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1" name="Google Shape;2111;p69"/>
          <p:cNvSpPr/>
          <p:nvPr/>
        </p:nvSpPr>
        <p:spPr>
          <a:xfrm>
            <a:off x="3383221" y="5553500"/>
            <a:ext cx="302400" cy="287400"/>
          </a:xfrm>
          <a:prstGeom prst="star5">
            <a:avLst>
              <a:gd fmla="val 24352" name="adj"/>
              <a:gd fmla="val 105146" name="hf"/>
              <a:gd fmla="val 110557" name="vf"/>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2" name="Google Shape;2112;p69"/>
          <p:cNvSpPr/>
          <p:nvPr/>
        </p:nvSpPr>
        <p:spPr>
          <a:xfrm>
            <a:off x="2990546" y="5553500"/>
            <a:ext cx="302400" cy="287400"/>
          </a:xfrm>
          <a:prstGeom prst="star5">
            <a:avLst>
              <a:gd fmla="val 24352" name="adj"/>
              <a:gd fmla="val 105146" name="hf"/>
              <a:gd fmla="val 110557" name="vf"/>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3" name="Google Shape;2113;p69"/>
          <p:cNvSpPr/>
          <p:nvPr/>
        </p:nvSpPr>
        <p:spPr>
          <a:xfrm>
            <a:off x="2597871" y="5553500"/>
            <a:ext cx="302400" cy="287400"/>
          </a:xfrm>
          <a:prstGeom prst="star5">
            <a:avLst>
              <a:gd fmla="val 24352" name="adj"/>
              <a:gd fmla="val 105146" name="hf"/>
              <a:gd fmla="val 110557" name="vf"/>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4" name="Google Shape;2114;p69"/>
          <p:cNvSpPr/>
          <p:nvPr/>
        </p:nvSpPr>
        <p:spPr>
          <a:xfrm>
            <a:off x="1812521" y="5553500"/>
            <a:ext cx="302400" cy="287400"/>
          </a:xfrm>
          <a:prstGeom prst="star5">
            <a:avLst>
              <a:gd fmla="val 24352" name="adj"/>
              <a:gd fmla="val 105146" name="hf"/>
              <a:gd fmla="val 110557" name="vf"/>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5" name="Google Shape;2115;p69"/>
          <p:cNvSpPr/>
          <p:nvPr/>
        </p:nvSpPr>
        <p:spPr>
          <a:xfrm flipH="1">
            <a:off x="1419846" y="5553500"/>
            <a:ext cx="302400" cy="287400"/>
          </a:xfrm>
          <a:prstGeom prst="star5">
            <a:avLst>
              <a:gd fmla="val 24352" name="adj"/>
              <a:gd fmla="val 105146" name="hf"/>
              <a:gd fmla="val 110557" name="vf"/>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6" name="Google Shape;2116;p69"/>
          <p:cNvSpPr/>
          <p:nvPr/>
        </p:nvSpPr>
        <p:spPr>
          <a:xfrm flipH="1">
            <a:off x="2205196" y="5553500"/>
            <a:ext cx="302400" cy="287400"/>
          </a:xfrm>
          <a:prstGeom prst="star5">
            <a:avLst>
              <a:gd fmla="val 24352" name="adj"/>
              <a:gd fmla="val 105146" name="hf"/>
              <a:gd fmla="val 110557" name="vf"/>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7" name="Google Shape;2117;p69"/>
          <p:cNvSpPr/>
          <p:nvPr/>
        </p:nvSpPr>
        <p:spPr>
          <a:xfrm>
            <a:off x="1027171" y="5553500"/>
            <a:ext cx="302400" cy="287400"/>
          </a:xfrm>
          <a:prstGeom prst="star5">
            <a:avLst>
              <a:gd fmla="val 24352" name="adj"/>
              <a:gd fmla="val 105146" name="hf"/>
              <a:gd fmla="val 110557" name="vf"/>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8" name="Google Shape;2118;p69"/>
          <p:cNvSpPr/>
          <p:nvPr/>
        </p:nvSpPr>
        <p:spPr>
          <a:xfrm>
            <a:off x="7702646" y="5553500"/>
            <a:ext cx="302400" cy="287400"/>
          </a:xfrm>
          <a:prstGeom prst="star5">
            <a:avLst>
              <a:gd fmla="val 24352" name="adj"/>
              <a:gd fmla="val 105146" name="hf"/>
              <a:gd fmla="val 110557" name="vf"/>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19" name="Google Shape;2119;p69"/>
          <p:cNvGrpSpPr/>
          <p:nvPr/>
        </p:nvGrpSpPr>
        <p:grpSpPr>
          <a:xfrm>
            <a:off x="738159" y="2857422"/>
            <a:ext cx="830230" cy="1330374"/>
            <a:chOff x="11033597" y="1011159"/>
            <a:chExt cx="482075" cy="720133"/>
          </a:xfrm>
        </p:grpSpPr>
        <p:sp>
          <p:nvSpPr>
            <p:cNvPr id="2120" name="Google Shape;2120;p69"/>
            <p:cNvSpPr/>
            <p:nvPr/>
          </p:nvSpPr>
          <p:spPr>
            <a:xfrm>
              <a:off x="11033597" y="1414369"/>
              <a:ext cx="482075" cy="151349"/>
            </a:xfrm>
            <a:custGeom>
              <a:rect b="b" l="l" r="r" t="t"/>
              <a:pathLst>
                <a:path extrusionOk="0" h="227" w="724">
                  <a:moveTo>
                    <a:pt x="0" y="112"/>
                  </a:moveTo>
                  <a:cubicBezTo>
                    <a:pt x="0" y="149"/>
                    <a:pt x="5" y="185"/>
                    <a:pt x="16" y="219"/>
                  </a:cubicBezTo>
                  <a:cubicBezTo>
                    <a:pt x="17" y="224"/>
                    <a:pt x="22" y="227"/>
                    <a:pt x="27" y="227"/>
                  </a:cubicBezTo>
                  <a:cubicBezTo>
                    <a:pt x="697" y="227"/>
                    <a:pt x="697" y="227"/>
                    <a:pt x="697" y="227"/>
                  </a:cubicBezTo>
                  <a:cubicBezTo>
                    <a:pt x="702" y="227"/>
                    <a:pt x="707" y="224"/>
                    <a:pt x="708" y="219"/>
                  </a:cubicBezTo>
                  <a:cubicBezTo>
                    <a:pt x="719" y="185"/>
                    <a:pt x="724" y="149"/>
                    <a:pt x="724" y="112"/>
                  </a:cubicBezTo>
                  <a:cubicBezTo>
                    <a:pt x="724" y="76"/>
                    <a:pt x="719" y="41"/>
                    <a:pt x="709" y="8"/>
                  </a:cubicBezTo>
                  <a:cubicBezTo>
                    <a:pt x="708" y="3"/>
                    <a:pt x="703" y="0"/>
                    <a:pt x="698" y="0"/>
                  </a:cubicBezTo>
                  <a:cubicBezTo>
                    <a:pt x="26" y="0"/>
                    <a:pt x="26" y="0"/>
                    <a:pt x="26" y="0"/>
                  </a:cubicBezTo>
                  <a:cubicBezTo>
                    <a:pt x="21" y="0"/>
                    <a:pt x="16" y="3"/>
                    <a:pt x="15" y="8"/>
                  </a:cubicBezTo>
                  <a:cubicBezTo>
                    <a:pt x="5" y="41"/>
                    <a:pt x="0" y="76"/>
                    <a:pt x="0" y="112"/>
                  </a:cubicBezTo>
                  <a:close/>
                </a:path>
              </a:pathLst>
            </a:custGeom>
            <a:solidFill>
              <a:srgbClr val="92A8C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263248"/>
                </a:buClr>
                <a:buSzPts val="1400"/>
                <a:buFont typeface="Calibri"/>
                <a:buNone/>
              </a:pPr>
              <a:r>
                <a:t/>
              </a:r>
              <a:endParaRPr b="0" i="0" sz="1400" u="none">
                <a:solidFill>
                  <a:srgbClr val="263248"/>
                </a:solidFill>
                <a:latin typeface="Calibri"/>
                <a:ea typeface="Calibri"/>
                <a:cs typeface="Calibri"/>
                <a:sym typeface="Calibri"/>
              </a:endParaRPr>
            </a:p>
          </p:txBody>
        </p:sp>
        <p:sp>
          <p:nvSpPr>
            <p:cNvPr id="2121" name="Google Shape;2121;p69"/>
            <p:cNvSpPr/>
            <p:nvPr/>
          </p:nvSpPr>
          <p:spPr>
            <a:xfrm>
              <a:off x="11142821" y="1011159"/>
              <a:ext cx="263627" cy="229006"/>
            </a:xfrm>
            <a:custGeom>
              <a:rect b="b" l="l" r="r" t="t"/>
              <a:pathLst>
                <a:path extrusionOk="0" h="343" w="396">
                  <a:moveTo>
                    <a:pt x="357" y="266"/>
                  </a:moveTo>
                  <a:cubicBezTo>
                    <a:pt x="208" y="7"/>
                    <a:pt x="208" y="7"/>
                    <a:pt x="208" y="7"/>
                  </a:cubicBezTo>
                  <a:cubicBezTo>
                    <a:pt x="203" y="0"/>
                    <a:pt x="193" y="0"/>
                    <a:pt x="188" y="7"/>
                  </a:cubicBezTo>
                  <a:cubicBezTo>
                    <a:pt x="39" y="266"/>
                    <a:pt x="39" y="266"/>
                    <a:pt x="39" y="266"/>
                  </a:cubicBezTo>
                  <a:cubicBezTo>
                    <a:pt x="4" y="326"/>
                    <a:pt x="4" y="326"/>
                    <a:pt x="4" y="326"/>
                  </a:cubicBezTo>
                  <a:cubicBezTo>
                    <a:pt x="0" y="334"/>
                    <a:pt x="5" y="343"/>
                    <a:pt x="14" y="343"/>
                  </a:cubicBezTo>
                  <a:cubicBezTo>
                    <a:pt x="382" y="343"/>
                    <a:pt x="382" y="343"/>
                    <a:pt x="382" y="343"/>
                  </a:cubicBezTo>
                  <a:cubicBezTo>
                    <a:pt x="391" y="343"/>
                    <a:pt x="396" y="334"/>
                    <a:pt x="392" y="326"/>
                  </a:cubicBezTo>
                  <a:lnTo>
                    <a:pt x="357" y="266"/>
                  </a:lnTo>
                  <a:close/>
                </a:path>
              </a:pathLst>
            </a:custGeom>
            <a:solidFill>
              <a:srgbClr val="3F537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263248"/>
                </a:buClr>
                <a:buSzPts val="1400"/>
                <a:buFont typeface="Calibri"/>
                <a:buNone/>
              </a:pPr>
              <a:r>
                <a:t/>
              </a:r>
              <a:endParaRPr b="0" i="0" sz="1400" u="none">
                <a:solidFill>
                  <a:srgbClr val="263248"/>
                </a:solidFill>
                <a:latin typeface="Calibri"/>
                <a:ea typeface="Calibri"/>
                <a:cs typeface="Calibri"/>
                <a:sym typeface="Calibri"/>
              </a:endParaRPr>
            </a:p>
          </p:txBody>
        </p:sp>
        <p:sp>
          <p:nvSpPr>
            <p:cNvPr id="2122" name="Google Shape;2122;p69"/>
            <p:cNvSpPr/>
            <p:nvPr/>
          </p:nvSpPr>
          <p:spPr>
            <a:xfrm>
              <a:off x="11052228" y="1576445"/>
              <a:ext cx="444813" cy="154847"/>
            </a:xfrm>
            <a:custGeom>
              <a:rect b="b" l="l" r="r" t="t"/>
              <a:pathLst>
                <a:path extrusionOk="0" h="232" w="668">
                  <a:moveTo>
                    <a:pt x="334" y="232"/>
                  </a:moveTo>
                  <a:cubicBezTo>
                    <a:pt x="482" y="232"/>
                    <a:pt x="609" y="143"/>
                    <a:pt x="665" y="17"/>
                  </a:cubicBezTo>
                  <a:cubicBezTo>
                    <a:pt x="668" y="9"/>
                    <a:pt x="663" y="0"/>
                    <a:pt x="655" y="0"/>
                  </a:cubicBezTo>
                  <a:cubicBezTo>
                    <a:pt x="13" y="0"/>
                    <a:pt x="13" y="0"/>
                    <a:pt x="13" y="0"/>
                  </a:cubicBezTo>
                  <a:cubicBezTo>
                    <a:pt x="5" y="0"/>
                    <a:pt x="0" y="9"/>
                    <a:pt x="3" y="17"/>
                  </a:cubicBezTo>
                  <a:cubicBezTo>
                    <a:pt x="59" y="143"/>
                    <a:pt x="186" y="232"/>
                    <a:pt x="334" y="232"/>
                  </a:cubicBezTo>
                  <a:close/>
                </a:path>
              </a:pathLst>
            </a:custGeom>
            <a:solidFill>
              <a:srgbClr val="C7D3E6"/>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263248"/>
                </a:buClr>
                <a:buSzPts val="1400"/>
                <a:buFont typeface="Calibri"/>
                <a:buNone/>
              </a:pPr>
              <a:r>
                <a:t/>
              </a:r>
              <a:endParaRPr b="0" i="0" sz="1400" u="none">
                <a:solidFill>
                  <a:srgbClr val="263248"/>
                </a:solidFill>
                <a:latin typeface="Calibri"/>
                <a:ea typeface="Calibri"/>
                <a:cs typeface="Calibri"/>
                <a:sym typeface="Calibri"/>
              </a:endParaRPr>
            </a:p>
          </p:txBody>
        </p:sp>
        <p:sp>
          <p:nvSpPr>
            <p:cNvPr id="2123" name="Google Shape;2123;p69"/>
            <p:cNvSpPr/>
            <p:nvPr/>
          </p:nvSpPr>
          <p:spPr>
            <a:xfrm>
              <a:off x="11051762" y="1251592"/>
              <a:ext cx="446676" cy="151349"/>
            </a:xfrm>
            <a:custGeom>
              <a:rect b="b" l="l" r="r" t="t"/>
              <a:pathLst>
                <a:path extrusionOk="0" h="227" w="671">
                  <a:moveTo>
                    <a:pt x="654" y="183"/>
                  </a:moveTo>
                  <a:cubicBezTo>
                    <a:pt x="653" y="182"/>
                    <a:pt x="653" y="182"/>
                    <a:pt x="653" y="182"/>
                  </a:cubicBezTo>
                  <a:cubicBezTo>
                    <a:pt x="552" y="5"/>
                    <a:pt x="552" y="5"/>
                    <a:pt x="552" y="5"/>
                  </a:cubicBezTo>
                  <a:cubicBezTo>
                    <a:pt x="550" y="2"/>
                    <a:pt x="546" y="0"/>
                    <a:pt x="542" y="0"/>
                  </a:cubicBezTo>
                  <a:cubicBezTo>
                    <a:pt x="128" y="0"/>
                    <a:pt x="128" y="0"/>
                    <a:pt x="128" y="0"/>
                  </a:cubicBezTo>
                  <a:cubicBezTo>
                    <a:pt x="124" y="0"/>
                    <a:pt x="120" y="2"/>
                    <a:pt x="118" y="5"/>
                  </a:cubicBezTo>
                  <a:cubicBezTo>
                    <a:pt x="17" y="182"/>
                    <a:pt x="17" y="182"/>
                    <a:pt x="17" y="182"/>
                  </a:cubicBezTo>
                  <a:cubicBezTo>
                    <a:pt x="16" y="185"/>
                    <a:pt x="16" y="185"/>
                    <a:pt x="16" y="185"/>
                  </a:cubicBezTo>
                  <a:cubicBezTo>
                    <a:pt x="11" y="194"/>
                    <a:pt x="7" y="202"/>
                    <a:pt x="3" y="211"/>
                  </a:cubicBezTo>
                  <a:cubicBezTo>
                    <a:pt x="0" y="219"/>
                    <a:pt x="5" y="227"/>
                    <a:pt x="13" y="227"/>
                  </a:cubicBezTo>
                  <a:cubicBezTo>
                    <a:pt x="657" y="227"/>
                    <a:pt x="657" y="227"/>
                    <a:pt x="657" y="227"/>
                  </a:cubicBezTo>
                  <a:cubicBezTo>
                    <a:pt x="665" y="227"/>
                    <a:pt x="671" y="219"/>
                    <a:pt x="667" y="211"/>
                  </a:cubicBezTo>
                  <a:cubicBezTo>
                    <a:pt x="663" y="202"/>
                    <a:pt x="659" y="193"/>
                    <a:pt x="654" y="183"/>
                  </a:cubicBezTo>
                  <a:close/>
                </a:path>
              </a:pathLst>
            </a:custGeom>
            <a:solidFill>
              <a:srgbClr val="26324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263248"/>
                </a:buClr>
                <a:buSzPts val="1400"/>
                <a:buFont typeface="Calibri"/>
                <a:buNone/>
              </a:pPr>
              <a:r>
                <a:t/>
              </a:r>
              <a:endParaRPr b="0" i="0" sz="1400" u="none">
                <a:solidFill>
                  <a:srgbClr val="263248"/>
                </a:solidFill>
                <a:latin typeface="Calibri"/>
                <a:ea typeface="Calibri"/>
                <a:cs typeface="Calibri"/>
                <a:sym typeface="Calibri"/>
              </a:endParaRPr>
            </a:p>
          </p:txBody>
        </p:sp>
      </p:grpSp>
      <p:grpSp>
        <p:nvGrpSpPr>
          <p:cNvPr id="2124" name="Google Shape;2124;p69"/>
          <p:cNvGrpSpPr/>
          <p:nvPr/>
        </p:nvGrpSpPr>
        <p:grpSpPr>
          <a:xfrm>
            <a:off x="5135901" y="2995985"/>
            <a:ext cx="1239619" cy="1205541"/>
            <a:chOff x="4852681" y="4457861"/>
            <a:chExt cx="719788" cy="652561"/>
          </a:xfrm>
        </p:grpSpPr>
        <p:sp>
          <p:nvSpPr>
            <p:cNvPr id="2125" name="Google Shape;2125;p69"/>
            <p:cNvSpPr/>
            <p:nvPr/>
          </p:nvSpPr>
          <p:spPr>
            <a:xfrm>
              <a:off x="5209000" y="4739226"/>
              <a:ext cx="363469" cy="371197"/>
            </a:xfrm>
            <a:custGeom>
              <a:rect b="b" l="l" r="r" t="t"/>
              <a:pathLst>
                <a:path extrusionOk="0" h="641" w="629">
                  <a:moveTo>
                    <a:pt x="151" y="561"/>
                  </a:moveTo>
                  <a:cubicBezTo>
                    <a:pt x="290" y="641"/>
                    <a:pt x="468" y="593"/>
                    <a:pt x="548" y="454"/>
                  </a:cubicBezTo>
                  <a:cubicBezTo>
                    <a:pt x="629" y="315"/>
                    <a:pt x="581" y="137"/>
                    <a:pt x="442" y="57"/>
                  </a:cubicBezTo>
                  <a:cubicBezTo>
                    <a:pt x="344" y="0"/>
                    <a:pt x="226" y="7"/>
                    <a:pt x="137" y="65"/>
                  </a:cubicBezTo>
                  <a:cubicBezTo>
                    <a:pt x="137" y="65"/>
                    <a:pt x="137" y="65"/>
                    <a:pt x="137" y="65"/>
                  </a:cubicBezTo>
                  <a:cubicBezTo>
                    <a:pt x="6" y="141"/>
                    <a:pt x="6" y="141"/>
                    <a:pt x="6" y="141"/>
                  </a:cubicBezTo>
                  <a:cubicBezTo>
                    <a:pt x="6" y="293"/>
                    <a:pt x="6" y="293"/>
                    <a:pt x="6" y="293"/>
                  </a:cubicBezTo>
                  <a:cubicBezTo>
                    <a:pt x="6" y="293"/>
                    <a:pt x="6" y="293"/>
                    <a:pt x="6" y="293"/>
                  </a:cubicBezTo>
                  <a:cubicBezTo>
                    <a:pt x="0" y="399"/>
                    <a:pt x="53" y="504"/>
                    <a:pt x="151" y="561"/>
                  </a:cubicBezTo>
                  <a:close/>
                </a:path>
              </a:pathLst>
            </a:custGeom>
            <a:solidFill>
              <a:srgbClr val="26324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263248"/>
                </a:buClr>
                <a:buSzPts val="1400"/>
                <a:buFont typeface="Calibri"/>
                <a:buNone/>
              </a:pPr>
              <a:r>
                <a:t/>
              </a:r>
              <a:endParaRPr b="0" i="0" sz="1400" u="none">
                <a:solidFill>
                  <a:srgbClr val="263248"/>
                </a:solidFill>
                <a:latin typeface="Calibri"/>
                <a:ea typeface="Calibri"/>
                <a:cs typeface="Calibri"/>
                <a:sym typeface="Calibri"/>
              </a:endParaRPr>
            </a:p>
          </p:txBody>
        </p:sp>
        <p:sp>
          <p:nvSpPr>
            <p:cNvPr id="2126" name="Google Shape;2126;p69"/>
            <p:cNvSpPr/>
            <p:nvPr/>
          </p:nvSpPr>
          <p:spPr>
            <a:xfrm>
              <a:off x="4852681" y="4739226"/>
              <a:ext cx="363265" cy="371197"/>
            </a:xfrm>
            <a:custGeom>
              <a:rect b="b" l="l" r="r" t="t"/>
              <a:pathLst>
                <a:path extrusionOk="0" h="641" w="629">
                  <a:moveTo>
                    <a:pt x="187" y="57"/>
                  </a:moveTo>
                  <a:cubicBezTo>
                    <a:pt x="48" y="137"/>
                    <a:pt x="0" y="315"/>
                    <a:pt x="80" y="454"/>
                  </a:cubicBezTo>
                  <a:cubicBezTo>
                    <a:pt x="161" y="593"/>
                    <a:pt x="339" y="641"/>
                    <a:pt x="478" y="561"/>
                  </a:cubicBezTo>
                  <a:cubicBezTo>
                    <a:pt x="576" y="504"/>
                    <a:pt x="629" y="399"/>
                    <a:pt x="623" y="293"/>
                  </a:cubicBezTo>
                  <a:cubicBezTo>
                    <a:pt x="623" y="293"/>
                    <a:pt x="623" y="293"/>
                    <a:pt x="623" y="293"/>
                  </a:cubicBezTo>
                  <a:cubicBezTo>
                    <a:pt x="623" y="141"/>
                    <a:pt x="623" y="141"/>
                    <a:pt x="623" y="141"/>
                  </a:cubicBezTo>
                  <a:cubicBezTo>
                    <a:pt x="491" y="65"/>
                    <a:pt x="491" y="65"/>
                    <a:pt x="491" y="65"/>
                  </a:cubicBezTo>
                  <a:cubicBezTo>
                    <a:pt x="491" y="65"/>
                    <a:pt x="491" y="65"/>
                    <a:pt x="491" y="65"/>
                  </a:cubicBezTo>
                  <a:cubicBezTo>
                    <a:pt x="402" y="7"/>
                    <a:pt x="285" y="0"/>
                    <a:pt x="187" y="57"/>
                  </a:cubicBezTo>
                  <a:close/>
                </a:path>
              </a:pathLst>
            </a:custGeom>
            <a:solidFill>
              <a:srgbClr val="92A8C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263248"/>
                </a:buClr>
                <a:buSzPts val="1400"/>
                <a:buFont typeface="Calibri"/>
                <a:buNone/>
              </a:pPr>
              <a:r>
                <a:t/>
              </a:r>
              <a:endParaRPr b="0" i="0" sz="1400" u="none">
                <a:solidFill>
                  <a:srgbClr val="263248"/>
                </a:solidFill>
                <a:latin typeface="Calibri"/>
                <a:ea typeface="Calibri"/>
                <a:cs typeface="Calibri"/>
                <a:sym typeface="Calibri"/>
              </a:endParaRPr>
            </a:p>
          </p:txBody>
        </p:sp>
        <p:sp>
          <p:nvSpPr>
            <p:cNvPr id="2127" name="Google Shape;2127;p69"/>
            <p:cNvSpPr/>
            <p:nvPr/>
          </p:nvSpPr>
          <p:spPr>
            <a:xfrm>
              <a:off x="5044529" y="4457861"/>
              <a:ext cx="336092" cy="363011"/>
            </a:xfrm>
            <a:custGeom>
              <a:rect b="b" l="l" r="r" t="t"/>
              <a:pathLst>
                <a:path extrusionOk="0" h="627" w="582">
                  <a:moveTo>
                    <a:pt x="582" y="291"/>
                  </a:moveTo>
                  <a:cubicBezTo>
                    <a:pt x="582" y="131"/>
                    <a:pt x="452" y="0"/>
                    <a:pt x="291" y="0"/>
                  </a:cubicBezTo>
                  <a:cubicBezTo>
                    <a:pt x="130" y="0"/>
                    <a:pt x="0" y="131"/>
                    <a:pt x="0" y="291"/>
                  </a:cubicBezTo>
                  <a:cubicBezTo>
                    <a:pt x="0" y="405"/>
                    <a:pt x="65" y="503"/>
                    <a:pt x="159" y="551"/>
                  </a:cubicBezTo>
                  <a:cubicBezTo>
                    <a:pt x="159" y="551"/>
                    <a:pt x="159" y="551"/>
                    <a:pt x="159" y="551"/>
                  </a:cubicBezTo>
                  <a:cubicBezTo>
                    <a:pt x="291" y="627"/>
                    <a:pt x="291" y="627"/>
                    <a:pt x="291" y="627"/>
                  </a:cubicBezTo>
                  <a:cubicBezTo>
                    <a:pt x="422" y="551"/>
                    <a:pt x="422" y="551"/>
                    <a:pt x="422" y="551"/>
                  </a:cubicBezTo>
                  <a:cubicBezTo>
                    <a:pt x="422" y="551"/>
                    <a:pt x="422" y="551"/>
                    <a:pt x="422" y="551"/>
                  </a:cubicBezTo>
                  <a:cubicBezTo>
                    <a:pt x="517" y="503"/>
                    <a:pt x="582" y="405"/>
                    <a:pt x="582" y="291"/>
                  </a:cubicBezTo>
                  <a:close/>
                </a:path>
              </a:pathLst>
            </a:custGeom>
            <a:solidFill>
              <a:srgbClr val="3F537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263248"/>
                </a:buClr>
                <a:buSzPts val="1400"/>
                <a:buFont typeface="Calibri"/>
                <a:buNone/>
              </a:pPr>
              <a:r>
                <a:t/>
              </a:r>
              <a:endParaRPr b="0" i="0" sz="1400" u="none">
                <a:solidFill>
                  <a:srgbClr val="263248"/>
                </a:solidFill>
                <a:latin typeface="Calibri"/>
                <a:ea typeface="Calibri"/>
                <a:cs typeface="Calibri"/>
                <a:sym typeface="Calibri"/>
              </a:endParaRPr>
            </a:p>
          </p:txBody>
        </p:sp>
      </p:grpSp>
      <p:grpSp>
        <p:nvGrpSpPr>
          <p:cNvPr id="2128" name="Google Shape;2128;p69"/>
          <p:cNvGrpSpPr/>
          <p:nvPr/>
        </p:nvGrpSpPr>
        <p:grpSpPr>
          <a:xfrm>
            <a:off x="2734682" y="2933917"/>
            <a:ext cx="1234972" cy="1329712"/>
            <a:chOff x="4764809" y="3184208"/>
            <a:chExt cx="717090" cy="719775"/>
          </a:xfrm>
        </p:grpSpPr>
        <p:sp>
          <p:nvSpPr>
            <p:cNvPr id="2129" name="Google Shape;2129;p69"/>
            <p:cNvSpPr/>
            <p:nvPr/>
          </p:nvSpPr>
          <p:spPr>
            <a:xfrm>
              <a:off x="5143387" y="3232375"/>
              <a:ext cx="338512" cy="556553"/>
            </a:xfrm>
            <a:custGeom>
              <a:rect b="b" l="l" r="r" t="t"/>
              <a:pathLst>
                <a:path extrusionOk="0" h="847" w="517">
                  <a:moveTo>
                    <a:pt x="0" y="802"/>
                  </a:moveTo>
                  <a:cubicBezTo>
                    <a:pt x="37" y="819"/>
                    <a:pt x="110" y="847"/>
                    <a:pt x="190" y="847"/>
                  </a:cubicBezTo>
                  <a:cubicBezTo>
                    <a:pt x="190" y="847"/>
                    <a:pt x="190" y="847"/>
                    <a:pt x="190" y="847"/>
                  </a:cubicBezTo>
                  <a:cubicBezTo>
                    <a:pt x="199" y="847"/>
                    <a:pt x="209" y="847"/>
                    <a:pt x="218" y="846"/>
                  </a:cubicBezTo>
                  <a:cubicBezTo>
                    <a:pt x="349" y="835"/>
                    <a:pt x="430" y="763"/>
                    <a:pt x="441" y="754"/>
                  </a:cubicBezTo>
                  <a:cubicBezTo>
                    <a:pt x="491" y="669"/>
                    <a:pt x="517" y="573"/>
                    <a:pt x="517" y="474"/>
                  </a:cubicBezTo>
                  <a:cubicBezTo>
                    <a:pt x="517" y="274"/>
                    <a:pt x="411" y="96"/>
                    <a:pt x="244" y="0"/>
                  </a:cubicBezTo>
                  <a:cubicBezTo>
                    <a:pt x="282" y="43"/>
                    <a:pt x="320" y="107"/>
                    <a:pt x="335" y="201"/>
                  </a:cubicBezTo>
                  <a:cubicBezTo>
                    <a:pt x="354" y="317"/>
                    <a:pt x="329" y="414"/>
                    <a:pt x="305" y="476"/>
                  </a:cubicBezTo>
                  <a:cubicBezTo>
                    <a:pt x="279" y="543"/>
                    <a:pt x="249" y="582"/>
                    <a:pt x="247" y="583"/>
                  </a:cubicBezTo>
                  <a:cubicBezTo>
                    <a:pt x="247" y="583"/>
                    <a:pt x="247" y="583"/>
                    <a:pt x="247" y="583"/>
                  </a:cubicBezTo>
                  <a:cubicBezTo>
                    <a:pt x="236" y="599"/>
                    <a:pt x="224" y="615"/>
                    <a:pt x="210" y="631"/>
                  </a:cubicBezTo>
                  <a:cubicBezTo>
                    <a:pt x="168" y="680"/>
                    <a:pt x="115" y="725"/>
                    <a:pt x="50" y="770"/>
                  </a:cubicBezTo>
                  <a:cubicBezTo>
                    <a:pt x="35" y="780"/>
                    <a:pt x="20" y="790"/>
                    <a:pt x="5" y="800"/>
                  </a:cubicBezTo>
                  <a:cubicBezTo>
                    <a:pt x="3" y="800"/>
                    <a:pt x="2" y="801"/>
                    <a:pt x="0" y="802"/>
                  </a:cubicBezTo>
                  <a:close/>
                </a:path>
              </a:pathLst>
            </a:custGeom>
            <a:solidFill>
              <a:srgbClr val="26324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263248"/>
                </a:buClr>
                <a:buSzPts val="1400"/>
                <a:buFont typeface="Calibri"/>
                <a:buNone/>
              </a:pPr>
              <a:r>
                <a:t/>
              </a:r>
              <a:endParaRPr b="0" i="0" sz="1400" u="none" cap="none" strike="noStrike">
                <a:solidFill>
                  <a:srgbClr val="263248"/>
                </a:solidFill>
                <a:latin typeface="Calibri"/>
                <a:ea typeface="Calibri"/>
                <a:cs typeface="Calibri"/>
                <a:sym typeface="Calibri"/>
              </a:endParaRPr>
            </a:p>
          </p:txBody>
        </p:sp>
        <p:sp>
          <p:nvSpPr>
            <p:cNvPr id="2130" name="Google Shape;2130;p69"/>
            <p:cNvSpPr/>
            <p:nvPr/>
          </p:nvSpPr>
          <p:spPr>
            <a:xfrm>
              <a:off x="4783248" y="3418197"/>
              <a:ext cx="616697" cy="485785"/>
            </a:xfrm>
            <a:custGeom>
              <a:rect b="b" l="l" r="r" t="t"/>
              <a:pathLst>
                <a:path extrusionOk="0" h="739" w="942">
                  <a:moveTo>
                    <a:pt x="84" y="145"/>
                  </a:moveTo>
                  <a:cubicBezTo>
                    <a:pt x="0" y="309"/>
                    <a:pt x="79" y="508"/>
                    <a:pt x="87" y="527"/>
                  </a:cubicBezTo>
                  <a:cubicBezTo>
                    <a:pt x="192" y="662"/>
                    <a:pt x="349" y="739"/>
                    <a:pt x="520" y="739"/>
                  </a:cubicBezTo>
                  <a:cubicBezTo>
                    <a:pt x="683" y="739"/>
                    <a:pt x="839" y="664"/>
                    <a:pt x="942" y="540"/>
                  </a:cubicBezTo>
                  <a:cubicBezTo>
                    <a:pt x="901" y="562"/>
                    <a:pt x="843" y="585"/>
                    <a:pt x="770" y="591"/>
                  </a:cubicBezTo>
                  <a:cubicBezTo>
                    <a:pt x="760" y="592"/>
                    <a:pt x="750" y="593"/>
                    <a:pt x="740" y="593"/>
                  </a:cubicBezTo>
                  <a:cubicBezTo>
                    <a:pt x="629" y="593"/>
                    <a:pt x="541" y="547"/>
                    <a:pt x="524" y="539"/>
                  </a:cubicBezTo>
                  <a:cubicBezTo>
                    <a:pt x="519" y="537"/>
                    <a:pt x="510" y="532"/>
                    <a:pt x="508" y="531"/>
                  </a:cubicBezTo>
                  <a:cubicBezTo>
                    <a:pt x="451" y="498"/>
                    <a:pt x="405" y="464"/>
                    <a:pt x="363" y="429"/>
                  </a:cubicBezTo>
                  <a:cubicBezTo>
                    <a:pt x="308" y="383"/>
                    <a:pt x="268" y="340"/>
                    <a:pt x="237" y="293"/>
                  </a:cubicBezTo>
                  <a:cubicBezTo>
                    <a:pt x="212" y="256"/>
                    <a:pt x="196" y="220"/>
                    <a:pt x="188" y="183"/>
                  </a:cubicBezTo>
                  <a:cubicBezTo>
                    <a:pt x="176" y="134"/>
                    <a:pt x="179" y="91"/>
                    <a:pt x="195" y="51"/>
                  </a:cubicBezTo>
                  <a:cubicBezTo>
                    <a:pt x="203" y="32"/>
                    <a:pt x="213" y="15"/>
                    <a:pt x="225" y="0"/>
                  </a:cubicBezTo>
                  <a:cubicBezTo>
                    <a:pt x="175" y="27"/>
                    <a:pt x="122" y="72"/>
                    <a:pt x="84" y="145"/>
                  </a:cubicBezTo>
                  <a:close/>
                </a:path>
              </a:pathLst>
            </a:custGeom>
            <a:solidFill>
              <a:srgbClr val="92A8C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263248"/>
                </a:buClr>
                <a:buSzPts val="1400"/>
                <a:buFont typeface="Calibri"/>
                <a:buNone/>
              </a:pPr>
              <a:r>
                <a:t/>
              </a:r>
              <a:endParaRPr b="0" i="0" sz="1400" u="none" cap="none" strike="noStrike">
                <a:solidFill>
                  <a:srgbClr val="263248"/>
                </a:solidFill>
                <a:latin typeface="Calibri"/>
                <a:ea typeface="Calibri"/>
                <a:cs typeface="Calibri"/>
                <a:sym typeface="Calibri"/>
              </a:endParaRPr>
            </a:p>
          </p:txBody>
        </p:sp>
        <p:sp>
          <p:nvSpPr>
            <p:cNvPr id="2131" name="Google Shape;2131;p69"/>
            <p:cNvSpPr/>
            <p:nvPr/>
          </p:nvSpPr>
          <p:spPr>
            <a:xfrm>
              <a:off x="4764809" y="3184208"/>
              <a:ext cx="585965" cy="520485"/>
            </a:xfrm>
            <a:custGeom>
              <a:rect b="b" l="l" r="r" t="t"/>
              <a:pathLst>
                <a:path extrusionOk="0" h="792" w="895">
                  <a:moveTo>
                    <a:pt x="885" y="279"/>
                  </a:moveTo>
                  <a:cubicBezTo>
                    <a:pt x="871" y="194"/>
                    <a:pt x="837" y="125"/>
                    <a:pt x="783" y="74"/>
                  </a:cubicBezTo>
                  <a:cubicBezTo>
                    <a:pt x="745" y="38"/>
                    <a:pt x="710" y="24"/>
                    <a:pt x="706" y="23"/>
                  </a:cubicBezTo>
                  <a:cubicBezTo>
                    <a:pt x="655" y="8"/>
                    <a:pt x="602" y="0"/>
                    <a:pt x="548" y="0"/>
                  </a:cubicBezTo>
                  <a:cubicBezTo>
                    <a:pt x="246" y="0"/>
                    <a:pt x="0" y="245"/>
                    <a:pt x="0" y="547"/>
                  </a:cubicBezTo>
                  <a:cubicBezTo>
                    <a:pt x="0" y="634"/>
                    <a:pt x="20" y="717"/>
                    <a:pt x="57" y="792"/>
                  </a:cubicBezTo>
                  <a:cubicBezTo>
                    <a:pt x="40" y="710"/>
                    <a:pt x="32" y="594"/>
                    <a:pt x="87" y="488"/>
                  </a:cubicBezTo>
                  <a:cubicBezTo>
                    <a:pt x="170" y="327"/>
                    <a:pt x="318" y="293"/>
                    <a:pt x="378" y="286"/>
                  </a:cubicBezTo>
                  <a:cubicBezTo>
                    <a:pt x="387" y="285"/>
                    <a:pt x="396" y="284"/>
                    <a:pt x="405" y="284"/>
                  </a:cubicBezTo>
                  <a:cubicBezTo>
                    <a:pt x="406" y="284"/>
                    <a:pt x="406" y="284"/>
                    <a:pt x="406" y="284"/>
                  </a:cubicBezTo>
                  <a:cubicBezTo>
                    <a:pt x="408" y="284"/>
                    <a:pt x="408" y="284"/>
                    <a:pt x="408" y="284"/>
                  </a:cubicBezTo>
                  <a:cubicBezTo>
                    <a:pt x="410" y="285"/>
                    <a:pt x="410" y="285"/>
                    <a:pt x="410" y="285"/>
                  </a:cubicBezTo>
                  <a:cubicBezTo>
                    <a:pt x="441" y="285"/>
                    <a:pt x="472" y="294"/>
                    <a:pt x="500" y="311"/>
                  </a:cubicBezTo>
                  <a:cubicBezTo>
                    <a:pt x="519" y="322"/>
                    <a:pt x="535" y="337"/>
                    <a:pt x="548" y="356"/>
                  </a:cubicBezTo>
                  <a:cubicBezTo>
                    <a:pt x="570" y="322"/>
                    <a:pt x="603" y="301"/>
                    <a:pt x="645" y="291"/>
                  </a:cubicBezTo>
                  <a:cubicBezTo>
                    <a:pt x="662" y="287"/>
                    <a:pt x="678" y="285"/>
                    <a:pt x="694" y="285"/>
                  </a:cubicBezTo>
                  <a:cubicBezTo>
                    <a:pt x="737" y="285"/>
                    <a:pt x="776" y="299"/>
                    <a:pt x="812" y="326"/>
                  </a:cubicBezTo>
                  <a:cubicBezTo>
                    <a:pt x="850" y="356"/>
                    <a:pt x="874" y="395"/>
                    <a:pt x="883" y="444"/>
                  </a:cubicBezTo>
                  <a:cubicBezTo>
                    <a:pt x="892" y="395"/>
                    <a:pt x="895" y="340"/>
                    <a:pt x="885" y="279"/>
                  </a:cubicBezTo>
                  <a:close/>
                </a:path>
              </a:pathLst>
            </a:custGeom>
            <a:solidFill>
              <a:srgbClr val="3F537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263248"/>
                </a:buClr>
                <a:buSzPts val="1400"/>
                <a:buFont typeface="Calibri"/>
                <a:buNone/>
              </a:pPr>
              <a:r>
                <a:t/>
              </a:r>
              <a:endParaRPr b="0" i="0" sz="1400" u="none" cap="none" strike="noStrike">
                <a:solidFill>
                  <a:srgbClr val="263248"/>
                </a:solidFill>
                <a:latin typeface="Calibri"/>
                <a:ea typeface="Calibri"/>
                <a:cs typeface="Calibri"/>
                <a:sym typeface="Calibri"/>
              </a:endParaRPr>
            </a:p>
          </p:txBody>
        </p:sp>
      </p:grpSp>
      <p:grpSp>
        <p:nvGrpSpPr>
          <p:cNvPr id="2132" name="Google Shape;2132;p69"/>
          <p:cNvGrpSpPr/>
          <p:nvPr/>
        </p:nvGrpSpPr>
        <p:grpSpPr>
          <a:xfrm>
            <a:off x="7541741" y="2964152"/>
            <a:ext cx="1240375" cy="1269142"/>
            <a:chOff x="8338678" y="5506443"/>
            <a:chExt cx="720227" cy="686988"/>
          </a:xfrm>
        </p:grpSpPr>
        <p:sp>
          <p:nvSpPr>
            <p:cNvPr id="2133" name="Google Shape;2133;p69"/>
            <p:cNvSpPr/>
            <p:nvPr/>
          </p:nvSpPr>
          <p:spPr>
            <a:xfrm>
              <a:off x="8706181" y="5506443"/>
              <a:ext cx="230803" cy="263259"/>
            </a:xfrm>
            <a:custGeom>
              <a:rect b="b" l="l" r="r" t="t"/>
              <a:pathLst>
                <a:path extrusionOk="0" h="432" w="378">
                  <a:moveTo>
                    <a:pt x="378" y="119"/>
                  </a:moveTo>
                  <a:cubicBezTo>
                    <a:pt x="378" y="111"/>
                    <a:pt x="374" y="105"/>
                    <a:pt x="367" y="101"/>
                  </a:cubicBezTo>
                  <a:cubicBezTo>
                    <a:pt x="199" y="4"/>
                    <a:pt x="199" y="4"/>
                    <a:pt x="199" y="4"/>
                  </a:cubicBezTo>
                  <a:cubicBezTo>
                    <a:pt x="193" y="0"/>
                    <a:pt x="185" y="0"/>
                    <a:pt x="178" y="4"/>
                  </a:cubicBezTo>
                  <a:cubicBezTo>
                    <a:pt x="11" y="101"/>
                    <a:pt x="11" y="101"/>
                    <a:pt x="11" y="101"/>
                  </a:cubicBezTo>
                  <a:cubicBezTo>
                    <a:pt x="4" y="104"/>
                    <a:pt x="0" y="111"/>
                    <a:pt x="0" y="119"/>
                  </a:cubicBezTo>
                  <a:cubicBezTo>
                    <a:pt x="0" y="313"/>
                    <a:pt x="0" y="313"/>
                    <a:pt x="0" y="313"/>
                  </a:cubicBezTo>
                  <a:cubicBezTo>
                    <a:pt x="0" y="313"/>
                    <a:pt x="0" y="313"/>
                    <a:pt x="0" y="314"/>
                  </a:cubicBezTo>
                  <a:cubicBezTo>
                    <a:pt x="0" y="321"/>
                    <a:pt x="4" y="327"/>
                    <a:pt x="10" y="331"/>
                  </a:cubicBezTo>
                  <a:cubicBezTo>
                    <a:pt x="178" y="428"/>
                    <a:pt x="178" y="428"/>
                    <a:pt x="178" y="428"/>
                  </a:cubicBezTo>
                  <a:cubicBezTo>
                    <a:pt x="185" y="432"/>
                    <a:pt x="193" y="432"/>
                    <a:pt x="199" y="428"/>
                  </a:cubicBezTo>
                  <a:cubicBezTo>
                    <a:pt x="367" y="331"/>
                    <a:pt x="367" y="331"/>
                    <a:pt x="367" y="331"/>
                  </a:cubicBezTo>
                  <a:cubicBezTo>
                    <a:pt x="373" y="327"/>
                    <a:pt x="377" y="321"/>
                    <a:pt x="378" y="314"/>
                  </a:cubicBezTo>
                  <a:cubicBezTo>
                    <a:pt x="378" y="313"/>
                    <a:pt x="378" y="313"/>
                    <a:pt x="378" y="313"/>
                  </a:cubicBezTo>
                  <a:cubicBezTo>
                    <a:pt x="378" y="119"/>
                    <a:pt x="378" y="119"/>
                    <a:pt x="378" y="119"/>
                  </a:cubicBezTo>
                  <a:cubicBezTo>
                    <a:pt x="378" y="119"/>
                    <a:pt x="378" y="119"/>
                    <a:pt x="378" y="119"/>
                  </a:cubicBezTo>
                  <a:close/>
                </a:path>
              </a:pathLst>
            </a:custGeom>
            <a:solidFill>
              <a:srgbClr val="26324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263248"/>
                </a:buClr>
                <a:buSzPts val="1400"/>
                <a:buFont typeface="Calibri"/>
                <a:buNone/>
              </a:pPr>
              <a:r>
                <a:t/>
              </a:r>
              <a:endParaRPr b="0" i="0" sz="1400" u="none" cap="none" strike="noStrike">
                <a:solidFill>
                  <a:srgbClr val="263248"/>
                </a:solidFill>
                <a:latin typeface="Calibri"/>
                <a:ea typeface="Calibri"/>
                <a:cs typeface="Calibri"/>
                <a:sym typeface="Calibri"/>
              </a:endParaRPr>
            </a:p>
          </p:txBody>
        </p:sp>
        <p:sp>
          <p:nvSpPr>
            <p:cNvPr id="2134" name="Google Shape;2134;p69"/>
            <p:cNvSpPr/>
            <p:nvPr/>
          </p:nvSpPr>
          <p:spPr>
            <a:xfrm>
              <a:off x="8460817" y="5506443"/>
              <a:ext cx="230586" cy="263259"/>
            </a:xfrm>
            <a:custGeom>
              <a:rect b="b" l="l" r="r" t="t"/>
              <a:pathLst>
                <a:path extrusionOk="0" h="432" w="378">
                  <a:moveTo>
                    <a:pt x="378" y="119"/>
                  </a:moveTo>
                  <a:cubicBezTo>
                    <a:pt x="378" y="111"/>
                    <a:pt x="374" y="105"/>
                    <a:pt x="368" y="101"/>
                  </a:cubicBezTo>
                  <a:cubicBezTo>
                    <a:pt x="200" y="4"/>
                    <a:pt x="200" y="4"/>
                    <a:pt x="200" y="4"/>
                  </a:cubicBezTo>
                  <a:cubicBezTo>
                    <a:pt x="193" y="0"/>
                    <a:pt x="185" y="0"/>
                    <a:pt x="179" y="4"/>
                  </a:cubicBezTo>
                  <a:cubicBezTo>
                    <a:pt x="11" y="101"/>
                    <a:pt x="11" y="101"/>
                    <a:pt x="11" y="101"/>
                  </a:cubicBezTo>
                  <a:cubicBezTo>
                    <a:pt x="4" y="104"/>
                    <a:pt x="0" y="111"/>
                    <a:pt x="0" y="119"/>
                  </a:cubicBezTo>
                  <a:cubicBezTo>
                    <a:pt x="0" y="313"/>
                    <a:pt x="0" y="313"/>
                    <a:pt x="0" y="313"/>
                  </a:cubicBezTo>
                  <a:cubicBezTo>
                    <a:pt x="0" y="313"/>
                    <a:pt x="0" y="313"/>
                    <a:pt x="0" y="314"/>
                  </a:cubicBezTo>
                  <a:cubicBezTo>
                    <a:pt x="1" y="321"/>
                    <a:pt x="5" y="327"/>
                    <a:pt x="11" y="331"/>
                  </a:cubicBezTo>
                  <a:cubicBezTo>
                    <a:pt x="179" y="428"/>
                    <a:pt x="179" y="428"/>
                    <a:pt x="179" y="428"/>
                  </a:cubicBezTo>
                  <a:cubicBezTo>
                    <a:pt x="185" y="432"/>
                    <a:pt x="193" y="432"/>
                    <a:pt x="200" y="428"/>
                  </a:cubicBezTo>
                  <a:cubicBezTo>
                    <a:pt x="367" y="331"/>
                    <a:pt x="367" y="331"/>
                    <a:pt x="367" y="331"/>
                  </a:cubicBezTo>
                  <a:cubicBezTo>
                    <a:pt x="374" y="327"/>
                    <a:pt x="378" y="321"/>
                    <a:pt x="378" y="314"/>
                  </a:cubicBezTo>
                  <a:cubicBezTo>
                    <a:pt x="378" y="313"/>
                    <a:pt x="378" y="313"/>
                    <a:pt x="378" y="313"/>
                  </a:cubicBezTo>
                  <a:cubicBezTo>
                    <a:pt x="378" y="119"/>
                    <a:pt x="378" y="119"/>
                    <a:pt x="378" y="119"/>
                  </a:cubicBezTo>
                  <a:cubicBezTo>
                    <a:pt x="378" y="119"/>
                    <a:pt x="378" y="119"/>
                    <a:pt x="378" y="119"/>
                  </a:cubicBezTo>
                  <a:close/>
                </a:path>
              </a:pathLst>
            </a:custGeom>
            <a:solidFill>
              <a:srgbClr val="3F537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263248"/>
                </a:buClr>
                <a:buSzPts val="1400"/>
                <a:buFont typeface="Calibri"/>
                <a:buNone/>
              </a:pPr>
              <a:r>
                <a:t/>
              </a:r>
              <a:endParaRPr b="0" i="0" sz="1400" u="none" cap="none" strike="noStrike">
                <a:solidFill>
                  <a:srgbClr val="263248"/>
                </a:solidFill>
                <a:latin typeface="Calibri"/>
                <a:ea typeface="Calibri"/>
                <a:cs typeface="Calibri"/>
                <a:sym typeface="Calibri"/>
              </a:endParaRPr>
            </a:p>
          </p:txBody>
        </p:sp>
        <p:sp>
          <p:nvSpPr>
            <p:cNvPr id="2135" name="Google Shape;2135;p69"/>
            <p:cNvSpPr/>
            <p:nvPr/>
          </p:nvSpPr>
          <p:spPr>
            <a:xfrm>
              <a:off x="8338678" y="5718525"/>
              <a:ext cx="230151" cy="262608"/>
            </a:xfrm>
            <a:custGeom>
              <a:rect b="b" l="l" r="r" t="t"/>
              <a:pathLst>
                <a:path extrusionOk="0" h="431" w="377">
                  <a:moveTo>
                    <a:pt x="377" y="119"/>
                  </a:moveTo>
                  <a:cubicBezTo>
                    <a:pt x="377" y="111"/>
                    <a:pt x="373" y="105"/>
                    <a:pt x="367" y="101"/>
                  </a:cubicBezTo>
                  <a:cubicBezTo>
                    <a:pt x="199" y="4"/>
                    <a:pt x="199" y="4"/>
                    <a:pt x="199" y="4"/>
                  </a:cubicBezTo>
                  <a:cubicBezTo>
                    <a:pt x="193" y="0"/>
                    <a:pt x="185" y="0"/>
                    <a:pt x="178" y="4"/>
                  </a:cubicBezTo>
                  <a:cubicBezTo>
                    <a:pt x="10" y="101"/>
                    <a:pt x="10" y="101"/>
                    <a:pt x="10" y="101"/>
                  </a:cubicBezTo>
                  <a:cubicBezTo>
                    <a:pt x="4" y="104"/>
                    <a:pt x="0" y="111"/>
                    <a:pt x="0" y="119"/>
                  </a:cubicBezTo>
                  <a:cubicBezTo>
                    <a:pt x="0" y="119"/>
                    <a:pt x="0" y="119"/>
                    <a:pt x="0" y="119"/>
                  </a:cubicBezTo>
                  <a:cubicBezTo>
                    <a:pt x="0" y="313"/>
                    <a:pt x="0" y="313"/>
                    <a:pt x="0" y="313"/>
                  </a:cubicBezTo>
                  <a:cubicBezTo>
                    <a:pt x="0" y="313"/>
                    <a:pt x="0" y="313"/>
                    <a:pt x="0" y="313"/>
                  </a:cubicBezTo>
                  <a:cubicBezTo>
                    <a:pt x="0" y="321"/>
                    <a:pt x="4" y="327"/>
                    <a:pt x="10" y="331"/>
                  </a:cubicBezTo>
                  <a:cubicBezTo>
                    <a:pt x="178" y="428"/>
                    <a:pt x="178" y="428"/>
                    <a:pt x="178" y="428"/>
                  </a:cubicBezTo>
                  <a:cubicBezTo>
                    <a:pt x="184" y="431"/>
                    <a:pt x="192" y="431"/>
                    <a:pt x="199" y="428"/>
                  </a:cubicBezTo>
                  <a:cubicBezTo>
                    <a:pt x="367" y="331"/>
                    <a:pt x="367" y="331"/>
                    <a:pt x="367" y="331"/>
                  </a:cubicBezTo>
                  <a:cubicBezTo>
                    <a:pt x="373" y="327"/>
                    <a:pt x="377" y="321"/>
                    <a:pt x="377" y="313"/>
                  </a:cubicBezTo>
                  <a:cubicBezTo>
                    <a:pt x="377" y="313"/>
                    <a:pt x="377" y="313"/>
                    <a:pt x="377" y="313"/>
                  </a:cubicBezTo>
                  <a:cubicBezTo>
                    <a:pt x="377" y="119"/>
                    <a:pt x="377" y="119"/>
                    <a:pt x="377" y="119"/>
                  </a:cubicBezTo>
                  <a:cubicBezTo>
                    <a:pt x="377" y="119"/>
                    <a:pt x="377" y="119"/>
                    <a:pt x="377" y="119"/>
                  </a:cubicBezTo>
                  <a:close/>
                </a:path>
              </a:pathLst>
            </a:custGeom>
            <a:solidFill>
              <a:srgbClr val="D26F00"/>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263248"/>
                </a:buClr>
                <a:buSzPts val="1400"/>
                <a:buFont typeface="Calibri"/>
                <a:buNone/>
              </a:pPr>
              <a:r>
                <a:t/>
              </a:r>
              <a:endParaRPr b="0" i="0" sz="1400" u="none" cap="none" strike="noStrike">
                <a:solidFill>
                  <a:srgbClr val="263248"/>
                </a:solidFill>
                <a:latin typeface="Calibri"/>
                <a:ea typeface="Calibri"/>
                <a:cs typeface="Calibri"/>
                <a:sym typeface="Calibri"/>
              </a:endParaRPr>
            </a:p>
          </p:txBody>
        </p:sp>
        <p:sp>
          <p:nvSpPr>
            <p:cNvPr id="2136" name="Google Shape;2136;p69"/>
            <p:cNvSpPr/>
            <p:nvPr/>
          </p:nvSpPr>
          <p:spPr>
            <a:xfrm>
              <a:off x="8828754" y="5718525"/>
              <a:ext cx="230151" cy="262608"/>
            </a:xfrm>
            <a:custGeom>
              <a:rect b="b" l="l" r="r" t="t"/>
              <a:pathLst>
                <a:path extrusionOk="0" h="431" w="377">
                  <a:moveTo>
                    <a:pt x="377" y="119"/>
                  </a:moveTo>
                  <a:cubicBezTo>
                    <a:pt x="377" y="111"/>
                    <a:pt x="373" y="105"/>
                    <a:pt x="367" y="101"/>
                  </a:cubicBezTo>
                  <a:cubicBezTo>
                    <a:pt x="199" y="4"/>
                    <a:pt x="199" y="4"/>
                    <a:pt x="199" y="4"/>
                  </a:cubicBezTo>
                  <a:cubicBezTo>
                    <a:pt x="193" y="0"/>
                    <a:pt x="185" y="0"/>
                    <a:pt x="178" y="4"/>
                  </a:cubicBezTo>
                  <a:cubicBezTo>
                    <a:pt x="10" y="101"/>
                    <a:pt x="10" y="101"/>
                    <a:pt x="10" y="101"/>
                  </a:cubicBezTo>
                  <a:cubicBezTo>
                    <a:pt x="4" y="104"/>
                    <a:pt x="0" y="111"/>
                    <a:pt x="0" y="119"/>
                  </a:cubicBezTo>
                  <a:cubicBezTo>
                    <a:pt x="0" y="119"/>
                    <a:pt x="0" y="119"/>
                    <a:pt x="0" y="119"/>
                  </a:cubicBezTo>
                  <a:cubicBezTo>
                    <a:pt x="0" y="313"/>
                    <a:pt x="0" y="313"/>
                    <a:pt x="0" y="313"/>
                  </a:cubicBezTo>
                  <a:cubicBezTo>
                    <a:pt x="0" y="313"/>
                    <a:pt x="0" y="313"/>
                    <a:pt x="0" y="313"/>
                  </a:cubicBezTo>
                  <a:cubicBezTo>
                    <a:pt x="0" y="321"/>
                    <a:pt x="4" y="327"/>
                    <a:pt x="10" y="331"/>
                  </a:cubicBezTo>
                  <a:cubicBezTo>
                    <a:pt x="178" y="428"/>
                    <a:pt x="178" y="428"/>
                    <a:pt x="178" y="428"/>
                  </a:cubicBezTo>
                  <a:cubicBezTo>
                    <a:pt x="184" y="431"/>
                    <a:pt x="192" y="431"/>
                    <a:pt x="199" y="428"/>
                  </a:cubicBezTo>
                  <a:cubicBezTo>
                    <a:pt x="367" y="331"/>
                    <a:pt x="367" y="331"/>
                    <a:pt x="367" y="331"/>
                  </a:cubicBezTo>
                  <a:cubicBezTo>
                    <a:pt x="373" y="327"/>
                    <a:pt x="377" y="321"/>
                    <a:pt x="377" y="313"/>
                  </a:cubicBezTo>
                  <a:cubicBezTo>
                    <a:pt x="377" y="313"/>
                    <a:pt x="377" y="313"/>
                    <a:pt x="377" y="313"/>
                  </a:cubicBezTo>
                  <a:cubicBezTo>
                    <a:pt x="377" y="119"/>
                    <a:pt x="377" y="119"/>
                    <a:pt x="377" y="119"/>
                  </a:cubicBezTo>
                  <a:cubicBezTo>
                    <a:pt x="377" y="119"/>
                    <a:pt x="377" y="119"/>
                    <a:pt x="377" y="119"/>
                  </a:cubicBezTo>
                  <a:close/>
                </a:path>
              </a:pathLst>
            </a:custGeom>
            <a:solidFill>
              <a:srgbClr val="92A8C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263248"/>
                </a:buClr>
                <a:buSzPts val="1400"/>
                <a:buFont typeface="Calibri"/>
                <a:buNone/>
              </a:pPr>
              <a:r>
                <a:t/>
              </a:r>
              <a:endParaRPr b="0" i="0" sz="1400" u="none" cap="none" strike="noStrike">
                <a:solidFill>
                  <a:srgbClr val="263248"/>
                </a:solidFill>
                <a:latin typeface="Calibri"/>
                <a:ea typeface="Calibri"/>
                <a:cs typeface="Calibri"/>
                <a:sym typeface="Calibri"/>
              </a:endParaRPr>
            </a:p>
          </p:txBody>
        </p:sp>
        <p:sp>
          <p:nvSpPr>
            <p:cNvPr id="2137" name="Google Shape;2137;p69"/>
            <p:cNvSpPr/>
            <p:nvPr/>
          </p:nvSpPr>
          <p:spPr>
            <a:xfrm>
              <a:off x="8706181" y="5930607"/>
              <a:ext cx="230803" cy="262825"/>
            </a:xfrm>
            <a:custGeom>
              <a:rect b="b" l="l" r="r" t="t"/>
              <a:pathLst>
                <a:path extrusionOk="0" h="431" w="378">
                  <a:moveTo>
                    <a:pt x="378" y="118"/>
                  </a:moveTo>
                  <a:cubicBezTo>
                    <a:pt x="377" y="111"/>
                    <a:pt x="374" y="104"/>
                    <a:pt x="367" y="100"/>
                  </a:cubicBezTo>
                  <a:cubicBezTo>
                    <a:pt x="200" y="3"/>
                    <a:pt x="200" y="3"/>
                    <a:pt x="200" y="3"/>
                  </a:cubicBezTo>
                  <a:cubicBezTo>
                    <a:pt x="193" y="0"/>
                    <a:pt x="185" y="0"/>
                    <a:pt x="179" y="3"/>
                  </a:cubicBezTo>
                  <a:cubicBezTo>
                    <a:pt x="11" y="100"/>
                    <a:pt x="11" y="100"/>
                    <a:pt x="11" y="100"/>
                  </a:cubicBezTo>
                  <a:cubicBezTo>
                    <a:pt x="4" y="104"/>
                    <a:pt x="0" y="111"/>
                    <a:pt x="0" y="118"/>
                  </a:cubicBezTo>
                  <a:cubicBezTo>
                    <a:pt x="0" y="118"/>
                    <a:pt x="0" y="118"/>
                    <a:pt x="0" y="118"/>
                  </a:cubicBezTo>
                  <a:cubicBezTo>
                    <a:pt x="0" y="312"/>
                    <a:pt x="0" y="312"/>
                    <a:pt x="0" y="312"/>
                  </a:cubicBezTo>
                  <a:cubicBezTo>
                    <a:pt x="0" y="312"/>
                    <a:pt x="0" y="312"/>
                    <a:pt x="0" y="313"/>
                  </a:cubicBezTo>
                  <a:cubicBezTo>
                    <a:pt x="0" y="320"/>
                    <a:pt x="4" y="327"/>
                    <a:pt x="11" y="330"/>
                  </a:cubicBezTo>
                  <a:cubicBezTo>
                    <a:pt x="178" y="427"/>
                    <a:pt x="178" y="427"/>
                    <a:pt x="178" y="427"/>
                  </a:cubicBezTo>
                  <a:cubicBezTo>
                    <a:pt x="185" y="431"/>
                    <a:pt x="193" y="431"/>
                    <a:pt x="199" y="427"/>
                  </a:cubicBezTo>
                  <a:cubicBezTo>
                    <a:pt x="367" y="330"/>
                    <a:pt x="367" y="330"/>
                    <a:pt x="367" y="330"/>
                  </a:cubicBezTo>
                  <a:cubicBezTo>
                    <a:pt x="374" y="327"/>
                    <a:pt x="377" y="320"/>
                    <a:pt x="378" y="313"/>
                  </a:cubicBezTo>
                  <a:cubicBezTo>
                    <a:pt x="378" y="313"/>
                    <a:pt x="378" y="312"/>
                    <a:pt x="378" y="312"/>
                  </a:cubicBezTo>
                  <a:cubicBezTo>
                    <a:pt x="378" y="119"/>
                    <a:pt x="378" y="119"/>
                    <a:pt x="378" y="119"/>
                  </a:cubicBezTo>
                  <a:cubicBezTo>
                    <a:pt x="378" y="118"/>
                    <a:pt x="378" y="118"/>
                    <a:pt x="378" y="118"/>
                  </a:cubicBezTo>
                  <a:close/>
                </a:path>
              </a:pathLst>
            </a:custGeom>
            <a:solidFill>
              <a:srgbClr val="C7D3E6"/>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263248"/>
                </a:buClr>
                <a:buSzPts val="1400"/>
                <a:buFont typeface="Calibri"/>
                <a:buNone/>
              </a:pPr>
              <a:r>
                <a:t/>
              </a:r>
              <a:endParaRPr b="0" i="0" sz="1400" u="none" cap="none" strike="noStrike">
                <a:solidFill>
                  <a:srgbClr val="263248"/>
                </a:solidFill>
                <a:latin typeface="Calibri"/>
                <a:ea typeface="Calibri"/>
                <a:cs typeface="Calibri"/>
                <a:sym typeface="Calibri"/>
              </a:endParaRPr>
            </a:p>
          </p:txBody>
        </p:sp>
        <p:sp>
          <p:nvSpPr>
            <p:cNvPr id="2138" name="Google Shape;2138;p69"/>
            <p:cNvSpPr/>
            <p:nvPr/>
          </p:nvSpPr>
          <p:spPr>
            <a:xfrm>
              <a:off x="8460817" y="5930607"/>
              <a:ext cx="230586" cy="262825"/>
            </a:xfrm>
            <a:custGeom>
              <a:rect b="b" l="l" r="r" t="t"/>
              <a:pathLst>
                <a:path extrusionOk="0" h="431" w="378">
                  <a:moveTo>
                    <a:pt x="378" y="118"/>
                  </a:moveTo>
                  <a:cubicBezTo>
                    <a:pt x="378" y="111"/>
                    <a:pt x="374" y="104"/>
                    <a:pt x="367" y="100"/>
                  </a:cubicBezTo>
                  <a:cubicBezTo>
                    <a:pt x="200" y="3"/>
                    <a:pt x="200" y="3"/>
                    <a:pt x="200" y="3"/>
                  </a:cubicBezTo>
                  <a:cubicBezTo>
                    <a:pt x="193" y="0"/>
                    <a:pt x="185" y="0"/>
                    <a:pt x="179" y="3"/>
                  </a:cubicBezTo>
                  <a:cubicBezTo>
                    <a:pt x="11" y="100"/>
                    <a:pt x="11" y="100"/>
                    <a:pt x="11" y="100"/>
                  </a:cubicBezTo>
                  <a:cubicBezTo>
                    <a:pt x="4" y="104"/>
                    <a:pt x="1" y="111"/>
                    <a:pt x="0" y="118"/>
                  </a:cubicBezTo>
                  <a:cubicBezTo>
                    <a:pt x="0" y="118"/>
                    <a:pt x="0" y="118"/>
                    <a:pt x="0" y="118"/>
                  </a:cubicBezTo>
                  <a:cubicBezTo>
                    <a:pt x="0" y="312"/>
                    <a:pt x="0" y="312"/>
                    <a:pt x="0" y="312"/>
                  </a:cubicBezTo>
                  <a:cubicBezTo>
                    <a:pt x="0" y="312"/>
                    <a:pt x="0" y="312"/>
                    <a:pt x="0" y="313"/>
                  </a:cubicBezTo>
                  <a:cubicBezTo>
                    <a:pt x="1" y="320"/>
                    <a:pt x="4" y="327"/>
                    <a:pt x="11" y="330"/>
                  </a:cubicBezTo>
                  <a:cubicBezTo>
                    <a:pt x="179" y="427"/>
                    <a:pt x="179" y="427"/>
                    <a:pt x="179" y="427"/>
                  </a:cubicBezTo>
                  <a:cubicBezTo>
                    <a:pt x="185" y="431"/>
                    <a:pt x="193" y="431"/>
                    <a:pt x="199" y="427"/>
                  </a:cubicBezTo>
                  <a:cubicBezTo>
                    <a:pt x="367" y="330"/>
                    <a:pt x="367" y="330"/>
                    <a:pt x="367" y="330"/>
                  </a:cubicBezTo>
                  <a:cubicBezTo>
                    <a:pt x="374" y="327"/>
                    <a:pt x="378" y="320"/>
                    <a:pt x="378" y="313"/>
                  </a:cubicBezTo>
                  <a:cubicBezTo>
                    <a:pt x="378" y="313"/>
                    <a:pt x="378" y="312"/>
                    <a:pt x="378" y="312"/>
                  </a:cubicBezTo>
                  <a:cubicBezTo>
                    <a:pt x="378" y="119"/>
                    <a:pt x="378" y="119"/>
                    <a:pt x="378" y="119"/>
                  </a:cubicBezTo>
                  <a:cubicBezTo>
                    <a:pt x="378" y="118"/>
                    <a:pt x="378" y="118"/>
                    <a:pt x="378" y="118"/>
                  </a:cubicBezTo>
                  <a:close/>
                </a:path>
              </a:pathLst>
            </a:custGeom>
            <a:solidFill>
              <a:srgbClr val="FF9800"/>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263248"/>
                </a:buClr>
                <a:buSzPts val="1400"/>
                <a:buFont typeface="Calibri"/>
                <a:buNone/>
              </a:pPr>
              <a:r>
                <a:t/>
              </a:r>
              <a:endParaRPr b="0" i="0" sz="1400" u="none" cap="none" strike="noStrike">
                <a:solidFill>
                  <a:srgbClr val="263248"/>
                </a:solidFill>
                <a:latin typeface="Calibri"/>
                <a:ea typeface="Calibri"/>
                <a:cs typeface="Calibri"/>
                <a:sym typeface="Calibri"/>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2" name="Shape 2142"/>
        <p:cNvGrpSpPr/>
        <p:nvPr/>
      </p:nvGrpSpPr>
      <p:grpSpPr>
        <a:xfrm>
          <a:off x="0" y="0"/>
          <a:ext cx="0" cy="0"/>
          <a:chOff x="0" y="0"/>
          <a:chExt cx="0" cy="0"/>
        </a:xfrm>
      </p:grpSpPr>
      <p:sp>
        <p:nvSpPr>
          <p:cNvPr id="2143" name="Google Shape;2143;p70"/>
          <p:cNvSpPr txBox="1"/>
          <p:nvPr>
            <p:ph idx="4294967295" type="title"/>
          </p:nvPr>
        </p:nvSpPr>
        <p:spPr>
          <a:xfrm>
            <a:off x="814275"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IMAGE PROMPT</a:t>
            </a:r>
            <a:endParaRPr/>
          </a:p>
        </p:txBody>
      </p:sp>
      <p:sp>
        <p:nvSpPr>
          <p:cNvPr id="2144" name="Google Shape;2144;p70"/>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145" name="Google Shape;2145;p70"/>
          <p:cNvSpPr txBox="1"/>
          <p:nvPr>
            <p:ph idx="4294967295" type="body"/>
          </p:nvPr>
        </p:nvSpPr>
        <p:spPr>
          <a:xfrm>
            <a:off x="2544800" y="80675"/>
            <a:ext cx="6501300" cy="9489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None/>
            </a:pPr>
            <a:r>
              <a:rPr b="1" lang="en">
                <a:latin typeface="Roboto Condensed"/>
                <a:ea typeface="Roboto Condensed"/>
                <a:cs typeface="Roboto Condensed"/>
                <a:sym typeface="Roboto Condensed"/>
              </a:rPr>
              <a:t>IMAGE CHALLENGE: </a:t>
            </a:r>
            <a:r>
              <a:rPr b="1" lang="en">
                <a:latin typeface="Roboto Condensed"/>
                <a:ea typeface="Roboto Condensed"/>
                <a:cs typeface="Roboto Condensed"/>
                <a:sym typeface="Roboto Condensed"/>
              </a:rPr>
              <a:t>&lt;&lt;Prompt Here&gt;&gt;</a:t>
            </a:r>
            <a:endParaRPr b="1">
              <a:latin typeface="Roboto Condensed"/>
              <a:ea typeface="Roboto Condensed"/>
              <a:cs typeface="Roboto Condensed"/>
              <a:sym typeface="Roboto Condensed"/>
            </a:endParaRPr>
          </a:p>
          <a:p>
            <a:pPr indent="0" lvl="0" marL="0" rtl="0" algn="ctr">
              <a:spcBef>
                <a:spcPts val="1000"/>
              </a:spcBef>
              <a:spcAft>
                <a:spcPts val="1000"/>
              </a:spcAft>
              <a:buNone/>
            </a:pPr>
            <a:r>
              <a:rPr i="1" lang="en" sz="1500"/>
              <a:t>(E.g. “Paste a pic of your group” or “Paste an animal giphy representing how you feel”)</a:t>
            </a:r>
            <a:endParaRPr i="1" sz="15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9" name="Shape 2149"/>
        <p:cNvGrpSpPr/>
        <p:nvPr/>
      </p:nvGrpSpPr>
      <p:grpSpPr>
        <a:xfrm>
          <a:off x="0" y="0"/>
          <a:ext cx="0" cy="0"/>
          <a:chOff x="0" y="0"/>
          <a:chExt cx="0" cy="0"/>
        </a:xfrm>
      </p:grpSpPr>
      <p:sp>
        <p:nvSpPr>
          <p:cNvPr id="2150" name="Google Shape;2150;p71"/>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151" name="Google Shape;2151;p71"/>
          <p:cNvSpPr txBox="1"/>
          <p:nvPr>
            <p:ph type="title"/>
          </p:nvPr>
        </p:nvSpPr>
        <p:spPr>
          <a:xfrm>
            <a:off x="814275"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BREAK-OUT GROUPS: SIGN-UP</a:t>
            </a:r>
            <a:endParaRPr/>
          </a:p>
        </p:txBody>
      </p:sp>
      <p:sp>
        <p:nvSpPr>
          <p:cNvPr id="2152" name="Google Shape;2152;p71"/>
          <p:cNvSpPr/>
          <p:nvPr/>
        </p:nvSpPr>
        <p:spPr>
          <a:xfrm>
            <a:off x="571526" y="1884839"/>
            <a:ext cx="1472400" cy="1472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Roboto Condensed"/>
                <a:ea typeface="Roboto Condensed"/>
                <a:cs typeface="Roboto Condensed"/>
                <a:sym typeface="Roboto Condensed"/>
              </a:rPr>
              <a:t>TOPIC</a:t>
            </a:r>
            <a:r>
              <a:rPr lang="en" sz="1800">
                <a:solidFill>
                  <a:srgbClr val="FFFFFF"/>
                </a:solidFill>
                <a:latin typeface="Roboto Condensed"/>
                <a:ea typeface="Roboto Condensed"/>
                <a:cs typeface="Roboto Condensed"/>
                <a:sym typeface="Roboto Condensed"/>
              </a:rPr>
              <a:t> 1</a:t>
            </a:r>
            <a:endParaRPr sz="1800">
              <a:solidFill>
                <a:srgbClr val="FFFFFF"/>
              </a:solidFill>
              <a:latin typeface="Roboto Condensed"/>
              <a:ea typeface="Roboto Condensed"/>
              <a:cs typeface="Roboto Condensed"/>
              <a:sym typeface="Roboto Condensed"/>
            </a:endParaRPr>
          </a:p>
        </p:txBody>
      </p:sp>
      <p:sp>
        <p:nvSpPr>
          <p:cNvPr id="2153" name="Google Shape;2153;p71"/>
          <p:cNvSpPr/>
          <p:nvPr/>
        </p:nvSpPr>
        <p:spPr>
          <a:xfrm>
            <a:off x="571526" y="4228845"/>
            <a:ext cx="1472400" cy="1472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Roboto Condensed"/>
                <a:ea typeface="Roboto Condensed"/>
                <a:cs typeface="Roboto Condensed"/>
                <a:sym typeface="Roboto Condensed"/>
              </a:rPr>
              <a:t>TOPIC</a:t>
            </a:r>
            <a:r>
              <a:rPr lang="en" sz="1800">
                <a:solidFill>
                  <a:srgbClr val="FFFFFF"/>
                </a:solidFill>
                <a:latin typeface="Roboto Condensed"/>
                <a:ea typeface="Roboto Condensed"/>
                <a:cs typeface="Roboto Condensed"/>
                <a:sym typeface="Roboto Condensed"/>
              </a:rPr>
              <a:t> 2</a:t>
            </a:r>
            <a:endParaRPr sz="1800">
              <a:solidFill>
                <a:srgbClr val="FFFFFF"/>
              </a:solidFill>
              <a:latin typeface="Roboto Condensed"/>
              <a:ea typeface="Roboto Condensed"/>
              <a:cs typeface="Roboto Condensed"/>
              <a:sym typeface="Roboto Condensed"/>
            </a:endParaRPr>
          </a:p>
        </p:txBody>
      </p:sp>
      <p:sp>
        <p:nvSpPr>
          <p:cNvPr id="2154" name="Google Shape;2154;p71"/>
          <p:cNvSpPr/>
          <p:nvPr/>
        </p:nvSpPr>
        <p:spPr>
          <a:xfrm>
            <a:off x="7100069" y="1884825"/>
            <a:ext cx="1472400" cy="1472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Roboto Condensed"/>
                <a:ea typeface="Roboto Condensed"/>
                <a:cs typeface="Roboto Condensed"/>
                <a:sym typeface="Roboto Condensed"/>
              </a:rPr>
              <a:t>TOPIC</a:t>
            </a:r>
            <a:r>
              <a:rPr lang="en" sz="1800">
                <a:solidFill>
                  <a:srgbClr val="FFFFFF"/>
                </a:solidFill>
                <a:latin typeface="Roboto Condensed"/>
                <a:ea typeface="Roboto Condensed"/>
                <a:cs typeface="Roboto Condensed"/>
                <a:sym typeface="Roboto Condensed"/>
              </a:rPr>
              <a:t> 3</a:t>
            </a:r>
            <a:endParaRPr sz="1800">
              <a:solidFill>
                <a:srgbClr val="FFFFFF"/>
              </a:solidFill>
              <a:latin typeface="Roboto Condensed"/>
              <a:ea typeface="Roboto Condensed"/>
              <a:cs typeface="Roboto Condensed"/>
              <a:sym typeface="Roboto Condensed"/>
            </a:endParaRPr>
          </a:p>
        </p:txBody>
      </p:sp>
      <p:sp>
        <p:nvSpPr>
          <p:cNvPr id="2155" name="Google Shape;2155;p71"/>
          <p:cNvSpPr/>
          <p:nvPr/>
        </p:nvSpPr>
        <p:spPr>
          <a:xfrm>
            <a:off x="7100069" y="4228831"/>
            <a:ext cx="1472400" cy="1472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Roboto Condensed"/>
                <a:ea typeface="Roboto Condensed"/>
                <a:cs typeface="Roboto Condensed"/>
                <a:sym typeface="Roboto Condensed"/>
              </a:rPr>
              <a:t>TOPIC</a:t>
            </a:r>
            <a:r>
              <a:rPr lang="en" sz="1800">
                <a:solidFill>
                  <a:srgbClr val="FFFFFF"/>
                </a:solidFill>
                <a:latin typeface="Roboto Condensed"/>
                <a:ea typeface="Roboto Condensed"/>
                <a:cs typeface="Roboto Condensed"/>
                <a:sym typeface="Roboto Condensed"/>
              </a:rPr>
              <a:t> 4</a:t>
            </a:r>
            <a:endParaRPr sz="1800">
              <a:solidFill>
                <a:srgbClr val="FFFFFF"/>
              </a:solidFill>
              <a:latin typeface="Roboto Condensed"/>
              <a:ea typeface="Roboto Condensed"/>
              <a:cs typeface="Roboto Condensed"/>
              <a:sym typeface="Roboto Condensed"/>
            </a:endParaRPr>
          </a:p>
        </p:txBody>
      </p:sp>
      <p:sp>
        <p:nvSpPr>
          <p:cNvPr id="2156" name="Google Shape;2156;p71"/>
          <p:cNvSpPr txBox="1"/>
          <p:nvPr/>
        </p:nvSpPr>
        <p:spPr>
          <a:xfrm>
            <a:off x="2969400" y="2885025"/>
            <a:ext cx="3205200" cy="134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latin typeface="Roboto Condensed"/>
                <a:ea typeface="Roboto Condensed"/>
                <a:cs typeface="Roboto Condensed"/>
                <a:sym typeface="Roboto Condensed"/>
              </a:rPr>
              <a:t>Drag your name to a group to join it!</a:t>
            </a:r>
            <a:endParaRPr sz="1500">
              <a:latin typeface="Roboto Condensed"/>
              <a:ea typeface="Roboto Condensed"/>
              <a:cs typeface="Roboto Condensed"/>
              <a:sym typeface="Roboto Condensed"/>
            </a:endParaRPr>
          </a:p>
        </p:txBody>
      </p:sp>
      <p:sp>
        <p:nvSpPr>
          <p:cNvPr id="2157" name="Google Shape;2157;p71"/>
          <p:cNvSpPr/>
          <p:nvPr/>
        </p:nvSpPr>
        <p:spPr>
          <a:xfrm>
            <a:off x="2843806" y="3676663"/>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2158" name="Google Shape;2158;p71"/>
          <p:cNvSpPr/>
          <p:nvPr/>
        </p:nvSpPr>
        <p:spPr>
          <a:xfrm>
            <a:off x="2996206" y="3829063"/>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2159" name="Google Shape;2159;p71"/>
          <p:cNvSpPr/>
          <p:nvPr/>
        </p:nvSpPr>
        <p:spPr>
          <a:xfrm>
            <a:off x="3148606" y="3981463"/>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2160" name="Google Shape;2160;p71"/>
          <p:cNvSpPr/>
          <p:nvPr/>
        </p:nvSpPr>
        <p:spPr>
          <a:xfrm>
            <a:off x="3301006" y="4133863"/>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2161" name="Google Shape;2161;p71"/>
          <p:cNvSpPr/>
          <p:nvPr/>
        </p:nvSpPr>
        <p:spPr>
          <a:xfrm>
            <a:off x="3453406" y="4286263"/>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2162" name="Google Shape;2162;p71"/>
          <p:cNvSpPr/>
          <p:nvPr/>
        </p:nvSpPr>
        <p:spPr>
          <a:xfrm>
            <a:off x="3605806" y="4438663"/>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2163" name="Google Shape;2163;p71"/>
          <p:cNvSpPr/>
          <p:nvPr/>
        </p:nvSpPr>
        <p:spPr>
          <a:xfrm>
            <a:off x="3758206" y="4591063"/>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2164" name="Google Shape;2164;p71"/>
          <p:cNvSpPr/>
          <p:nvPr/>
        </p:nvSpPr>
        <p:spPr>
          <a:xfrm>
            <a:off x="3910606" y="4743463"/>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2165" name="Google Shape;2165;p71"/>
          <p:cNvSpPr/>
          <p:nvPr/>
        </p:nvSpPr>
        <p:spPr>
          <a:xfrm>
            <a:off x="4145206" y="3600463"/>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2166" name="Google Shape;2166;p71"/>
          <p:cNvSpPr/>
          <p:nvPr/>
        </p:nvSpPr>
        <p:spPr>
          <a:xfrm>
            <a:off x="4297606" y="3752863"/>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2167" name="Google Shape;2167;p71"/>
          <p:cNvSpPr/>
          <p:nvPr/>
        </p:nvSpPr>
        <p:spPr>
          <a:xfrm>
            <a:off x="4450006" y="3905263"/>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2168" name="Google Shape;2168;p71"/>
          <p:cNvSpPr/>
          <p:nvPr/>
        </p:nvSpPr>
        <p:spPr>
          <a:xfrm>
            <a:off x="4602406" y="4057663"/>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2169" name="Google Shape;2169;p71"/>
          <p:cNvSpPr/>
          <p:nvPr/>
        </p:nvSpPr>
        <p:spPr>
          <a:xfrm>
            <a:off x="4754806" y="4210063"/>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2170" name="Google Shape;2170;p71"/>
          <p:cNvSpPr/>
          <p:nvPr/>
        </p:nvSpPr>
        <p:spPr>
          <a:xfrm>
            <a:off x="4907206" y="4362463"/>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2171" name="Google Shape;2171;p71"/>
          <p:cNvSpPr/>
          <p:nvPr/>
        </p:nvSpPr>
        <p:spPr>
          <a:xfrm>
            <a:off x="5059606" y="4514863"/>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2172" name="Google Shape;2172;p71"/>
          <p:cNvSpPr/>
          <p:nvPr/>
        </p:nvSpPr>
        <p:spPr>
          <a:xfrm>
            <a:off x="5212006" y="4667263"/>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grpSp>
        <p:nvGrpSpPr>
          <p:cNvPr id="2173" name="Google Shape;2173;p71"/>
          <p:cNvGrpSpPr/>
          <p:nvPr/>
        </p:nvGrpSpPr>
        <p:grpSpPr>
          <a:xfrm rot="799341">
            <a:off x="2168966" y="2267287"/>
            <a:ext cx="1597129" cy="439635"/>
            <a:chOff x="2099500" y="581600"/>
            <a:chExt cx="2638175" cy="726200"/>
          </a:xfrm>
        </p:grpSpPr>
        <p:sp>
          <p:nvSpPr>
            <p:cNvPr id="2174" name="Google Shape;2174;p71"/>
            <p:cNvSpPr/>
            <p:nvPr/>
          </p:nvSpPr>
          <p:spPr>
            <a:xfrm>
              <a:off x="2123300" y="581600"/>
              <a:ext cx="2614375" cy="698250"/>
            </a:xfrm>
            <a:custGeom>
              <a:rect b="b" l="l" r="r" t="t"/>
              <a:pathLst>
                <a:path extrusionOk="0" h="27930" w="104575">
                  <a:moveTo>
                    <a:pt x="60935" y="1"/>
                  </a:moveTo>
                  <a:cubicBezTo>
                    <a:pt x="57177" y="1"/>
                    <a:pt x="53419" y="274"/>
                    <a:pt x="49690" y="819"/>
                  </a:cubicBezTo>
                  <a:cubicBezTo>
                    <a:pt x="42232" y="1893"/>
                    <a:pt x="34953" y="3964"/>
                    <a:pt x="28047" y="6978"/>
                  </a:cubicBezTo>
                  <a:cubicBezTo>
                    <a:pt x="22410" y="9432"/>
                    <a:pt x="17073" y="12525"/>
                    <a:pt x="12141" y="16195"/>
                  </a:cubicBezTo>
                  <a:cubicBezTo>
                    <a:pt x="11639" y="16596"/>
                    <a:pt x="11128" y="16987"/>
                    <a:pt x="10637" y="17363"/>
                  </a:cubicBezTo>
                  <a:cubicBezTo>
                    <a:pt x="10146" y="17739"/>
                    <a:pt x="9653" y="18095"/>
                    <a:pt x="9218" y="18502"/>
                  </a:cubicBezTo>
                  <a:lnTo>
                    <a:pt x="6711" y="20697"/>
                  </a:lnTo>
                  <a:lnTo>
                    <a:pt x="6134" y="21199"/>
                  </a:lnTo>
                  <a:lnTo>
                    <a:pt x="5633" y="21700"/>
                  </a:lnTo>
                  <a:lnTo>
                    <a:pt x="4630" y="22703"/>
                  </a:lnTo>
                  <a:lnTo>
                    <a:pt x="2915" y="24439"/>
                  </a:lnTo>
                  <a:lnTo>
                    <a:pt x="733" y="27012"/>
                  </a:lnTo>
                  <a:lnTo>
                    <a:pt x="176" y="27688"/>
                  </a:lnTo>
                  <a:cubicBezTo>
                    <a:pt x="108" y="27762"/>
                    <a:pt x="49" y="27843"/>
                    <a:pt x="1" y="27929"/>
                  </a:cubicBezTo>
                  <a:cubicBezTo>
                    <a:pt x="79" y="27868"/>
                    <a:pt x="152" y="27799"/>
                    <a:pt x="216" y="27724"/>
                  </a:cubicBezTo>
                  <a:lnTo>
                    <a:pt x="813" y="27076"/>
                  </a:lnTo>
                  <a:lnTo>
                    <a:pt x="3065" y="24569"/>
                  </a:lnTo>
                  <a:lnTo>
                    <a:pt x="4805" y="22869"/>
                  </a:lnTo>
                  <a:lnTo>
                    <a:pt x="5808" y="21902"/>
                  </a:lnTo>
                  <a:lnTo>
                    <a:pt x="6335" y="21401"/>
                  </a:lnTo>
                  <a:lnTo>
                    <a:pt x="6916" y="20899"/>
                  </a:lnTo>
                  <a:lnTo>
                    <a:pt x="9423" y="18743"/>
                  </a:lnTo>
                  <a:cubicBezTo>
                    <a:pt x="9849" y="18346"/>
                    <a:pt x="10351" y="17996"/>
                    <a:pt x="10852" y="17624"/>
                  </a:cubicBezTo>
                  <a:lnTo>
                    <a:pt x="12356" y="16476"/>
                  </a:lnTo>
                  <a:cubicBezTo>
                    <a:pt x="17298" y="12859"/>
                    <a:pt x="22630" y="9809"/>
                    <a:pt x="28253" y="7384"/>
                  </a:cubicBezTo>
                  <a:cubicBezTo>
                    <a:pt x="35138" y="4411"/>
                    <a:pt x="42387" y="2367"/>
                    <a:pt x="49811" y="1306"/>
                  </a:cubicBezTo>
                  <a:cubicBezTo>
                    <a:pt x="53515" y="769"/>
                    <a:pt x="57249" y="501"/>
                    <a:pt x="60983" y="501"/>
                  </a:cubicBezTo>
                  <a:cubicBezTo>
                    <a:pt x="64717" y="501"/>
                    <a:pt x="68451" y="769"/>
                    <a:pt x="72155" y="1306"/>
                  </a:cubicBezTo>
                  <a:lnTo>
                    <a:pt x="73435" y="1467"/>
                  </a:lnTo>
                  <a:cubicBezTo>
                    <a:pt x="73851" y="1532"/>
                    <a:pt x="74267" y="1608"/>
                    <a:pt x="74677" y="1687"/>
                  </a:cubicBezTo>
                  <a:cubicBezTo>
                    <a:pt x="75500" y="1838"/>
                    <a:pt x="76313" y="2008"/>
                    <a:pt x="77110" y="2189"/>
                  </a:cubicBezTo>
                  <a:cubicBezTo>
                    <a:pt x="78714" y="2535"/>
                    <a:pt x="80244" y="2936"/>
                    <a:pt x="81724" y="3337"/>
                  </a:cubicBezTo>
                  <a:cubicBezTo>
                    <a:pt x="84682" y="4154"/>
                    <a:pt x="87395" y="5073"/>
                    <a:pt x="89832" y="5995"/>
                  </a:cubicBezTo>
                  <a:cubicBezTo>
                    <a:pt x="93685" y="7446"/>
                    <a:pt x="97382" y="9285"/>
                    <a:pt x="100864" y="11481"/>
                  </a:cubicBezTo>
                  <a:cubicBezTo>
                    <a:pt x="101481" y="11887"/>
                    <a:pt x="102033" y="12214"/>
                    <a:pt x="102484" y="12549"/>
                  </a:cubicBezTo>
                  <a:lnTo>
                    <a:pt x="103623" y="13402"/>
                  </a:lnTo>
                  <a:lnTo>
                    <a:pt x="104319" y="13913"/>
                  </a:lnTo>
                  <a:cubicBezTo>
                    <a:pt x="104399" y="13975"/>
                    <a:pt x="104485" y="14028"/>
                    <a:pt x="104575" y="14074"/>
                  </a:cubicBezTo>
                  <a:cubicBezTo>
                    <a:pt x="104505" y="13992"/>
                    <a:pt x="104428" y="13919"/>
                    <a:pt x="104344" y="13853"/>
                  </a:cubicBezTo>
                  <a:lnTo>
                    <a:pt x="103666" y="13296"/>
                  </a:lnTo>
                  <a:lnTo>
                    <a:pt x="102554" y="12404"/>
                  </a:lnTo>
                  <a:cubicBezTo>
                    <a:pt x="102113" y="12052"/>
                    <a:pt x="101556" y="11711"/>
                    <a:pt x="100954" y="11290"/>
                  </a:cubicBezTo>
                  <a:cubicBezTo>
                    <a:pt x="97490" y="9013"/>
                    <a:pt x="93792" y="7114"/>
                    <a:pt x="89922" y="5628"/>
                  </a:cubicBezTo>
                  <a:cubicBezTo>
                    <a:pt x="87480" y="4681"/>
                    <a:pt x="84761" y="3738"/>
                    <a:pt x="81793" y="2901"/>
                  </a:cubicBezTo>
                  <a:cubicBezTo>
                    <a:pt x="80309" y="2485"/>
                    <a:pt x="78770" y="2078"/>
                    <a:pt x="77165" y="1717"/>
                  </a:cubicBezTo>
                  <a:cubicBezTo>
                    <a:pt x="76367" y="1551"/>
                    <a:pt x="75550" y="1376"/>
                    <a:pt x="74722" y="1216"/>
                  </a:cubicBezTo>
                  <a:cubicBezTo>
                    <a:pt x="74306" y="1131"/>
                    <a:pt x="73886" y="1056"/>
                    <a:pt x="73464" y="985"/>
                  </a:cubicBezTo>
                  <a:lnTo>
                    <a:pt x="72181" y="819"/>
                  </a:lnTo>
                  <a:cubicBezTo>
                    <a:pt x="68452" y="274"/>
                    <a:pt x="64693" y="1"/>
                    <a:pt x="60935"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5" name="Google Shape;2175;p71"/>
            <p:cNvSpPr/>
            <p:nvPr/>
          </p:nvSpPr>
          <p:spPr>
            <a:xfrm>
              <a:off x="2099500" y="1149175"/>
              <a:ext cx="154975" cy="158625"/>
            </a:xfrm>
            <a:custGeom>
              <a:rect b="b" l="l" r="r" t="t"/>
              <a:pathLst>
                <a:path extrusionOk="0" h="6345" w="6199">
                  <a:moveTo>
                    <a:pt x="1112" y="0"/>
                  </a:moveTo>
                  <a:cubicBezTo>
                    <a:pt x="970" y="0"/>
                    <a:pt x="505" y="2612"/>
                    <a:pt x="61" y="5893"/>
                  </a:cubicBezTo>
                  <a:lnTo>
                    <a:pt x="1" y="6345"/>
                  </a:lnTo>
                  <a:lnTo>
                    <a:pt x="1" y="6345"/>
                  </a:lnTo>
                  <a:lnTo>
                    <a:pt x="423" y="6168"/>
                  </a:lnTo>
                  <a:lnTo>
                    <a:pt x="568" y="6108"/>
                  </a:lnTo>
                  <a:cubicBezTo>
                    <a:pt x="3702" y="4809"/>
                    <a:pt x="6199" y="3646"/>
                    <a:pt x="6143" y="3516"/>
                  </a:cubicBezTo>
                  <a:cubicBezTo>
                    <a:pt x="6140" y="3508"/>
                    <a:pt x="6127" y="3504"/>
                    <a:pt x="6104" y="3504"/>
                  </a:cubicBezTo>
                  <a:cubicBezTo>
                    <a:pt x="5776" y="3504"/>
                    <a:pt x="3456" y="4354"/>
                    <a:pt x="636" y="5516"/>
                  </a:cubicBezTo>
                  <a:lnTo>
                    <a:pt x="636" y="5516"/>
                  </a:lnTo>
                  <a:cubicBezTo>
                    <a:pt x="1039" y="2435"/>
                    <a:pt x="1247" y="0"/>
                    <a:pt x="1113" y="0"/>
                  </a:cubicBezTo>
                  <a:cubicBezTo>
                    <a:pt x="1113" y="0"/>
                    <a:pt x="1112" y="0"/>
                    <a:pt x="1112"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76" name="Google Shape;2176;p71"/>
          <p:cNvGrpSpPr/>
          <p:nvPr/>
        </p:nvGrpSpPr>
        <p:grpSpPr>
          <a:xfrm flipH="1" rot="-799341">
            <a:off x="5377916" y="2267287"/>
            <a:ext cx="1597129" cy="439635"/>
            <a:chOff x="2099500" y="581600"/>
            <a:chExt cx="2638175" cy="726200"/>
          </a:xfrm>
        </p:grpSpPr>
        <p:sp>
          <p:nvSpPr>
            <p:cNvPr id="2177" name="Google Shape;2177;p71"/>
            <p:cNvSpPr/>
            <p:nvPr/>
          </p:nvSpPr>
          <p:spPr>
            <a:xfrm>
              <a:off x="2123300" y="581600"/>
              <a:ext cx="2614375" cy="698250"/>
            </a:xfrm>
            <a:custGeom>
              <a:rect b="b" l="l" r="r" t="t"/>
              <a:pathLst>
                <a:path extrusionOk="0" h="27930" w="104575">
                  <a:moveTo>
                    <a:pt x="60935" y="1"/>
                  </a:moveTo>
                  <a:cubicBezTo>
                    <a:pt x="57177" y="1"/>
                    <a:pt x="53419" y="274"/>
                    <a:pt x="49690" y="819"/>
                  </a:cubicBezTo>
                  <a:cubicBezTo>
                    <a:pt x="42232" y="1893"/>
                    <a:pt x="34953" y="3964"/>
                    <a:pt x="28047" y="6978"/>
                  </a:cubicBezTo>
                  <a:cubicBezTo>
                    <a:pt x="22410" y="9432"/>
                    <a:pt x="17073" y="12525"/>
                    <a:pt x="12141" y="16195"/>
                  </a:cubicBezTo>
                  <a:cubicBezTo>
                    <a:pt x="11639" y="16596"/>
                    <a:pt x="11128" y="16987"/>
                    <a:pt x="10637" y="17363"/>
                  </a:cubicBezTo>
                  <a:cubicBezTo>
                    <a:pt x="10146" y="17739"/>
                    <a:pt x="9653" y="18095"/>
                    <a:pt x="9218" y="18502"/>
                  </a:cubicBezTo>
                  <a:lnTo>
                    <a:pt x="6711" y="20697"/>
                  </a:lnTo>
                  <a:lnTo>
                    <a:pt x="6134" y="21199"/>
                  </a:lnTo>
                  <a:lnTo>
                    <a:pt x="5633" y="21700"/>
                  </a:lnTo>
                  <a:lnTo>
                    <a:pt x="4630" y="22703"/>
                  </a:lnTo>
                  <a:lnTo>
                    <a:pt x="2915" y="24439"/>
                  </a:lnTo>
                  <a:lnTo>
                    <a:pt x="733" y="27012"/>
                  </a:lnTo>
                  <a:lnTo>
                    <a:pt x="176" y="27688"/>
                  </a:lnTo>
                  <a:cubicBezTo>
                    <a:pt x="108" y="27762"/>
                    <a:pt x="49" y="27843"/>
                    <a:pt x="1" y="27929"/>
                  </a:cubicBezTo>
                  <a:cubicBezTo>
                    <a:pt x="79" y="27868"/>
                    <a:pt x="152" y="27799"/>
                    <a:pt x="216" y="27724"/>
                  </a:cubicBezTo>
                  <a:lnTo>
                    <a:pt x="813" y="27076"/>
                  </a:lnTo>
                  <a:lnTo>
                    <a:pt x="3065" y="24569"/>
                  </a:lnTo>
                  <a:lnTo>
                    <a:pt x="4805" y="22869"/>
                  </a:lnTo>
                  <a:lnTo>
                    <a:pt x="5808" y="21902"/>
                  </a:lnTo>
                  <a:lnTo>
                    <a:pt x="6335" y="21401"/>
                  </a:lnTo>
                  <a:lnTo>
                    <a:pt x="6916" y="20899"/>
                  </a:lnTo>
                  <a:lnTo>
                    <a:pt x="9423" y="18743"/>
                  </a:lnTo>
                  <a:cubicBezTo>
                    <a:pt x="9849" y="18346"/>
                    <a:pt x="10351" y="17996"/>
                    <a:pt x="10852" y="17624"/>
                  </a:cubicBezTo>
                  <a:lnTo>
                    <a:pt x="12356" y="16476"/>
                  </a:lnTo>
                  <a:cubicBezTo>
                    <a:pt x="17298" y="12859"/>
                    <a:pt x="22630" y="9809"/>
                    <a:pt x="28253" y="7384"/>
                  </a:cubicBezTo>
                  <a:cubicBezTo>
                    <a:pt x="35138" y="4411"/>
                    <a:pt x="42387" y="2367"/>
                    <a:pt x="49811" y="1306"/>
                  </a:cubicBezTo>
                  <a:cubicBezTo>
                    <a:pt x="53515" y="769"/>
                    <a:pt x="57249" y="501"/>
                    <a:pt x="60983" y="501"/>
                  </a:cubicBezTo>
                  <a:cubicBezTo>
                    <a:pt x="64717" y="501"/>
                    <a:pt x="68451" y="769"/>
                    <a:pt x="72155" y="1306"/>
                  </a:cubicBezTo>
                  <a:lnTo>
                    <a:pt x="73435" y="1467"/>
                  </a:lnTo>
                  <a:cubicBezTo>
                    <a:pt x="73851" y="1532"/>
                    <a:pt x="74267" y="1608"/>
                    <a:pt x="74677" y="1687"/>
                  </a:cubicBezTo>
                  <a:cubicBezTo>
                    <a:pt x="75500" y="1838"/>
                    <a:pt x="76313" y="2008"/>
                    <a:pt x="77110" y="2189"/>
                  </a:cubicBezTo>
                  <a:cubicBezTo>
                    <a:pt x="78714" y="2535"/>
                    <a:pt x="80244" y="2936"/>
                    <a:pt x="81724" y="3337"/>
                  </a:cubicBezTo>
                  <a:cubicBezTo>
                    <a:pt x="84682" y="4154"/>
                    <a:pt x="87395" y="5073"/>
                    <a:pt x="89832" y="5995"/>
                  </a:cubicBezTo>
                  <a:cubicBezTo>
                    <a:pt x="93685" y="7446"/>
                    <a:pt x="97382" y="9285"/>
                    <a:pt x="100864" y="11481"/>
                  </a:cubicBezTo>
                  <a:cubicBezTo>
                    <a:pt x="101481" y="11887"/>
                    <a:pt x="102033" y="12214"/>
                    <a:pt x="102484" y="12549"/>
                  </a:cubicBezTo>
                  <a:lnTo>
                    <a:pt x="103623" y="13402"/>
                  </a:lnTo>
                  <a:lnTo>
                    <a:pt x="104319" y="13913"/>
                  </a:lnTo>
                  <a:cubicBezTo>
                    <a:pt x="104399" y="13975"/>
                    <a:pt x="104485" y="14028"/>
                    <a:pt x="104575" y="14074"/>
                  </a:cubicBezTo>
                  <a:cubicBezTo>
                    <a:pt x="104505" y="13992"/>
                    <a:pt x="104428" y="13919"/>
                    <a:pt x="104344" y="13853"/>
                  </a:cubicBezTo>
                  <a:lnTo>
                    <a:pt x="103666" y="13296"/>
                  </a:lnTo>
                  <a:lnTo>
                    <a:pt x="102554" y="12404"/>
                  </a:lnTo>
                  <a:cubicBezTo>
                    <a:pt x="102113" y="12052"/>
                    <a:pt x="101556" y="11711"/>
                    <a:pt x="100954" y="11290"/>
                  </a:cubicBezTo>
                  <a:cubicBezTo>
                    <a:pt x="97490" y="9013"/>
                    <a:pt x="93792" y="7114"/>
                    <a:pt x="89922" y="5628"/>
                  </a:cubicBezTo>
                  <a:cubicBezTo>
                    <a:pt x="87480" y="4681"/>
                    <a:pt x="84761" y="3738"/>
                    <a:pt x="81793" y="2901"/>
                  </a:cubicBezTo>
                  <a:cubicBezTo>
                    <a:pt x="80309" y="2485"/>
                    <a:pt x="78770" y="2078"/>
                    <a:pt x="77165" y="1717"/>
                  </a:cubicBezTo>
                  <a:cubicBezTo>
                    <a:pt x="76367" y="1551"/>
                    <a:pt x="75550" y="1376"/>
                    <a:pt x="74722" y="1216"/>
                  </a:cubicBezTo>
                  <a:cubicBezTo>
                    <a:pt x="74306" y="1131"/>
                    <a:pt x="73886" y="1056"/>
                    <a:pt x="73464" y="985"/>
                  </a:cubicBezTo>
                  <a:lnTo>
                    <a:pt x="72181" y="819"/>
                  </a:lnTo>
                  <a:cubicBezTo>
                    <a:pt x="68452" y="274"/>
                    <a:pt x="64693" y="1"/>
                    <a:pt x="60935"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8" name="Google Shape;2178;p71"/>
            <p:cNvSpPr/>
            <p:nvPr/>
          </p:nvSpPr>
          <p:spPr>
            <a:xfrm>
              <a:off x="2099500" y="1149175"/>
              <a:ext cx="154975" cy="158625"/>
            </a:xfrm>
            <a:custGeom>
              <a:rect b="b" l="l" r="r" t="t"/>
              <a:pathLst>
                <a:path extrusionOk="0" h="6345" w="6199">
                  <a:moveTo>
                    <a:pt x="1112" y="0"/>
                  </a:moveTo>
                  <a:cubicBezTo>
                    <a:pt x="970" y="0"/>
                    <a:pt x="505" y="2612"/>
                    <a:pt x="61" y="5893"/>
                  </a:cubicBezTo>
                  <a:lnTo>
                    <a:pt x="1" y="6345"/>
                  </a:lnTo>
                  <a:lnTo>
                    <a:pt x="1" y="6345"/>
                  </a:lnTo>
                  <a:lnTo>
                    <a:pt x="423" y="6168"/>
                  </a:lnTo>
                  <a:lnTo>
                    <a:pt x="568" y="6108"/>
                  </a:lnTo>
                  <a:cubicBezTo>
                    <a:pt x="3702" y="4809"/>
                    <a:pt x="6199" y="3646"/>
                    <a:pt x="6143" y="3516"/>
                  </a:cubicBezTo>
                  <a:cubicBezTo>
                    <a:pt x="6140" y="3508"/>
                    <a:pt x="6127" y="3504"/>
                    <a:pt x="6104" y="3504"/>
                  </a:cubicBezTo>
                  <a:cubicBezTo>
                    <a:pt x="5776" y="3504"/>
                    <a:pt x="3456" y="4354"/>
                    <a:pt x="636" y="5516"/>
                  </a:cubicBezTo>
                  <a:lnTo>
                    <a:pt x="636" y="5516"/>
                  </a:lnTo>
                  <a:cubicBezTo>
                    <a:pt x="1039" y="2435"/>
                    <a:pt x="1247" y="0"/>
                    <a:pt x="1113" y="0"/>
                  </a:cubicBezTo>
                  <a:cubicBezTo>
                    <a:pt x="1113" y="0"/>
                    <a:pt x="1112" y="0"/>
                    <a:pt x="1112"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79" name="Google Shape;2179;p71"/>
          <p:cNvGrpSpPr/>
          <p:nvPr/>
        </p:nvGrpSpPr>
        <p:grpSpPr>
          <a:xfrm rot="-10000659">
            <a:off x="5377916" y="5222162"/>
            <a:ext cx="1597129" cy="439635"/>
            <a:chOff x="2099500" y="581600"/>
            <a:chExt cx="2638175" cy="726200"/>
          </a:xfrm>
        </p:grpSpPr>
        <p:sp>
          <p:nvSpPr>
            <p:cNvPr id="2180" name="Google Shape;2180;p71"/>
            <p:cNvSpPr/>
            <p:nvPr/>
          </p:nvSpPr>
          <p:spPr>
            <a:xfrm>
              <a:off x="2123300" y="581600"/>
              <a:ext cx="2614375" cy="698250"/>
            </a:xfrm>
            <a:custGeom>
              <a:rect b="b" l="l" r="r" t="t"/>
              <a:pathLst>
                <a:path extrusionOk="0" h="27930" w="104575">
                  <a:moveTo>
                    <a:pt x="60935" y="1"/>
                  </a:moveTo>
                  <a:cubicBezTo>
                    <a:pt x="57177" y="1"/>
                    <a:pt x="53419" y="274"/>
                    <a:pt x="49690" y="819"/>
                  </a:cubicBezTo>
                  <a:cubicBezTo>
                    <a:pt x="42232" y="1893"/>
                    <a:pt x="34953" y="3964"/>
                    <a:pt x="28047" y="6978"/>
                  </a:cubicBezTo>
                  <a:cubicBezTo>
                    <a:pt x="22410" y="9432"/>
                    <a:pt x="17073" y="12525"/>
                    <a:pt x="12141" y="16195"/>
                  </a:cubicBezTo>
                  <a:cubicBezTo>
                    <a:pt x="11639" y="16596"/>
                    <a:pt x="11128" y="16987"/>
                    <a:pt x="10637" y="17363"/>
                  </a:cubicBezTo>
                  <a:cubicBezTo>
                    <a:pt x="10146" y="17739"/>
                    <a:pt x="9653" y="18095"/>
                    <a:pt x="9218" y="18502"/>
                  </a:cubicBezTo>
                  <a:lnTo>
                    <a:pt x="6711" y="20697"/>
                  </a:lnTo>
                  <a:lnTo>
                    <a:pt x="6134" y="21199"/>
                  </a:lnTo>
                  <a:lnTo>
                    <a:pt x="5633" y="21700"/>
                  </a:lnTo>
                  <a:lnTo>
                    <a:pt x="4630" y="22703"/>
                  </a:lnTo>
                  <a:lnTo>
                    <a:pt x="2915" y="24439"/>
                  </a:lnTo>
                  <a:lnTo>
                    <a:pt x="733" y="27012"/>
                  </a:lnTo>
                  <a:lnTo>
                    <a:pt x="176" y="27688"/>
                  </a:lnTo>
                  <a:cubicBezTo>
                    <a:pt x="108" y="27762"/>
                    <a:pt x="49" y="27843"/>
                    <a:pt x="1" y="27929"/>
                  </a:cubicBezTo>
                  <a:cubicBezTo>
                    <a:pt x="79" y="27868"/>
                    <a:pt x="152" y="27799"/>
                    <a:pt x="216" y="27724"/>
                  </a:cubicBezTo>
                  <a:lnTo>
                    <a:pt x="813" y="27076"/>
                  </a:lnTo>
                  <a:lnTo>
                    <a:pt x="3065" y="24569"/>
                  </a:lnTo>
                  <a:lnTo>
                    <a:pt x="4805" y="22869"/>
                  </a:lnTo>
                  <a:lnTo>
                    <a:pt x="5808" y="21902"/>
                  </a:lnTo>
                  <a:lnTo>
                    <a:pt x="6335" y="21401"/>
                  </a:lnTo>
                  <a:lnTo>
                    <a:pt x="6916" y="20899"/>
                  </a:lnTo>
                  <a:lnTo>
                    <a:pt x="9423" y="18743"/>
                  </a:lnTo>
                  <a:cubicBezTo>
                    <a:pt x="9849" y="18346"/>
                    <a:pt x="10351" y="17996"/>
                    <a:pt x="10852" y="17624"/>
                  </a:cubicBezTo>
                  <a:lnTo>
                    <a:pt x="12356" y="16476"/>
                  </a:lnTo>
                  <a:cubicBezTo>
                    <a:pt x="17298" y="12859"/>
                    <a:pt x="22630" y="9809"/>
                    <a:pt x="28253" y="7384"/>
                  </a:cubicBezTo>
                  <a:cubicBezTo>
                    <a:pt x="35138" y="4411"/>
                    <a:pt x="42387" y="2367"/>
                    <a:pt x="49811" y="1306"/>
                  </a:cubicBezTo>
                  <a:cubicBezTo>
                    <a:pt x="53515" y="769"/>
                    <a:pt x="57249" y="501"/>
                    <a:pt x="60983" y="501"/>
                  </a:cubicBezTo>
                  <a:cubicBezTo>
                    <a:pt x="64717" y="501"/>
                    <a:pt x="68451" y="769"/>
                    <a:pt x="72155" y="1306"/>
                  </a:cubicBezTo>
                  <a:lnTo>
                    <a:pt x="73435" y="1467"/>
                  </a:lnTo>
                  <a:cubicBezTo>
                    <a:pt x="73851" y="1532"/>
                    <a:pt x="74267" y="1608"/>
                    <a:pt x="74677" y="1687"/>
                  </a:cubicBezTo>
                  <a:cubicBezTo>
                    <a:pt x="75500" y="1838"/>
                    <a:pt x="76313" y="2008"/>
                    <a:pt x="77110" y="2189"/>
                  </a:cubicBezTo>
                  <a:cubicBezTo>
                    <a:pt x="78714" y="2535"/>
                    <a:pt x="80244" y="2936"/>
                    <a:pt x="81724" y="3337"/>
                  </a:cubicBezTo>
                  <a:cubicBezTo>
                    <a:pt x="84682" y="4154"/>
                    <a:pt x="87395" y="5073"/>
                    <a:pt x="89832" y="5995"/>
                  </a:cubicBezTo>
                  <a:cubicBezTo>
                    <a:pt x="93685" y="7446"/>
                    <a:pt x="97382" y="9285"/>
                    <a:pt x="100864" y="11481"/>
                  </a:cubicBezTo>
                  <a:cubicBezTo>
                    <a:pt x="101481" y="11887"/>
                    <a:pt x="102033" y="12214"/>
                    <a:pt x="102484" y="12549"/>
                  </a:cubicBezTo>
                  <a:lnTo>
                    <a:pt x="103623" y="13402"/>
                  </a:lnTo>
                  <a:lnTo>
                    <a:pt x="104319" y="13913"/>
                  </a:lnTo>
                  <a:cubicBezTo>
                    <a:pt x="104399" y="13975"/>
                    <a:pt x="104485" y="14028"/>
                    <a:pt x="104575" y="14074"/>
                  </a:cubicBezTo>
                  <a:cubicBezTo>
                    <a:pt x="104505" y="13992"/>
                    <a:pt x="104428" y="13919"/>
                    <a:pt x="104344" y="13853"/>
                  </a:cubicBezTo>
                  <a:lnTo>
                    <a:pt x="103666" y="13296"/>
                  </a:lnTo>
                  <a:lnTo>
                    <a:pt x="102554" y="12404"/>
                  </a:lnTo>
                  <a:cubicBezTo>
                    <a:pt x="102113" y="12052"/>
                    <a:pt x="101556" y="11711"/>
                    <a:pt x="100954" y="11290"/>
                  </a:cubicBezTo>
                  <a:cubicBezTo>
                    <a:pt x="97490" y="9013"/>
                    <a:pt x="93792" y="7114"/>
                    <a:pt x="89922" y="5628"/>
                  </a:cubicBezTo>
                  <a:cubicBezTo>
                    <a:pt x="87480" y="4681"/>
                    <a:pt x="84761" y="3738"/>
                    <a:pt x="81793" y="2901"/>
                  </a:cubicBezTo>
                  <a:cubicBezTo>
                    <a:pt x="80309" y="2485"/>
                    <a:pt x="78770" y="2078"/>
                    <a:pt x="77165" y="1717"/>
                  </a:cubicBezTo>
                  <a:cubicBezTo>
                    <a:pt x="76367" y="1551"/>
                    <a:pt x="75550" y="1376"/>
                    <a:pt x="74722" y="1216"/>
                  </a:cubicBezTo>
                  <a:cubicBezTo>
                    <a:pt x="74306" y="1131"/>
                    <a:pt x="73886" y="1056"/>
                    <a:pt x="73464" y="985"/>
                  </a:cubicBezTo>
                  <a:lnTo>
                    <a:pt x="72181" y="819"/>
                  </a:lnTo>
                  <a:cubicBezTo>
                    <a:pt x="68452" y="274"/>
                    <a:pt x="64693" y="1"/>
                    <a:pt x="60935"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1" name="Google Shape;2181;p71"/>
            <p:cNvSpPr/>
            <p:nvPr/>
          </p:nvSpPr>
          <p:spPr>
            <a:xfrm>
              <a:off x="2099500" y="1149175"/>
              <a:ext cx="154975" cy="158625"/>
            </a:xfrm>
            <a:custGeom>
              <a:rect b="b" l="l" r="r" t="t"/>
              <a:pathLst>
                <a:path extrusionOk="0" h="6345" w="6199">
                  <a:moveTo>
                    <a:pt x="1112" y="0"/>
                  </a:moveTo>
                  <a:cubicBezTo>
                    <a:pt x="970" y="0"/>
                    <a:pt x="505" y="2612"/>
                    <a:pt x="61" y="5893"/>
                  </a:cubicBezTo>
                  <a:lnTo>
                    <a:pt x="1" y="6345"/>
                  </a:lnTo>
                  <a:lnTo>
                    <a:pt x="1" y="6345"/>
                  </a:lnTo>
                  <a:lnTo>
                    <a:pt x="423" y="6168"/>
                  </a:lnTo>
                  <a:lnTo>
                    <a:pt x="568" y="6108"/>
                  </a:lnTo>
                  <a:cubicBezTo>
                    <a:pt x="3702" y="4809"/>
                    <a:pt x="6199" y="3646"/>
                    <a:pt x="6143" y="3516"/>
                  </a:cubicBezTo>
                  <a:cubicBezTo>
                    <a:pt x="6140" y="3508"/>
                    <a:pt x="6127" y="3504"/>
                    <a:pt x="6104" y="3504"/>
                  </a:cubicBezTo>
                  <a:cubicBezTo>
                    <a:pt x="5776" y="3504"/>
                    <a:pt x="3456" y="4354"/>
                    <a:pt x="636" y="5516"/>
                  </a:cubicBezTo>
                  <a:lnTo>
                    <a:pt x="636" y="5516"/>
                  </a:lnTo>
                  <a:cubicBezTo>
                    <a:pt x="1039" y="2435"/>
                    <a:pt x="1247" y="0"/>
                    <a:pt x="1113" y="0"/>
                  </a:cubicBezTo>
                  <a:cubicBezTo>
                    <a:pt x="1113" y="0"/>
                    <a:pt x="1112" y="0"/>
                    <a:pt x="1112"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82" name="Google Shape;2182;p71"/>
          <p:cNvGrpSpPr/>
          <p:nvPr/>
        </p:nvGrpSpPr>
        <p:grpSpPr>
          <a:xfrm flipH="1" rot="10000659">
            <a:off x="2168966" y="5222162"/>
            <a:ext cx="1597129" cy="439635"/>
            <a:chOff x="2099500" y="581600"/>
            <a:chExt cx="2638175" cy="726200"/>
          </a:xfrm>
        </p:grpSpPr>
        <p:sp>
          <p:nvSpPr>
            <p:cNvPr id="2183" name="Google Shape;2183;p71"/>
            <p:cNvSpPr/>
            <p:nvPr/>
          </p:nvSpPr>
          <p:spPr>
            <a:xfrm>
              <a:off x="2123300" y="581600"/>
              <a:ext cx="2614375" cy="698250"/>
            </a:xfrm>
            <a:custGeom>
              <a:rect b="b" l="l" r="r" t="t"/>
              <a:pathLst>
                <a:path extrusionOk="0" h="27930" w="104575">
                  <a:moveTo>
                    <a:pt x="60935" y="1"/>
                  </a:moveTo>
                  <a:cubicBezTo>
                    <a:pt x="57177" y="1"/>
                    <a:pt x="53419" y="274"/>
                    <a:pt x="49690" y="819"/>
                  </a:cubicBezTo>
                  <a:cubicBezTo>
                    <a:pt x="42232" y="1893"/>
                    <a:pt x="34953" y="3964"/>
                    <a:pt x="28047" y="6978"/>
                  </a:cubicBezTo>
                  <a:cubicBezTo>
                    <a:pt x="22410" y="9432"/>
                    <a:pt x="17073" y="12525"/>
                    <a:pt x="12141" y="16195"/>
                  </a:cubicBezTo>
                  <a:cubicBezTo>
                    <a:pt x="11639" y="16596"/>
                    <a:pt x="11128" y="16987"/>
                    <a:pt x="10637" y="17363"/>
                  </a:cubicBezTo>
                  <a:cubicBezTo>
                    <a:pt x="10146" y="17739"/>
                    <a:pt x="9653" y="18095"/>
                    <a:pt x="9218" y="18502"/>
                  </a:cubicBezTo>
                  <a:lnTo>
                    <a:pt x="6711" y="20697"/>
                  </a:lnTo>
                  <a:lnTo>
                    <a:pt x="6134" y="21199"/>
                  </a:lnTo>
                  <a:lnTo>
                    <a:pt x="5633" y="21700"/>
                  </a:lnTo>
                  <a:lnTo>
                    <a:pt x="4630" y="22703"/>
                  </a:lnTo>
                  <a:lnTo>
                    <a:pt x="2915" y="24439"/>
                  </a:lnTo>
                  <a:lnTo>
                    <a:pt x="733" y="27012"/>
                  </a:lnTo>
                  <a:lnTo>
                    <a:pt x="176" y="27688"/>
                  </a:lnTo>
                  <a:cubicBezTo>
                    <a:pt x="108" y="27762"/>
                    <a:pt x="49" y="27843"/>
                    <a:pt x="1" y="27929"/>
                  </a:cubicBezTo>
                  <a:cubicBezTo>
                    <a:pt x="79" y="27868"/>
                    <a:pt x="152" y="27799"/>
                    <a:pt x="216" y="27724"/>
                  </a:cubicBezTo>
                  <a:lnTo>
                    <a:pt x="813" y="27076"/>
                  </a:lnTo>
                  <a:lnTo>
                    <a:pt x="3065" y="24569"/>
                  </a:lnTo>
                  <a:lnTo>
                    <a:pt x="4805" y="22869"/>
                  </a:lnTo>
                  <a:lnTo>
                    <a:pt x="5808" y="21902"/>
                  </a:lnTo>
                  <a:lnTo>
                    <a:pt x="6335" y="21401"/>
                  </a:lnTo>
                  <a:lnTo>
                    <a:pt x="6916" y="20899"/>
                  </a:lnTo>
                  <a:lnTo>
                    <a:pt x="9423" y="18743"/>
                  </a:lnTo>
                  <a:cubicBezTo>
                    <a:pt x="9849" y="18346"/>
                    <a:pt x="10351" y="17996"/>
                    <a:pt x="10852" y="17624"/>
                  </a:cubicBezTo>
                  <a:lnTo>
                    <a:pt x="12356" y="16476"/>
                  </a:lnTo>
                  <a:cubicBezTo>
                    <a:pt x="17298" y="12859"/>
                    <a:pt x="22630" y="9809"/>
                    <a:pt x="28253" y="7384"/>
                  </a:cubicBezTo>
                  <a:cubicBezTo>
                    <a:pt x="35138" y="4411"/>
                    <a:pt x="42387" y="2367"/>
                    <a:pt x="49811" y="1306"/>
                  </a:cubicBezTo>
                  <a:cubicBezTo>
                    <a:pt x="53515" y="769"/>
                    <a:pt x="57249" y="501"/>
                    <a:pt x="60983" y="501"/>
                  </a:cubicBezTo>
                  <a:cubicBezTo>
                    <a:pt x="64717" y="501"/>
                    <a:pt x="68451" y="769"/>
                    <a:pt x="72155" y="1306"/>
                  </a:cubicBezTo>
                  <a:lnTo>
                    <a:pt x="73435" y="1467"/>
                  </a:lnTo>
                  <a:cubicBezTo>
                    <a:pt x="73851" y="1532"/>
                    <a:pt x="74267" y="1608"/>
                    <a:pt x="74677" y="1687"/>
                  </a:cubicBezTo>
                  <a:cubicBezTo>
                    <a:pt x="75500" y="1838"/>
                    <a:pt x="76313" y="2008"/>
                    <a:pt x="77110" y="2189"/>
                  </a:cubicBezTo>
                  <a:cubicBezTo>
                    <a:pt x="78714" y="2535"/>
                    <a:pt x="80244" y="2936"/>
                    <a:pt x="81724" y="3337"/>
                  </a:cubicBezTo>
                  <a:cubicBezTo>
                    <a:pt x="84682" y="4154"/>
                    <a:pt x="87395" y="5073"/>
                    <a:pt x="89832" y="5995"/>
                  </a:cubicBezTo>
                  <a:cubicBezTo>
                    <a:pt x="93685" y="7446"/>
                    <a:pt x="97382" y="9285"/>
                    <a:pt x="100864" y="11481"/>
                  </a:cubicBezTo>
                  <a:cubicBezTo>
                    <a:pt x="101481" y="11887"/>
                    <a:pt x="102033" y="12214"/>
                    <a:pt x="102484" y="12549"/>
                  </a:cubicBezTo>
                  <a:lnTo>
                    <a:pt x="103623" y="13402"/>
                  </a:lnTo>
                  <a:lnTo>
                    <a:pt x="104319" y="13913"/>
                  </a:lnTo>
                  <a:cubicBezTo>
                    <a:pt x="104399" y="13975"/>
                    <a:pt x="104485" y="14028"/>
                    <a:pt x="104575" y="14074"/>
                  </a:cubicBezTo>
                  <a:cubicBezTo>
                    <a:pt x="104505" y="13992"/>
                    <a:pt x="104428" y="13919"/>
                    <a:pt x="104344" y="13853"/>
                  </a:cubicBezTo>
                  <a:lnTo>
                    <a:pt x="103666" y="13296"/>
                  </a:lnTo>
                  <a:lnTo>
                    <a:pt x="102554" y="12404"/>
                  </a:lnTo>
                  <a:cubicBezTo>
                    <a:pt x="102113" y="12052"/>
                    <a:pt x="101556" y="11711"/>
                    <a:pt x="100954" y="11290"/>
                  </a:cubicBezTo>
                  <a:cubicBezTo>
                    <a:pt x="97490" y="9013"/>
                    <a:pt x="93792" y="7114"/>
                    <a:pt x="89922" y="5628"/>
                  </a:cubicBezTo>
                  <a:cubicBezTo>
                    <a:pt x="87480" y="4681"/>
                    <a:pt x="84761" y="3738"/>
                    <a:pt x="81793" y="2901"/>
                  </a:cubicBezTo>
                  <a:cubicBezTo>
                    <a:pt x="80309" y="2485"/>
                    <a:pt x="78770" y="2078"/>
                    <a:pt x="77165" y="1717"/>
                  </a:cubicBezTo>
                  <a:cubicBezTo>
                    <a:pt x="76367" y="1551"/>
                    <a:pt x="75550" y="1376"/>
                    <a:pt x="74722" y="1216"/>
                  </a:cubicBezTo>
                  <a:cubicBezTo>
                    <a:pt x="74306" y="1131"/>
                    <a:pt x="73886" y="1056"/>
                    <a:pt x="73464" y="985"/>
                  </a:cubicBezTo>
                  <a:lnTo>
                    <a:pt x="72181" y="819"/>
                  </a:lnTo>
                  <a:cubicBezTo>
                    <a:pt x="68452" y="274"/>
                    <a:pt x="64693" y="1"/>
                    <a:pt x="60935"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4" name="Google Shape;2184;p71"/>
            <p:cNvSpPr/>
            <p:nvPr/>
          </p:nvSpPr>
          <p:spPr>
            <a:xfrm>
              <a:off x="2099500" y="1149175"/>
              <a:ext cx="154975" cy="158625"/>
            </a:xfrm>
            <a:custGeom>
              <a:rect b="b" l="l" r="r" t="t"/>
              <a:pathLst>
                <a:path extrusionOk="0" h="6345" w="6199">
                  <a:moveTo>
                    <a:pt x="1112" y="0"/>
                  </a:moveTo>
                  <a:cubicBezTo>
                    <a:pt x="970" y="0"/>
                    <a:pt x="505" y="2612"/>
                    <a:pt x="61" y="5893"/>
                  </a:cubicBezTo>
                  <a:lnTo>
                    <a:pt x="1" y="6345"/>
                  </a:lnTo>
                  <a:lnTo>
                    <a:pt x="1" y="6345"/>
                  </a:lnTo>
                  <a:lnTo>
                    <a:pt x="423" y="6168"/>
                  </a:lnTo>
                  <a:lnTo>
                    <a:pt x="568" y="6108"/>
                  </a:lnTo>
                  <a:cubicBezTo>
                    <a:pt x="3702" y="4809"/>
                    <a:pt x="6199" y="3646"/>
                    <a:pt x="6143" y="3516"/>
                  </a:cubicBezTo>
                  <a:cubicBezTo>
                    <a:pt x="6140" y="3508"/>
                    <a:pt x="6127" y="3504"/>
                    <a:pt x="6104" y="3504"/>
                  </a:cubicBezTo>
                  <a:cubicBezTo>
                    <a:pt x="5776" y="3504"/>
                    <a:pt x="3456" y="4354"/>
                    <a:pt x="636" y="5516"/>
                  </a:cubicBezTo>
                  <a:lnTo>
                    <a:pt x="636" y="5516"/>
                  </a:lnTo>
                  <a:cubicBezTo>
                    <a:pt x="1039" y="2435"/>
                    <a:pt x="1247" y="0"/>
                    <a:pt x="1113" y="0"/>
                  </a:cubicBezTo>
                  <a:cubicBezTo>
                    <a:pt x="1113" y="0"/>
                    <a:pt x="1112" y="0"/>
                    <a:pt x="1112"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8" name="Shape 2188"/>
        <p:cNvGrpSpPr/>
        <p:nvPr/>
      </p:nvGrpSpPr>
      <p:grpSpPr>
        <a:xfrm>
          <a:off x="0" y="0"/>
          <a:ext cx="0" cy="0"/>
          <a:chOff x="0" y="0"/>
          <a:chExt cx="0" cy="0"/>
        </a:xfrm>
      </p:grpSpPr>
      <p:sp>
        <p:nvSpPr>
          <p:cNvPr id="2189" name="Google Shape;2189;p72"/>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190" name="Google Shape;2190;p72"/>
          <p:cNvSpPr txBox="1"/>
          <p:nvPr>
            <p:ph type="title"/>
          </p:nvPr>
        </p:nvSpPr>
        <p:spPr>
          <a:xfrm>
            <a:off x="814275"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WORLD CAFÉ</a:t>
            </a:r>
            <a:endParaRPr/>
          </a:p>
        </p:txBody>
      </p:sp>
      <p:pic>
        <p:nvPicPr>
          <p:cNvPr id="2191" name="Google Shape;2191;p72"/>
          <p:cNvPicPr preferRelativeResize="0"/>
          <p:nvPr/>
        </p:nvPicPr>
        <p:blipFill rotWithShape="1">
          <a:blip r:embed="rId3">
            <a:alphaModFix/>
          </a:blip>
          <a:srcRect b="41823" l="14077" r="14463" t="24264"/>
          <a:stretch/>
        </p:blipFill>
        <p:spPr>
          <a:xfrm>
            <a:off x="310713" y="2655181"/>
            <a:ext cx="1655450" cy="785632"/>
          </a:xfrm>
          <a:prstGeom prst="rect">
            <a:avLst/>
          </a:prstGeom>
          <a:noFill/>
          <a:ln>
            <a:noFill/>
          </a:ln>
        </p:spPr>
      </p:pic>
      <p:pic>
        <p:nvPicPr>
          <p:cNvPr id="2192" name="Google Shape;2192;p72"/>
          <p:cNvPicPr preferRelativeResize="0"/>
          <p:nvPr/>
        </p:nvPicPr>
        <p:blipFill rotWithShape="1">
          <a:blip r:embed="rId4">
            <a:alphaModFix/>
          </a:blip>
          <a:srcRect b="2212" l="81231" r="1114" t="3634"/>
          <a:stretch/>
        </p:blipFill>
        <p:spPr>
          <a:xfrm>
            <a:off x="666163" y="1932805"/>
            <a:ext cx="920400" cy="955220"/>
          </a:xfrm>
          <a:prstGeom prst="rect">
            <a:avLst/>
          </a:prstGeom>
          <a:noFill/>
          <a:ln>
            <a:noFill/>
          </a:ln>
        </p:spPr>
      </p:pic>
      <p:pic>
        <p:nvPicPr>
          <p:cNvPr id="2193" name="Google Shape;2193;p72"/>
          <p:cNvPicPr preferRelativeResize="0"/>
          <p:nvPr/>
        </p:nvPicPr>
        <p:blipFill rotWithShape="1">
          <a:blip r:embed="rId3">
            <a:alphaModFix/>
          </a:blip>
          <a:srcRect b="41823" l="14077" r="14463" t="24264"/>
          <a:stretch/>
        </p:blipFill>
        <p:spPr>
          <a:xfrm>
            <a:off x="317213" y="5237256"/>
            <a:ext cx="1655450" cy="785632"/>
          </a:xfrm>
          <a:prstGeom prst="rect">
            <a:avLst/>
          </a:prstGeom>
          <a:noFill/>
          <a:ln>
            <a:noFill/>
          </a:ln>
        </p:spPr>
      </p:pic>
      <p:pic>
        <p:nvPicPr>
          <p:cNvPr id="2194" name="Google Shape;2194;p72"/>
          <p:cNvPicPr preferRelativeResize="0"/>
          <p:nvPr/>
        </p:nvPicPr>
        <p:blipFill rotWithShape="1">
          <a:blip r:embed="rId4">
            <a:alphaModFix/>
          </a:blip>
          <a:srcRect b="2212" l="831" r="81513" t="3634"/>
          <a:stretch/>
        </p:blipFill>
        <p:spPr>
          <a:xfrm>
            <a:off x="672663" y="4514880"/>
            <a:ext cx="920400" cy="955220"/>
          </a:xfrm>
          <a:prstGeom prst="rect">
            <a:avLst/>
          </a:prstGeom>
          <a:noFill/>
          <a:ln>
            <a:noFill/>
          </a:ln>
        </p:spPr>
      </p:pic>
      <p:pic>
        <p:nvPicPr>
          <p:cNvPr id="2195" name="Google Shape;2195;p72"/>
          <p:cNvPicPr preferRelativeResize="0"/>
          <p:nvPr/>
        </p:nvPicPr>
        <p:blipFill rotWithShape="1">
          <a:blip r:embed="rId3">
            <a:alphaModFix/>
          </a:blip>
          <a:srcRect b="41823" l="14077" r="14463" t="24264"/>
          <a:stretch/>
        </p:blipFill>
        <p:spPr>
          <a:xfrm>
            <a:off x="2586213" y="2655181"/>
            <a:ext cx="1655450" cy="785632"/>
          </a:xfrm>
          <a:prstGeom prst="rect">
            <a:avLst/>
          </a:prstGeom>
          <a:noFill/>
          <a:ln>
            <a:noFill/>
          </a:ln>
        </p:spPr>
      </p:pic>
      <p:pic>
        <p:nvPicPr>
          <p:cNvPr id="2196" name="Google Shape;2196;p72"/>
          <p:cNvPicPr preferRelativeResize="0"/>
          <p:nvPr/>
        </p:nvPicPr>
        <p:blipFill rotWithShape="1">
          <a:blip r:embed="rId4">
            <a:alphaModFix/>
          </a:blip>
          <a:srcRect b="2212" l="61299" r="21046" t="3634"/>
          <a:stretch/>
        </p:blipFill>
        <p:spPr>
          <a:xfrm>
            <a:off x="2941662" y="1932805"/>
            <a:ext cx="920400" cy="955220"/>
          </a:xfrm>
          <a:prstGeom prst="rect">
            <a:avLst/>
          </a:prstGeom>
          <a:noFill/>
          <a:ln>
            <a:noFill/>
          </a:ln>
        </p:spPr>
      </p:pic>
      <p:pic>
        <p:nvPicPr>
          <p:cNvPr id="2197" name="Google Shape;2197;p72"/>
          <p:cNvPicPr preferRelativeResize="0"/>
          <p:nvPr/>
        </p:nvPicPr>
        <p:blipFill rotWithShape="1">
          <a:blip r:embed="rId3">
            <a:alphaModFix/>
          </a:blip>
          <a:srcRect b="41823" l="14077" r="14463" t="24264"/>
          <a:stretch/>
        </p:blipFill>
        <p:spPr>
          <a:xfrm>
            <a:off x="2522338" y="5242906"/>
            <a:ext cx="1655450" cy="785632"/>
          </a:xfrm>
          <a:prstGeom prst="rect">
            <a:avLst/>
          </a:prstGeom>
          <a:noFill/>
          <a:ln>
            <a:noFill/>
          </a:ln>
        </p:spPr>
      </p:pic>
      <p:pic>
        <p:nvPicPr>
          <p:cNvPr id="2198" name="Google Shape;2198;p72"/>
          <p:cNvPicPr preferRelativeResize="0"/>
          <p:nvPr/>
        </p:nvPicPr>
        <p:blipFill rotWithShape="1">
          <a:blip r:embed="rId4">
            <a:alphaModFix/>
          </a:blip>
          <a:srcRect b="2212" l="41229" r="41116" t="3634"/>
          <a:stretch/>
        </p:blipFill>
        <p:spPr>
          <a:xfrm>
            <a:off x="2877787" y="4520530"/>
            <a:ext cx="920400" cy="955220"/>
          </a:xfrm>
          <a:prstGeom prst="rect">
            <a:avLst/>
          </a:prstGeom>
          <a:noFill/>
          <a:ln>
            <a:noFill/>
          </a:ln>
        </p:spPr>
      </p:pic>
      <p:pic>
        <p:nvPicPr>
          <p:cNvPr id="2199" name="Google Shape;2199;p72"/>
          <p:cNvPicPr preferRelativeResize="0"/>
          <p:nvPr/>
        </p:nvPicPr>
        <p:blipFill rotWithShape="1">
          <a:blip r:embed="rId3">
            <a:alphaModFix/>
          </a:blip>
          <a:srcRect b="41823" l="14077" r="14463" t="24264"/>
          <a:stretch/>
        </p:blipFill>
        <p:spPr>
          <a:xfrm>
            <a:off x="4734338" y="5242906"/>
            <a:ext cx="1655450" cy="785632"/>
          </a:xfrm>
          <a:prstGeom prst="rect">
            <a:avLst/>
          </a:prstGeom>
          <a:noFill/>
          <a:ln>
            <a:noFill/>
          </a:ln>
        </p:spPr>
      </p:pic>
      <p:pic>
        <p:nvPicPr>
          <p:cNvPr id="2200" name="Google Shape;2200;p72"/>
          <p:cNvPicPr preferRelativeResize="0"/>
          <p:nvPr/>
        </p:nvPicPr>
        <p:blipFill rotWithShape="1">
          <a:blip r:embed="rId4">
            <a:alphaModFix/>
          </a:blip>
          <a:srcRect b="2212" l="20852" r="61493" t="3634"/>
          <a:stretch/>
        </p:blipFill>
        <p:spPr>
          <a:xfrm>
            <a:off x="5089788" y="4520530"/>
            <a:ext cx="920400" cy="955220"/>
          </a:xfrm>
          <a:prstGeom prst="rect">
            <a:avLst/>
          </a:prstGeom>
          <a:noFill/>
          <a:ln>
            <a:noFill/>
          </a:ln>
        </p:spPr>
      </p:pic>
      <p:sp>
        <p:nvSpPr>
          <p:cNvPr id="2201" name="Google Shape;2201;p72"/>
          <p:cNvSpPr txBox="1"/>
          <p:nvPr/>
        </p:nvSpPr>
        <p:spPr>
          <a:xfrm>
            <a:off x="317225" y="5999800"/>
            <a:ext cx="1948500" cy="532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300">
                <a:latin typeface="Roboto Condensed"/>
                <a:ea typeface="Roboto Condensed"/>
                <a:cs typeface="Roboto Condensed"/>
                <a:sym typeface="Roboto Condensed"/>
              </a:rPr>
              <a:t>Put people’s health first, no exceptions.</a:t>
            </a:r>
            <a:endParaRPr sz="1300">
              <a:latin typeface="Roboto Condensed"/>
              <a:ea typeface="Roboto Condensed"/>
              <a:cs typeface="Roboto Condensed"/>
              <a:sym typeface="Roboto Condensed"/>
            </a:endParaRPr>
          </a:p>
        </p:txBody>
      </p:sp>
      <p:sp>
        <p:nvSpPr>
          <p:cNvPr id="2202" name="Google Shape;2202;p72"/>
          <p:cNvSpPr txBox="1"/>
          <p:nvPr/>
        </p:nvSpPr>
        <p:spPr>
          <a:xfrm>
            <a:off x="361900" y="3352100"/>
            <a:ext cx="1948500" cy="532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300">
                <a:latin typeface="Roboto Condensed"/>
                <a:ea typeface="Roboto Condensed"/>
                <a:cs typeface="Roboto Condensed"/>
                <a:sym typeface="Roboto Condensed"/>
              </a:rPr>
              <a:t>Build solidarity and community across borders – do not empower authoritarians.</a:t>
            </a:r>
            <a:endParaRPr sz="1300">
              <a:latin typeface="Roboto Condensed"/>
              <a:ea typeface="Roboto Condensed"/>
              <a:cs typeface="Roboto Condensed"/>
              <a:sym typeface="Roboto Condensed"/>
            </a:endParaRPr>
          </a:p>
          <a:p>
            <a:pPr indent="0" lvl="0" marL="0" rtl="0" algn="l">
              <a:lnSpc>
                <a:spcPct val="115000"/>
              </a:lnSpc>
              <a:spcBef>
                <a:spcPts val="0"/>
              </a:spcBef>
              <a:spcAft>
                <a:spcPts val="0"/>
              </a:spcAft>
              <a:buNone/>
            </a:pPr>
            <a:r>
              <a:t/>
            </a:r>
            <a:endParaRPr sz="1300">
              <a:latin typeface="Roboto Condensed"/>
              <a:ea typeface="Roboto Condensed"/>
              <a:cs typeface="Roboto Condensed"/>
              <a:sym typeface="Roboto Condensed"/>
            </a:endParaRPr>
          </a:p>
        </p:txBody>
      </p:sp>
      <p:sp>
        <p:nvSpPr>
          <p:cNvPr id="2203" name="Google Shape;2203;p72"/>
          <p:cNvSpPr txBox="1"/>
          <p:nvPr/>
        </p:nvSpPr>
        <p:spPr>
          <a:xfrm>
            <a:off x="2613800" y="5999025"/>
            <a:ext cx="1948500" cy="532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300">
                <a:latin typeface="Roboto Condensed"/>
                <a:ea typeface="Roboto Condensed"/>
                <a:cs typeface="Roboto Condensed"/>
                <a:sym typeface="Roboto Condensed"/>
              </a:rPr>
              <a:t>Help our workers and communities, not corporate executives.</a:t>
            </a:r>
            <a:endParaRPr sz="1300">
              <a:latin typeface="Roboto Condensed"/>
              <a:ea typeface="Roboto Condensed"/>
              <a:cs typeface="Roboto Condensed"/>
              <a:sym typeface="Roboto Condensed"/>
            </a:endParaRPr>
          </a:p>
          <a:p>
            <a:pPr indent="0" lvl="0" marL="0" rtl="0" algn="l">
              <a:lnSpc>
                <a:spcPct val="115000"/>
              </a:lnSpc>
              <a:spcBef>
                <a:spcPts val="0"/>
              </a:spcBef>
              <a:spcAft>
                <a:spcPts val="0"/>
              </a:spcAft>
              <a:buNone/>
            </a:pPr>
            <a:r>
              <a:t/>
            </a:r>
            <a:endParaRPr sz="1300">
              <a:latin typeface="Roboto Condensed"/>
              <a:ea typeface="Roboto Condensed"/>
              <a:cs typeface="Roboto Condensed"/>
              <a:sym typeface="Roboto Condensed"/>
            </a:endParaRPr>
          </a:p>
        </p:txBody>
      </p:sp>
      <p:sp>
        <p:nvSpPr>
          <p:cNvPr id="2204" name="Google Shape;2204;p72"/>
          <p:cNvSpPr txBox="1"/>
          <p:nvPr/>
        </p:nvSpPr>
        <p:spPr>
          <a:xfrm>
            <a:off x="4797075" y="5944650"/>
            <a:ext cx="1948500" cy="532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300">
                <a:latin typeface="Roboto Condensed"/>
                <a:ea typeface="Roboto Condensed"/>
                <a:cs typeface="Roboto Condensed"/>
                <a:sym typeface="Roboto Condensed"/>
              </a:rPr>
              <a:t>Provide economic relief directly to the people.</a:t>
            </a:r>
            <a:endParaRPr sz="1300">
              <a:latin typeface="Roboto Condensed"/>
              <a:ea typeface="Roboto Condensed"/>
              <a:cs typeface="Roboto Condensed"/>
              <a:sym typeface="Roboto Condensed"/>
            </a:endParaRPr>
          </a:p>
          <a:p>
            <a:pPr indent="0" lvl="0" marL="0" rtl="0" algn="l">
              <a:lnSpc>
                <a:spcPct val="115000"/>
              </a:lnSpc>
              <a:spcBef>
                <a:spcPts val="0"/>
              </a:spcBef>
              <a:spcAft>
                <a:spcPts val="0"/>
              </a:spcAft>
              <a:buNone/>
            </a:pPr>
            <a:r>
              <a:t/>
            </a:r>
            <a:endParaRPr sz="1300">
              <a:latin typeface="Roboto Condensed"/>
              <a:ea typeface="Roboto Condensed"/>
              <a:cs typeface="Roboto Condensed"/>
              <a:sym typeface="Roboto Condensed"/>
            </a:endParaRPr>
          </a:p>
        </p:txBody>
      </p:sp>
      <p:sp>
        <p:nvSpPr>
          <p:cNvPr id="2205" name="Google Shape;2205;p72"/>
          <p:cNvSpPr txBox="1"/>
          <p:nvPr/>
        </p:nvSpPr>
        <p:spPr>
          <a:xfrm>
            <a:off x="2586225" y="3361970"/>
            <a:ext cx="1948500" cy="532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300">
                <a:latin typeface="Roboto Condensed"/>
                <a:ea typeface="Roboto Condensed"/>
                <a:cs typeface="Roboto Condensed"/>
                <a:sym typeface="Roboto Condensed"/>
              </a:rPr>
              <a:t>Create resilience for future crises.</a:t>
            </a:r>
            <a:endParaRPr sz="1300">
              <a:latin typeface="Roboto Condensed"/>
              <a:ea typeface="Roboto Condensed"/>
              <a:cs typeface="Roboto Condensed"/>
              <a:sym typeface="Roboto Condensed"/>
            </a:endParaRPr>
          </a:p>
        </p:txBody>
      </p:sp>
      <p:sp>
        <p:nvSpPr>
          <p:cNvPr id="2206" name="Google Shape;2206;p72"/>
          <p:cNvSpPr txBox="1"/>
          <p:nvPr/>
        </p:nvSpPr>
        <p:spPr>
          <a:xfrm>
            <a:off x="4990375" y="1932800"/>
            <a:ext cx="3495300" cy="136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latin typeface="Roboto Condensed"/>
                <a:ea typeface="Roboto Condensed"/>
                <a:cs typeface="Roboto Condensed"/>
                <a:sym typeface="Roboto Condensed"/>
              </a:rPr>
              <a:t>We have a bunch of table discussions.</a:t>
            </a:r>
            <a:endParaRPr sz="1500">
              <a:latin typeface="Roboto Condensed"/>
              <a:ea typeface="Roboto Condensed"/>
              <a:cs typeface="Roboto Condensed"/>
              <a:sym typeface="Roboto Condensed"/>
            </a:endParaRPr>
          </a:p>
          <a:p>
            <a:pPr indent="0" lvl="0" marL="0" rtl="0" algn="l">
              <a:spcBef>
                <a:spcPts val="0"/>
              </a:spcBef>
              <a:spcAft>
                <a:spcPts val="0"/>
              </a:spcAft>
              <a:buNone/>
            </a:pPr>
            <a:r>
              <a:rPr lang="en" sz="1500">
                <a:latin typeface="Roboto Condensed"/>
                <a:ea typeface="Roboto Condensed"/>
                <a:cs typeface="Roboto Condensed"/>
                <a:sym typeface="Roboto Condensed"/>
              </a:rPr>
              <a:t>Pick a </a:t>
            </a:r>
            <a:r>
              <a:rPr b="1" lang="en" sz="1500">
                <a:latin typeface="Roboto Condensed"/>
                <a:ea typeface="Roboto Condensed"/>
                <a:cs typeface="Roboto Condensed"/>
                <a:sym typeface="Roboto Condensed"/>
              </a:rPr>
              <a:t>TABLE</a:t>
            </a:r>
            <a:r>
              <a:rPr lang="en" sz="1500">
                <a:latin typeface="Roboto Condensed"/>
                <a:ea typeface="Roboto Condensed"/>
                <a:cs typeface="Roboto Condensed"/>
                <a:sym typeface="Roboto Condensed"/>
              </a:rPr>
              <a:t> to start at. Each table should have someone to take notes from the discussion.</a:t>
            </a:r>
            <a:endParaRPr sz="1500">
              <a:latin typeface="Roboto Condensed"/>
              <a:ea typeface="Roboto Condensed"/>
              <a:cs typeface="Roboto Condensed"/>
              <a:sym typeface="Roboto Condensed"/>
            </a:endParaRPr>
          </a:p>
        </p:txBody>
      </p:sp>
      <p:sp>
        <p:nvSpPr>
          <p:cNvPr id="2207" name="Google Shape;2207;p72"/>
          <p:cNvSpPr/>
          <p:nvPr/>
        </p:nvSpPr>
        <p:spPr>
          <a:xfrm>
            <a:off x="5611981" y="3053388"/>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2208" name="Google Shape;2208;p72"/>
          <p:cNvSpPr/>
          <p:nvPr/>
        </p:nvSpPr>
        <p:spPr>
          <a:xfrm>
            <a:off x="5764381" y="3205788"/>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2209" name="Google Shape;2209;p72"/>
          <p:cNvSpPr/>
          <p:nvPr/>
        </p:nvSpPr>
        <p:spPr>
          <a:xfrm>
            <a:off x="5916781" y="3358188"/>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2210" name="Google Shape;2210;p72"/>
          <p:cNvSpPr/>
          <p:nvPr/>
        </p:nvSpPr>
        <p:spPr>
          <a:xfrm>
            <a:off x="6069181" y="3510588"/>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2211" name="Google Shape;2211;p72"/>
          <p:cNvSpPr/>
          <p:nvPr/>
        </p:nvSpPr>
        <p:spPr>
          <a:xfrm>
            <a:off x="6221581" y="3662988"/>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2212" name="Google Shape;2212;p72"/>
          <p:cNvSpPr/>
          <p:nvPr/>
        </p:nvSpPr>
        <p:spPr>
          <a:xfrm>
            <a:off x="6373981" y="3815388"/>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2213" name="Google Shape;2213;p72"/>
          <p:cNvSpPr/>
          <p:nvPr/>
        </p:nvSpPr>
        <p:spPr>
          <a:xfrm>
            <a:off x="6526381" y="3967788"/>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2214" name="Google Shape;2214;p72"/>
          <p:cNvSpPr/>
          <p:nvPr/>
        </p:nvSpPr>
        <p:spPr>
          <a:xfrm>
            <a:off x="6678781" y="4120188"/>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2215" name="Google Shape;2215;p72"/>
          <p:cNvSpPr/>
          <p:nvPr/>
        </p:nvSpPr>
        <p:spPr>
          <a:xfrm>
            <a:off x="6913381" y="2977188"/>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2216" name="Google Shape;2216;p72"/>
          <p:cNvSpPr/>
          <p:nvPr/>
        </p:nvSpPr>
        <p:spPr>
          <a:xfrm>
            <a:off x="7065781" y="3129588"/>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2217" name="Google Shape;2217;p72"/>
          <p:cNvSpPr/>
          <p:nvPr/>
        </p:nvSpPr>
        <p:spPr>
          <a:xfrm>
            <a:off x="7218181" y="3281988"/>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2218" name="Google Shape;2218;p72"/>
          <p:cNvSpPr/>
          <p:nvPr/>
        </p:nvSpPr>
        <p:spPr>
          <a:xfrm>
            <a:off x="7370581" y="3434388"/>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2219" name="Google Shape;2219;p72"/>
          <p:cNvSpPr/>
          <p:nvPr/>
        </p:nvSpPr>
        <p:spPr>
          <a:xfrm>
            <a:off x="7522981" y="3586788"/>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2220" name="Google Shape;2220;p72"/>
          <p:cNvSpPr/>
          <p:nvPr/>
        </p:nvSpPr>
        <p:spPr>
          <a:xfrm>
            <a:off x="7675381" y="3739188"/>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2221" name="Google Shape;2221;p72"/>
          <p:cNvSpPr/>
          <p:nvPr/>
        </p:nvSpPr>
        <p:spPr>
          <a:xfrm>
            <a:off x="7827781" y="3891588"/>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2222" name="Google Shape;2222;p72"/>
          <p:cNvSpPr/>
          <p:nvPr/>
        </p:nvSpPr>
        <p:spPr>
          <a:xfrm>
            <a:off x="7980181" y="4043988"/>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6" name="Shape 2226"/>
        <p:cNvGrpSpPr/>
        <p:nvPr/>
      </p:nvGrpSpPr>
      <p:grpSpPr>
        <a:xfrm>
          <a:off x="0" y="0"/>
          <a:ext cx="0" cy="0"/>
          <a:chOff x="0" y="0"/>
          <a:chExt cx="0" cy="0"/>
        </a:xfrm>
      </p:grpSpPr>
      <p:sp>
        <p:nvSpPr>
          <p:cNvPr id="2227" name="Google Shape;2227;p73"/>
          <p:cNvSpPr txBox="1"/>
          <p:nvPr>
            <p:ph type="title"/>
          </p:nvPr>
        </p:nvSpPr>
        <p:spPr>
          <a:xfrm>
            <a:off x="814275"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DRAWING EXERCISE</a:t>
            </a:r>
            <a:endParaRPr/>
          </a:p>
        </p:txBody>
      </p:sp>
      <p:sp>
        <p:nvSpPr>
          <p:cNvPr id="2228" name="Google Shape;2228;p73"/>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229" name="Google Shape;2229;p73"/>
          <p:cNvSpPr/>
          <p:nvPr/>
        </p:nvSpPr>
        <p:spPr>
          <a:xfrm rot="10800000">
            <a:off x="6010995" y="5426011"/>
            <a:ext cx="2393655" cy="1094563"/>
          </a:xfrm>
          <a:custGeom>
            <a:rect b="b" l="l" r="r" t="t"/>
            <a:pathLst>
              <a:path extrusionOk="0" h="51606" w="112855">
                <a:moveTo>
                  <a:pt x="0" y="10804"/>
                </a:moveTo>
                <a:cubicBezTo>
                  <a:pt x="3811" y="6043"/>
                  <a:pt x="8941" y="1270"/>
                  <a:pt x="14957" y="267"/>
                </a:cubicBezTo>
                <a:cubicBezTo>
                  <a:pt x="23632" y="-1180"/>
                  <a:pt x="33708" y="3447"/>
                  <a:pt x="39431" y="10125"/>
                </a:cubicBezTo>
                <a:cubicBezTo>
                  <a:pt x="46394" y="18249"/>
                  <a:pt x="49033" y="29302"/>
                  <a:pt x="52688" y="39358"/>
                </a:cubicBezTo>
                <a:cubicBezTo>
                  <a:pt x="54129" y="43321"/>
                  <a:pt x="55486" y="48144"/>
                  <a:pt x="59147" y="50236"/>
                </a:cubicBezTo>
                <a:cubicBezTo>
                  <a:pt x="67379" y="54940"/>
                  <a:pt x="77599" y="45821"/>
                  <a:pt x="86681" y="43097"/>
                </a:cubicBezTo>
                <a:cubicBezTo>
                  <a:pt x="95175" y="40549"/>
                  <a:pt x="105477" y="42937"/>
                  <a:pt x="112855" y="47856"/>
                </a:cubicBezTo>
              </a:path>
            </a:pathLst>
          </a:custGeom>
          <a:noFill/>
          <a:ln cap="flat" cmpd="sng" w="19050">
            <a:solidFill>
              <a:srgbClr val="FD8860"/>
            </a:solidFill>
            <a:prstDash val="solid"/>
            <a:round/>
            <a:headEnd len="med" w="med" type="none"/>
            <a:tailEnd len="med" w="med" type="none"/>
          </a:ln>
        </p:spPr>
      </p:sp>
      <p:sp>
        <p:nvSpPr>
          <p:cNvPr id="2230" name="Google Shape;2230;p73"/>
          <p:cNvSpPr txBox="1"/>
          <p:nvPr>
            <p:ph idx="1" type="body"/>
          </p:nvPr>
        </p:nvSpPr>
        <p:spPr>
          <a:xfrm>
            <a:off x="1245600" y="1913575"/>
            <a:ext cx="6132600" cy="510600"/>
          </a:xfrm>
          <a:prstGeom prst="rect">
            <a:avLst/>
          </a:prstGeom>
        </p:spPr>
        <p:txBody>
          <a:bodyPr anchorCtr="0" anchor="ctr" bIns="91425" lIns="91425" spcFirstLastPara="1" rIns="91425" wrap="square" tIns="91425">
            <a:noAutofit/>
          </a:bodyPr>
          <a:lstStyle/>
          <a:p>
            <a:pPr indent="0" lvl="0" marL="0" rtl="0" algn="ctr">
              <a:spcBef>
                <a:spcPts val="600"/>
              </a:spcBef>
              <a:spcAft>
                <a:spcPts val="1000"/>
              </a:spcAft>
              <a:buNone/>
            </a:pPr>
            <a:r>
              <a:rPr b="1" lang="en">
                <a:latin typeface="Roboto Condensed"/>
                <a:ea typeface="Roboto Condensed"/>
                <a:cs typeface="Roboto Condensed"/>
                <a:sym typeface="Roboto Condensed"/>
              </a:rPr>
              <a:t>&lt;&lt;Prompt Here&gt;&gt;</a:t>
            </a:r>
            <a:endParaRPr b="1">
              <a:latin typeface="Roboto Condensed"/>
              <a:ea typeface="Roboto Condensed"/>
              <a:cs typeface="Roboto Condensed"/>
              <a:sym typeface="Roboto Condensed"/>
            </a:endParaRPr>
          </a:p>
        </p:txBody>
      </p:sp>
      <p:pic>
        <p:nvPicPr>
          <p:cNvPr id="2231" name="Google Shape;2231;p73"/>
          <p:cNvPicPr preferRelativeResize="0"/>
          <p:nvPr/>
        </p:nvPicPr>
        <p:blipFill>
          <a:blip r:embed="rId3">
            <a:alphaModFix/>
          </a:blip>
          <a:stretch>
            <a:fillRect/>
          </a:stretch>
        </p:blipFill>
        <p:spPr>
          <a:xfrm>
            <a:off x="5635025" y="4538125"/>
            <a:ext cx="3508975" cy="2343995"/>
          </a:xfrm>
          <a:prstGeom prst="rect">
            <a:avLst/>
          </a:prstGeom>
          <a:noFill/>
          <a:ln>
            <a:noFill/>
          </a:ln>
        </p:spPr>
      </p:pic>
      <p:sp>
        <p:nvSpPr>
          <p:cNvPr id="2232" name="Google Shape;2232;p73"/>
          <p:cNvSpPr txBox="1"/>
          <p:nvPr/>
        </p:nvSpPr>
        <p:spPr>
          <a:xfrm>
            <a:off x="304800" y="2641800"/>
            <a:ext cx="8322600" cy="208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500">
                <a:latin typeface="Roboto Condensed"/>
                <a:ea typeface="Roboto Condensed"/>
                <a:cs typeface="Roboto Condensed"/>
                <a:sym typeface="Roboto Condensed"/>
              </a:rPr>
              <a:t>Go grab some crayons/markers/pencils. </a:t>
            </a:r>
            <a:endParaRPr sz="2500">
              <a:latin typeface="Roboto Condensed"/>
              <a:ea typeface="Roboto Condensed"/>
              <a:cs typeface="Roboto Condensed"/>
              <a:sym typeface="Roboto Condensed"/>
            </a:endParaRPr>
          </a:p>
          <a:p>
            <a:pPr indent="0" lvl="0" marL="0" rtl="0" algn="l">
              <a:lnSpc>
                <a:spcPct val="115000"/>
              </a:lnSpc>
              <a:spcBef>
                <a:spcPts val="1600"/>
              </a:spcBef>
              <a:spcAft>
                <a:spcPts val="1600"/>
              </a:spcAft>
              <a:buNone/>
            </a:pPr>
            <a:r>
              <a:rPr lang="en" sz="2500">
                <a:latin typeface="Roboto Condensed"/>
                <a:ea typeface="Roboto Condensed"/>
                <a:cs typeface="Roboto Condensed"/>
                <a:sym typeface="Roboto Condensed"/>
              </a:rPr>
              <a:t>Take 5 minutes to </a:t>
            </a:r>
            <a:r>
              <a:rPr b="1" lang="en" sz="2500">
                <a:latin typeface="Roboto Condensed"/>
                <a:ea typeface="Roboto Condensed"/>
                <a:cs typeface="Roboto Condensed"/>
                <a:sym typeface="Roboto Condensed"/>
              </a:rPr>
              <a:t>draw our movement as a river. </a:t>
            </a:r>
            <a:r>
              <a:rPr i="1" lang="en" sz="2500">
                <a:latin typeface="Roboto Condensed"/>
                <a:ea typeface="Roboto Condensed"/>
                <a:cs typeface="Roboto Condensed"/>
                <a:sym typeface="Roboto Condensed"/>
              </a:rPr>
              <a:t>What are the twists and turns? What other streams flow in and out of it? Where has it gone faster — slower? </a:t>
            </a:r>
            <a:endParaRPr i="1" sz="2500">
              <a:latin typeface="Roboto Condensed"/>
              <a:ea typeface="Roboto Condensed"/>
              <a:cs typeface="Roboto Condensed"/>
              <a:sym typeface="Roboto Condense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6" name="Shape 2236"/>
        <p:cNvGrpSpPr/>
        <p:nvPr/>
      </p:nvGrpSpPr>
      <p:grpSpPr>
        <a:xfrm>
          <a:off x="0" y="0"/>
          <a:ext cx="0" cy="0"/>
          <a:chOff x="0" y="0"/>
          <a:chExt cx="0" cy="0"/>
        </a:xfrm>
      </p:grpSpPr>
      <p:sp>
        <p:nvSpPr>
          <p:cNvPr id="2237" name="Google Shape;2237;p74"/>
          <p:cNvSpPr txBox="1"/>
          <p:nvPr/>
        </p:nvSpPr>
        <p:spPr>
          <a:xfrm>
            <a:off x="4017475" y="2308975"/>
            <a:ext cx="4255200" cy="2724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500">
                <a:solidFill>
                  <a:srgbClr val="000000"/>
                </a:solidFill>
                <a:latin typeface="Roboto Condensed"/>
                <a:ea typeface="Roboto Condensed"/>
                <a:cs typeface="Roboto Condensed"/>
                <a:sym typeface="Roboto Condensed"/>
              </a:rPr>
              <a:t>Everyone hold up your drawings to the screen. </a:t>
            </a:r>
            <a:endParaRPr sz="2500">
              <a:solidFill>
                <a:srgbClr val="000000"/>
              </a:solidFill>
              <a:latin typeface="Roboto Condensed"/>
              <a:ea typeface="Roboto Condensed"/>
              <a:cs typeface="Roboto Condensed"/>
              <a:sym typeface="Roboto Condensed"/>
            </a:endParaRPr>
          </a:p>
          <a:p>
            <a:pPr indent="0" lvl="0" marL="0" rtl="0" algn="l">
              <a:lnSpc>
                <a:spcPct val="115000"/>
              </a:lnSpc>
              <a:spcBef>
                <a:spcPts val="1600"/>
              </a:spcBef>
              <a:spcAft>
                <a:spcPts val="1600"/>
              </a:spcAft>
              <a:buNone/>
            </a:pPr>
            <a:r>
              <a:rPr b="1" lang="en" sz="2500">
                <a:solidFill>
                  <a:srgbClr val="000000"/>
                </a:solidFill>
                <a:latin typeface="Roboto Condensed"/>
                <a:ea typeface="Roboto Condensed"/>
                <a:cs typeface="Roboto Condensed"/>
                <a:sym typeface="Roboto Condensed"/>
              </a:rPr>
              <a:t>Let's take a moment to look</a:t>
            </a:r>
            <a:r>
              <a:rPr b="1" lang="en" sz="2500">
                <a:latin typeface="Roboto Condensed"/>
                <a:ea typeface="Roboto Condensed"/>
                <a:cs typeface="Roboto Condensed"/>
                <a:sym typeface="Roboto Condensed"/>
              </a:rPr>
              <a:t> and share.</a:t>
            </a:r>
            <a:endParaRPr i="1" sz="2500">
              <a:solidFill>
                <a:srgbClr val="000000"/>
              </a:solidFill>
              <a:latin typeface="Roboto Condensed"/>
              <a:ea typeface="Roboto Condensed"/>
              <a:cs typeface="Roboto Condensed"/>
              <a:sym typeface="Roboto Condensed"/>
            </a:endParaRPr>
          </a:p>
        </p:txBody>
      </p:sp>
      <p:sp>
        <p:nvSpPr>
          <p:cNvPr id="2238" name="Google Shape;2238;p74"/>
          <p:cNvSpPr txBox="1"/>
          <p:nvPr>
            <p:ph type="title"/>
          </p:nvPr>
        </p:nvSpPr>
        <p:spPr>
          <a:xfrm>
            <a:off x="814275"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ART GALLERY</a:t>
            </a:r>
            <a:endParaRPr/>
          </a:p>
        </p:txBody>
      </p:sp>
      <p:sp>
        <p:nvSpPr>
          <p:cNvPr id="2239" name="Google Shape;2239;p74"/>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2240" name="Google Shape;2240;p74"/>
          <p:cNvGrpSpPr/>
          <p:nvPr/>
        </p:nvGrpSpPr>
        <p:grpSpPr>
          <a:xfrm>
            <a:off x="261393" y="2486726"/>
            <a:ext cx="644414" cy="923689"/>
            <a:chOff x="1795775" y="238075"/>
            <a:chExt cx="4007550" cy="5230400"/>
          </a:xfrm>
        </p:grpSpPr>
        <p:sp>
          <p:nvSpPr>
            <p:cNvPr id="2241" name="Google Shape;2241;p74"/>
            <p:cNvSpPr/>
            <p:nvPr/>
          </p:nvSpPr>
          <p:spPr>
            <a:xfrm>
              <a:off x="1795775" y="238075"/>
              <a:ext cx="4007550" cy="5230400"/>
            </a:xfrm>
            <a:custGeom>
              <a:rect b="b" l="l" r="r" t="t"/>
              <a:pathLst>
                <a:path extrusionOk="0" h="209216" w="160302">
                  <a:moveTo>
                    <a:pt x="98387" y="0"/>
                  </a:moveTo>
                  <a:cubicBezTo>
                    <a:pt x="90620" y="0"/>
                    <a:pt x="82851" y="64"/>
                    <a:pt x="75080" y="193"/>
                  </a:cubicBezTo>
                  <a:cubicBezTo>
                    <a:pt x="62660" y="402"/>
                    <a:pt x="50222" y="785"/>
                    <a:pt x="37801" y="1307"/>
                  </a:cubicBezTo>
                  <a:cubicBezTo>
                    <a:pt x="31591" y="1585"/>
                    <a:pt x="25381" y="2003"/>
                    <a:pt x="19170" y="2229"/>
                  </a:cubicBezTo>
                  <a:cubicBezTo>
                    <a:pt x="14178" y="2437"/>
                    <a:pt x="8681" y="2350"/>
                    <a:pt x="5480" y="5064"/>
                  </a:cubicBezTo>
                  <a:cubicBezTo>
                    <a:pt x="3775" y="6491"/>
                    <a:pt x="2697" y="8683"/>
                    <a:pt x="2662" y="12075"/>
                  </a:cubicBezTo>
                  <a:lnTo>
                    <a:pt x="2209" y="50989"/>
                  </a:lnTo>
                  <a:cubicBezTo>
                    <a:pt x="2209" y="56504"/>
                    <a:pt x="2070" y="62035"/>
                    <a:pt x="2001" y="67550"/>
                  </a:cubicBezTo>
                  <a:cubicBezTo>
                    <a:pt x="1427" y="109648"/>
                    <a:pt x="539" y="151728"/>
                    <a:pt x="52" y="193791"/>
                  </a:cubicBezTo>
                  <a:cubicBezTo>
                    <a:pt x="0" y="198019"/>
                    <a:pt x="174" y="202802"/>
                    <a:pt x="3305" y="205638"/>
                  </a:cubicBezTo>
                  <a:cubicBezTo>
                    <a:pt x="5915" y="208004"/>
                    <a:pt x="9777" y="208230"/>
                    <a:pt x="13308" y="208317"/>
                  </a:cubicBezTo>
                  <a:lnTo>
                    <a:pt x="29242" y="208752"/>
                  </a:lnTo>
                  <a:cubicBezTo>
                    <a:pt x="40573" y="209058"/>
                    <a:pt x="51903" y="209215"/>
                    <a:pt x="63230" y="209215"/>
                  </a:cubicBezTo>
                  <a:cubicBezTo>
                    <a:pt x="93671" y="209215"/>
                    <a:pt x="124087" y="208082"/>
                    <a:pt x="154439" y="205673"/>
                  </a:cubicBezTo>
                  <a:cubicBezTo>
                    <a:pt x="156092" y="205551"/>
                    <a:pt x="157953" y="205307"/>
                    <a:pt x="158980" y="204003"/>
                  </a:cubicBezTo>
                  <a:cubicBezTo>
                    <a:pt x="159797" y="202959"/>
                    <a:pt x="159850" y="201515"/>
                    <a:pt x="159850" y="200193"/>
                  </a:cubicBezTo>
                  <a:lnTo>
                    <a:pt x="160284" y="11849"/>
                  </a:lnTo>
                  <a:cubicBezTo>
                    <a:pt x="160302" y="8630"/>
                    <a:pt x="160110" y="4995"/>
                    <a:pt x="157692" y="2890"/>
                  </a:cubicBezTo>
                  <a:cubicBezTo>
                    <a:pt x="155779" y="1220"/>
                    <a:pt x="153048" y="1046"/>
                    <a:pt x="150508" y="959"/>
                  </a:cubicBezTo>
                  <a:cubicBezTo>
                    <a:pt x="133136" y="322"/>
                    <a:pt x="115765" y="0"/>
                    <a:pt x="98387" y="0"/>
                  </a:cubicBezTo>
                  <a:close/>
                </a:path>
              </a:pathLst>
            </a:custGeom>
            <a:solidFill>
              <a:srgbClr val="4989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2" name="Google Shape;2242;p74"/>
            <p:cNvSpPr/>
            <p:nvPr/>
          </p:nvSpPr>
          <p:spPr>
            <a:xfrm>
              <a:off x="3642750" y="5062200"/>
              <a:ext cx="309675" cy="271975"/>
            </a:xfrm>
            <a:custGeom>
              <a:rect b="b" l="l" r="r" t="t"/>
              <a:pathLst>
                <a:path extrusionOk="0" h="10879" w="12387">
                  <a:moveTo>
                    <a:pt x="6706" y="550"/>
                  </a:moveTo>
                  <a:lnTo>
                    <a:pt x="6706" y="550"/>
                  </a:lnTo>
                  <a:cubicBezTo>
                    <a:pt x="8747" y="1354"/>
                    <a:pt x="10820" y="2652"/>
                    <a:pt x="11378" y="4897"/>
                  </a:cubicBezTo>
                  <a:cubicBezTo>
                    <a:pt x="11604" y="5854"/>
                    <a:pt x="11517" y="6845"/>
                    <a:pt x="11099" y="7733"/>
                  </a:cubicBezTo>
                  <a:cubicBezTo>
                    <a:pt x="10630" y="8672"/>
                    <a:pt x="9864" y="9437"/>
                    <a:pt x="8925" y="9907"/>
                  </a:cubicBezTo>
                  <a:cubicBezTo>
                    <a:pt x="8351" y="10185"/>
                    <a:pt x="7742" y="10377"/>
                    <a:pt x="7116" y="10446"/>
                  </a:cubicBezTo>
                  <a:cubicBezTo>
                    <a:pt x="6912" y="10472"/>
                    <a:pt x="6699" y="10488"/>
                    <a:pt x="6483" y="10488"/>
                  </a:cubicBezTo>
                  <a:cubicBezTo>
                    <a:pt x="6404" y="10488"/>
                    <a:pt x="6325" y="10486"/>
                    <a:pt x="6246" y="10481"/>
                  </a:cubicBezTo>
                  <a:cubicBezTo>
                    <a:pt x="5915" y="10481"/>
                    <a:pt x="5602" y="10446"/>
                    <a:pt x="5272" y="10411"/>
                  </a:cubicBezTo>
                  <a:cubicBezTo>
                    <a:pt x="4054" y="10238"/>
                    <a:pt x="2958" y="9611"/>
                    <a:pt x="2158" y="8689"/>
                  </a:cubicBezTo>
                  <a:cubicBezTo>
                    <a:pt x="1601" y="7993"/>
                    <a:pt x="1288" y="7141"/>
                    <a:pt x="1271" y="6254"/>
                  </a:cubicBezTo>
                  <a:cubicBezTo>
                    <a:pt x="1271" y="5367"/>
                    <a:pt x="1497" y="4497"/>
                    <a:pt x="1914" y="3714"/>
                  </a:cubicBezTo>
                  <a:cubicBezTo>
                    <a:pt x="2349" y="2914"/>
                    <a:pt x="2941" y="2201"/>
                    <a:pt x="3654" y="1644"/>
                  </a:cubicBezTo>
                  <a:cubicBezTo>
                    <a:pt x="3828" y="1505"/>
                    <a:pt x="4019" y="1383"/>
                    <a:pt x="4211" y="1279"/>
                  </a:cubicBezTo>
                  <a:cubicBezTo>
                    <a:pt x="4298" y="1209"/>
                    <a:pt x="4385" y="1157"/>
                    <a:pt x="4489" y="1105"/>
                  </a:cubicBezTo>
                  <a:lnTo>
                    <a:pt x="4628" y="1035"/>
                  </a:lnTo>
                  <a:lnTo>
                    <a:pt x="4628" y="1035"/>
                  </a:lnTo>
                  <a:cubicBezTo>
                    <a:pt x="4607" y="1046"/>
                    <a:pt x="4600" y="1050"/>
                    <a:pt x="4601" y="1050"/>
                  </a:cubicBezTo>
                  <a:cubicBezTo>
                    <a:pt x="4604" y="1050"/>
                    <a:pt x="4646" y="1030"/>
                    <a:pt x="4646" y="1018"/>
                  </a:cubicBezTo>
                  <a:lnTo>
                    <a:pt x="4750" y="983"/>
                  </a:lnTo>
                  <a:cubicBezTo>
                    <a:pt x="4854" y="931"/>
                    <a:pt x="4959" y="879"/>
                    <a:pt x="5063" y="844"/>
                  </a:cubicBezTo>
                  <a:lnTo>
                    <a:pt x="5202" y="792"/>
                  </a:lnTo>
                  <a:cubicBezTo>
                    <a:pt x="5224" y="784"/>
                    <a:pt x="5234" y="782"/>
                    <a:pt x="5236" y="782"/>
                  </a:cubicBezTo>
                  <a:cubicBezTo>
                    <a:pt x="5242" y="782"/>
                    <a:pt x="5194" y="802"/>
                    <a:pt x="5194" y="802"/>
                  </a:cubicBezTo>
                  <a:cubicBezTo>
                    <a:pt x="5194" y="802"/>
                    <a:pt x="5201" y="799"/>
                    <a:pt x="5220" y="792"/>
                  </a:cubicBezTo>
                  <a:lnTo>
                    <a:pt x="5324" y="757"/>
                  </a:lnTo>
                  <a:cubicBezTo>
                    <a:pt x="5428" y="739"/>
                    <a:pt x="5533" y="705"/>
                    <a:pt x="5637" y="670"/>
                  </a:cubicBezTo>
                  <a:lnTo>
                    <a:pt x="5707" y="652"/>
                  </a:lnTo>
                  <a:lnTo>
                    <a:pt x="5898" y="635"/>
                  </a:lnTo>
                  <a:lnTo>
                    <a:pt x="6055" y="600"/>
                  </a:lnTo>
                  <a:lnTo>
                    <a:pt x="6142" y="600"/>
                  </a:lnTo>
                  <a:cubicBezTo>
                    <a:pt x="6246" y="600"/>
                    <a:pt x="6368" y="583"/>
                    <a:pt x="6472" y="583"/>
                  </a:cubicBezTo>
                  <a:cubicBezTo>
                    <a:pt x="6524" y="583"/>
                    <a:pt x="6614" y="573"/>
                    <a:pt x="6706" y="550"/>
                  </a:cubicBezTo>
                  <a:close/>
                  <a:moveTo>
                    <a:pt x="6603" y="1"/>
                  </a:moveTo>
                  <a:cubicBezTo>
                    <a:pt x="6484" y="1"/>
                    <a:pt x="6365" y="28"/>
                    <a:pt x="6263" y="78"/>
                  </a:cubicBezTo>
                  <a:cubicBezTo>
                    <a:pt x="6202" y="103"/>
                    <a:pt x="6073" y="187"/>
                    <a:pt x="6067" y="259"/>
                  </a:cubicBezTo>
                  <a:lnTo>
                    <a:pt x="6067" y="259"/>
                  </a:lnTo>
                  <a:cubicBezTo>
                    <a:pt x="4212" y="484"/>
                    <a:pt x="2533" y="1597"/>
                    <a:pt x="1479" y="3123"/>
                  </a:cubicBezTo>
                  <a:cubicBezTo>
                    <a:pt x="418" y="4653"/>
                    <a:pt x="1" y="6706"/>
                    <a:pt x="975" y="8394"/>
                  </a:cubicBezTo>
                  <a:cubicBezTo>
                    <a:pt x="1999" y="10150"/>
                    <a:pt x="4033" y="10879"/>
                    <a:pt x="6023" y="10879"/>
                  </a:cubicBezTo>
                  <a:cubicBezTo>
                    <a:pt x="6772" y="10879"/>
                    <a:pt x="7514" y="10776"/>
                    <a:pt x="8194" y="10585"/>
                  </a:cubicBezTo>
                  <a:cubicBezTo>
                    <a:pt x="9464" y="10272"/>
                    <a:pt x="10595" y="9559"/>
                    <a:pt x="11430" y="8533"/>
                  </a:cubicBezTo>
                  <a:cubicBezTo>
                    <a:pt x="12056" y="7698"/>
                    <a:pt x="12387" y="6689"/>
                    <a:pt x="12352" y="5645"/>
                  </a:cubicBezTo>
                  <a:cubicBezTo>
                    <a:pt x="12282" y="4549"/>
                    <a:pt x="11865" y="3523"/>
                    <a:pt x="11152" y="2688"/>
                  </a:cubicBezTo>
                  <a:cubicBezTo>
                    <a:pt x="10282" y="1644"/>
                    <a:pt x="9047" y="931"/>
                    <a:pt x="7794" y="409"/>
                  </a:cubicBezTo>
                  <a:cubicBezTo>
                    <a:pt x="7481" y="270"/>
                    <a:pt x="7168" y="148"/>
                    <a:pt x="6855" y="44"/>
                  </a:cubicBezTo>
                  <a:cubicBezTo>
                    <a:pt x="6775" y="15"/>
                    <a:pt x="6689" y="1"/>
                    <a:pt x="6603" y="1"/>
                  </a:cubicBezTo>
                  <a:close/>
                </a:path>
              </a:pathLst>
            </a:custGeom>
            <a:solidFill>
              <a:srgbClr val="99DD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3" name="Google Shape;2243;p74"/>
            <p:cNvSpPr/>
            <p:nvPr/>
          </p:nvSpPr>
          <p:spPr>
            <a:xfrm>
              <a:off x="3796150" y="369450"/>
              <a:ext cx="34950" cy="61450"/>
            </a:xfrm>
            <a:custGeom>
              <a:rect b="b" l="l" r="r" t="t"/>
              <a:pathLst>
                <a:path extrusionOk="0" h="2458" w="1398">
                  <a:moveTo>
                    <a:pt x="304" y="215"/>
                  </a:moveTo>
                  <a:cubicBezTo>
                    <a:pt x="297" y="225"/>
                    <a:pt x="290" y="234"/>
                    <a:pt x="284" y="244"/>
                  </a:cubicBezTo>
                  <a:lnTo>
                    <a:pt x="304" y="215"/>
                  </a:lnTo>
                  <a:close/>
                  <a:moveTo>
                    <a:pt x="458" y="1"/>
                  </a:moveTo>
                  <a:lnTo>
                    <a:pt x="304" y="215"/>
                  </a:lnTo>
                  <a:lnTo>
                    <a:pt x="304" y="215"/>
                  </a:lnTo>
                  <a:cubicBezTo>
                    <a:pt x="322" y="193"/>
                    <a:pt x="341" y="174"/>
                    <a:pt x="363" y="157"/>
                  </a:cubicBezTo>
                  <a:lnTo>
                    <a:pt x="363" y="157"/>
                  </a:lnTo>
                  <a:cubicBezTo>
                    <a:pt x="3" y="809"/>
                    <a:pt x="1" y="1601"/>
                    <a:pt x="371" y="2245"/>
                  </a:cubicBezTo>
                  <a:cubicBezTo>
                    <a:pt x="406" y="2314"/>
                    <a:pt x="458" y="2366"/>
                    <a:pt x="510" y="2419"/>
                  </a:cubicBezTo>
                  <a:cubicBezTo>
                    <a:pt x="571" y="2445"/>
                    <a:pt x="632" y="2458"/>
                    <a:pt x="693" y="2458"/>
                  </a:cubicBezTo>
                  <a:cubicBezTo>
                    <a:pt x="754" y="2458"/>
                    <a:pt x="814" y="2445"/>
                    <a:pt x="875" y="2419"/>
                  </a:cubicBezTo>
                  <a:cubicBezTo>
                    <a:pt x="1119" y="2297"/>
                    <a:pt x="1293" y="2071"/>
                    <a:pt x="1345" y="1810"/>
                  </a:cubicBezTo>
                  <a:cubicBezTo>
                    <a:pt x="1397" y="1549"/>
                    <a:pt x="1397" y="1288"/>
                    <a:pt x="1362" y="1027"/>
                  </a:cubicBezTo>
                  <a:cubicBezTo>
                    <a:pt x="1345" y="731"/>
                    <a:pt x="1241" y="453"/>
                    <a:pt x="1049" y="227"/>
                  </a:cubicBezTo>
                  <a:cubicBezTo>
                    <a:pt x="945" y="122"/>
                    <a:pt x="793" y="66"/>
                    <a:pt x="647" y="66"/>
                  </a:cubicBezTo>
                  <a:cubicBezTo>
                    <a:pt x="542" y="66"/>
                    <a:pt x="441" y="95"/>
                    <a:pt x="363" y="157"/>
                  </a:cubicBezTo>
                  <a:lnTo>
                    <a:pt x="363" y="157"/>
                  </a:lnTo>
                  <a:cubicBezTo>
                    <a:pt x="392" y="104"/>
                    <a:pt x="424" y="52"/>
                    <a:pt x="458" y="1"/>
                  </a:cubicBezTo>
                  <a:close/>
                </a:path>
              </a:pathLst>
            </a:custGeom>
            <a:solidFill>
              <a:srgbClr val="FF8E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4" name="Google Shape;2244;p74"/>
            <p:cNvSpPr/>
            <p:nvPr/>
          </p:nvSpPr>
          <p:spPr>
            <a:xfrm>
              <a:off x="3765525" y="356475"/>
              <a:ext cx="98175" cy="87525"/>
            </a:xfrm>
            <a:custGeom>
              <a:rect b="b" l="l" r="r" t="t"/>
              <a:pathLst>
                <a:path extrusionOk="0" h="3501" w="3927">
                  <a:moveTo>
                    <a:pt x="2831" y="920"/>
                  </a:moveTo>
                  <a:lnTo>
                    <a:pt x="2815" y="931"/>
                  </a:lnTo>
                  <a:lnTo>
                    <a:pt x="2815" y="931"/>
                  </a:lnTo>
                  <a:cubicBezTo>
                    <a:pt x="2816" y="930"/>
                    <a:pt x="2816" y="929"/>
                    <a:pt x="2817" y="928"/>
                  </a:cubicBezTo>
                  <a:lnTo>
                    <a:pt x="2817" y="928"/>
                  </a:lnTo>
                  <a:cubicBezTo>
                    <a:pt x="2821" y="925"/>
                    <a:pt x="2826" y="922"/>
                    <a:pt x="2831" y="920"/>
                  </a:cubicBezTo>
                  <a:close/>
                  <a:moveTo>
                    <a:pt x="1030" y="2572"/>
                  </a:moveTo>
                  <a:lnTo>
                    <a:pt x="1030" y="2572"/>
                  </a:lnTo>
                  <a:cubicBezTo>
                    <a:pt x="1016" y="2579"/>
                    <a:pt x="1001" y="2585"/>
                    <a:pt x="987" y="2590"/>
                  </a:cubicBezTo>
                  <a:lnTo>
                    <a:pt x="1030" y="2572"/>
                  </a:lnTo>
                  <a:close/>
                  <a:moveTo>
                    <a:pt x="2881" y="2745"/>
                  </a:moveTo>
                  <a:lnTo>
                    <a:pt x="2883" y="2746"/>
                  </a:lnTo>
                  <a:cubicBezTo>
                    <a:pt x="2883" y="2746"/>
                    <a:pt x="2882" y="2746"/>
                    <a:pt x="2881" y="2746"/>
                  </a:cubicBezTo>
                  <a:lnTo>
                    <a:pt x="2881" y="2746"/>
                  </a:lnTo>
                  <a:cubicBezTo>
                    <a:pt x="2881" y="2746"/>
                    <a:pt x="2881" y="2745"/>
                    <a:pt x="2881" y="2745"/>
                  </a:cubicBezTo>
                  <a:close/>
                  <a:moveTo>
                    <a:pt x="1479" y="1"/>
                  </a:moveTo>
                  <a:cubicBezTo>
                    <a:pt x="1337" y="1"/>
                    <a:pt x="1195" y="11"/>
                    <a:pt x="1057" y="32"/>
                  </a:cubicBezTo>
                  <a:cubicBezTo>
                    <a:pt x="848" y="67"/>
                    <a:pt x="552" y="119"/>
                    <a:pt x="430" y="311"/>
                  </a:cubicBezTo>
                  <a:lnTo>
                    <a:pt x="430" y="293"/>
                  </a:lnTo>
                  <a:cubicBezTo>
                    <a:pt x="376" y="373"/>
                    <a:pt x="327" y="456"/>
                    <a:pt x="284" y="541"/>
                  </a:cubicBezTo>
                  <a:lnTo>
                    <a:pt x="284" y="541"/>
                  </a:lnTo>
                  <a:cubicBezTo>
                    <a:pt x="280" y="545"/>
                    <a:pt x="277" y="550"/>
                    <a:pt x="274" y="554"/>
                  </a:cubicBezTo>
                  <a:cubicBezTo>
                    <a:pt x="251" y="588"/>
                    <a:pt x="237" y="621"/>
                    <a:pt x="229" y="653"/>
                  </a:cubicBezTo>
                  <a:lnTo>
                    <a:pt x="229" y="653"/>
                  </a:lnTo>
                  <a:cubicBezTo>
                    <a:pt x="72" y="1003"/>
                    <a:pt x="0" y="1387"/>
                    <a:pt x="13" y="1772"/>
                  </a:cubicBezTo>
                  <a:cubicBezTo>
                    <a:pt x="48" y="2033"/>
                    <a:pt x="100" y="2311"/>
                    <a:pt x="204" y="2555"/>
                  </a:cubicBezTo>
                  <a:cubicBezTo>
                    <a:pt x="239" y="2659"/>
                    <a:pt x="291" y="2764"/>
                    <a:pt x="361" y="2851"/>
                  </a:cubicBezTo>
                  <a:cubicBezTo>
                    <a:pt x="552" y="3112"/>
                    <a:pt x="813" y="3285"/>
                    <a:pt x="1109" y="3355"/>
                  </a:cubicBezTo>
                  <a:cubicBezTo>
                    <a:pt x="1370" y="3442"/>
                    <a:pt x="1613" y="3477"/>
                    <a:pt x="1874" y="3494"/>
                  </a:cubicBezTo>
                  <a:cubicBezTo>
                    <a:pt x="1944" y="3498"/>
                    <a:pt x="2014" y="3500"/>
                    <a:pt x="2083" y="3500"/>
                  </a:cubicBezTo>
                  <a:cubicBezTo>
                    <a:pt x="2309" y="3500"/>
                    <a:pt x="2531" y="3478"/>
                    <a:pt x="2744" y="3425"/>
                  </a:cubicBezTo>
                  <a:cubicBezTo>
                    <a:pt x="2988" y="3390"/>
                    <a:pt x="3231" y="3285"/>
                    <a:pt x="3422" y="3129"/>
                  </a:cubicBezTo>
                  <a:cubicBezTo>
                    <a:pt x="3649" y="2938"/>
                    <a:pt x="3823" y="2677"/>
                    <a:pt x="3875" y="2381"/>
                  </a:cubicBezTo>
                  <a:cubicBezTo>
                    <a:pt x="3927" y="2120"/>
                    <a:pt x="3927" y="1842"/>
                    <a:pt x="3875" y="1581"/>
                  </a:cubicBezTo>
                  <a:cubicBezTo>
                    <a:pt x="3857" y="1302"/>
                    <a:pt x="3770" y="1041"/>
                    <a:pt x="3631" y="815"/>
                  </a:cubicBezTo>
                  <a:cubicBezTo>
                    <a:pt x="3346" y="408"/>
                    <a:pt x="2859" y="212"/>
                    <a:pt x="2369" y="121"/>
                  </a:cubicBezTo>
                  <a:lnTo>
                    <a:pt x="2369" y="121"/>
                  </a:lnTo>
                  <a:cubicBezTo>
                    <a:pt x="2269" y="88"/>
                    <a:pt x="2167" y="63"/>
                    <a:pt x="2066" y="50"/>
                  </a:cubicBezTo>
                  <a:cubicBezTo>
                    <a:pt x="1873" y="20"/>
                    <a:pt x="1676" y="1"/>
                    <a:pt x="1479" y="1"/>
                  </a:cubicBezTo>
                  <a:close/>
                </a:path>
              </a:pathLst>
            </a:custGeom>
            <a:solidFill>
              <a:srgbClr val="FFCB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5" name="Google Shape;2245;p74"/>
            <p:cNvSpPr/>
            <p:nvPr/>
          </p:nvSpPr>
          <p:spPr>
            <a:xfrm>
              <a:off x="2114100" y="496000"/>
              <a:ext cx="3359575" cy="4441625"/>
            </a:xfrm>
            <a:custGeom>
              <a:rect b="b" l="l" r="r" t="t"/>
              <a:pathLst>
                <a:path extrusionOk="0" h="177665" w="134383">
                  <a:moveTo>
                    <a:pt x="1" y="1"/>
                  </a:moveTo>
                  <a:lnTo>
                    <a:pt x="1" y="177664"/>
                  </a:lnTo>
                  <a:lnTo>
                    <a:pt x="134383" y="177664"/>
                  </a:lnTo>
                  <a:lnTo>
                    <a:pt x="134383" y="1"/>
                  </a:lnTo>
                  <a:close/>
                </a:path>
              </a:pathLst>
            </a:custGeom>
            <a:solidFill>
              <a:srgbClr val="FFCB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246" name="Google Shape;2246;p74"/>
          <p:cNvPicPr preferRelativeResize="0"/>
          <p:nvPr/>
        </p:nvPicPr>
        <p:blipFill rotWithShape="1">
          <a:blip r:embed="rId3">
            <a:alphaModFix/>
          </a:blip>
          <a:srcRect b="0" l="0" r="0" t="12172"/>
          <a:stretch/>
        </p:blipFill>
        <p:spPr>
          <a:xfrm>
            <a:off x="312653" y="2531913"/>
            <a:ext cx="542231" cy="784638"/>
          </a:xfrm>
          <a:prstGeom prst="rect">
            <a:avLst/>
          </a:prstGeom>
          <a:noFill/>
          <a:ln>
            <a:noFill/>
          </a:ln>
        </p:spPr>
      </p:pic>
      <p:pic>
        <p:nvPicPr>
          <p:cNvPr id="2247" name="Google Shape;2247;p74"/>
          <p:cNvPicPr preferRelativeResize="0"/>
          <p:nvPr/>
        </p:nvPicPr>
        <p:blipFill rotWithShape="1">
          <a:blip r:embed="rId4">
            <a:alphaModFix/>
          </a:blip>
          <a:srcRect b="0" l="2125" r="2125" t="0"/>
          <a:stretch/>
        </p:blipFill>
        <p:spPr>
          <a:xfrm>
            <a:off x="312653" y="2531913"/>
            <a:ext cx="542232" cy="784640"/>
          </a:xfrm>
          <a:prstGeom prst="rect">
            <a:avLst/>
          </a:prstGeom>
          <a:noFill/>
          <a:ln>
            <a:noFill/>
          </a:ln>
        </p:spPr>
      </p:pic>
      <p:grpSp>
        <p:nvGrpSpPr>
          <p:cNvPr id="2248" name="Google Shape;2248;p74"/>
          <p:cNvGrpSpPr/>
          <p:nvPr/>
        </p:nvGrpSpPr>
        <p:grpSpPr>
          <a:xfrm>
            <a:off x="261393" y="3648175"/>
            <a:ext cx="644414" cy="923689"/>
            <a:chOff x="1795775" y="238075"/>
            <a:chExt cx="4007550" cy="5230400"/>
          </a:xfrm>
        </p:grpSpPr>
        <p:sp>
          <p:nvSpPr>
            <p:cNvPr id="2249" name="Google Shape;2249;p74"/>
            <p:cNvSpPr/>
            <p:nvPr/>
          </p:nvSpPr>
          <p:spPr>
            <a:xfrm>
              <a:off x="1795775" y="238075"/>
              <a:ext cx="4007550" cy="5230400"/>
            </a:xfrm>
            <a:custGeom>
              <a:rect b="b" l="l" r="r" t="t"/>
              <a:pathLst>
                <a:path extrusionOk="0" h="209216" w="160302">
                  <a:moveTo>
                    <a:pt x="98387" y="0"/>
                  </a:moveTo>
                  <a:cubicBezTo>
                    <a:pt x="90620" y="0"/>
                    <a:pt x="82851" y="64"/>
                    <a:pt x="75080" y="193"/>
                  </a:cubicBezTo>
                  <a:cubicBezTo>
                    <a:pt x="62660" y="402"/>
                    <a:pt x="50222" y="785"/>
                    <a:pt x="37801" y="1307"/>
                  </a:cubicBezTo>
                  <a:cubicBezTo>
                    <a:pt x="31591" y="1585"/>
                    <a:pt x="25381" y="2003"/>
                    <a:pt x="19170" y="2229"/>
                  </a:cubicBezTo>
                  <a:cubicBezTo>
                    <a:pt x="14178" y="2437"/>
                    <a:pt x="8681" y="2350"/>
                    <a:pt x="5480" y="5064"/>
                  </a:cubicBezTo>
                  <a:cubicBezTo>
                    <a:pt x="3775" y="6491"/>
                    <a:pt x="2697" y="8683"/>
                    <a:pt x="2662" y="12075"/>
                  </a:cubicBezTo>
                  <a:lnTo>
                    <a:pt x="2209" y="50989"/>
                  </a:lnTo>
                  <a:cubicBezTo>
                    <a:pt x="2209" y="56504"/>
                    <a:pt x="2070" y="62035"/>
                    <a:pt x="2001" y="67550"/>
                  </a:cubicBezTo>
                  <a:cubicBezTo>
                    <a:pt x="1427" y="109648"/>
                    <a:pt x="539" y="151728"/>
                    <a:pt x="52" y="193791"/>
                  </a:cubicBezTo>
                  <a:cubicBezTo>
                    <a:pt x="0" y="198019"/>
                    <a:pt x="174" y="202802"/>
                    <a:pt x="3305" y="205638"/>
                  </a:cubicBezTo>
                  <a:cubicBezTo>
                    <a:pt x="5915" y="208004"/>
                    <a:pt x="9777" y="208230"/>
                    <a:pt x="13308" y="208317"/>
                  </a:cubicBezTo>
                  <a:lnTo>
                    <a:pt x="29242" y="208752"/>
                  </a:lnTo>
                  <a:cubicBezTo>
                    <a:pt x="40573" y="209058"/>
                    <a:pt x="51903" y="209215"/>
                    <a:pt x="63230" y="209215"/>
                  </a:cubicBezTo>
                  <a:cubicBezTo>
                    <a:pt x="93671" y="209215"/>
                    <a:pt x="124087" y="208082"/>
                    <a:pt x="154439" y="205673"/>
                  </a:cubicBezTo>
                  <a:cubicBezTo>
                    <a:pt x="156092" y="205551"/>
                    <a:pt x="157953" y="205307"/>
                    <a:pt x="158980" y="204003"/>
                  </a:cubicBezTo>
                  <a:cubicBezTo>
                    <a:pt x="159797" y="202959"/>
                    <a:pt x="159850" y="201515"/>
                    <a:pt x="159850" y="200193"/>
                  </a:cubicBezTo>
                  <a:lnTo>
                    <a:pt x="160284" y="11849"/>
                  </a:lnTo>
                  <a:cubicBezTo>
                    <a:pt x="160302" y="8630"/>
                    <a:pt x="160110" y="4995"/>
                    <a:pt x="157692" y="2890"/>
                  </a:cubicBezTo>
                  <a:cubicBezTo>
                    <a:pt x="155779" y="1220"/>
                    <a:pt x="153048" y="1046"/>
                    <a:pt x="150508" y="959"/>
                  </a:cubicBezTo>
                  <a:cubicBezTo>
                    <a:pt x="133136" y="322"/>
                    <a:pt x="115765" y="0"/>
                    <a:pt x="98387" y="0"/>
                  </a:cubicBezTo>
                  <a:close/>
                </a:path>
              </a:pathLst>
            </a:custGeom>
            <a:solidFill>
              <a:srgbClr val="4989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0" name="Google Shape;2250;p74"/>
            <p:cNvSpPr/>
            <p:nvPr/>
          </p:nvSpPr>
          <p:spPr>
            <a:xfrm>
              <a:off x="3642750" y="5062200"/>
              <a:ext cx="309675" cy="271975"/>
            </a:xfrm>
            <a:custGeom>
              <a:rect b="b" l="l" r="r" t="t"/>
              <a:pathLst>
                <a:path extrusionOk="0" h="10879" w="12387">
                  <a:moveTo>
                    <a:pt x="6706" y="550"/>
                  </a:moveTo>
                  <a:lnTo>
                    <a:pt x="6706" y="550"/>
                  </a:lnTo>
                  <a:cubicBezTo>
                    <a:pt x="8747" y="1354"/>
                    <a:pt x="10820" y="2652"/>
                    <a:pt x="11378" y="4897"/>
                  </a:cubicBezTo>
                  <a:cubicBezTo>
                    <a:pt x="11604" y="5854"/>
                    <a:pt x="11517" y="6845"/>
                    <a:pt x="11099" y="7733"/>
                  </a:cubicBezTo>
                  <a:cubicBezTo>
                    <a:pt x="10630" y="8672"/>
                    <a:pt x="9864" y="9437"/>
                    <a:pt x="8925" y="9907"/>
                  </a:cubicBezTo>
                  <a:cubicBezTo>
                    <a:pt x="8351" y="10185"/>
                    <a:pt x="7742" y="10377"/>
                    <a:pt x="7116" y="10446"/>
                  </a:cubicBezTo>
                  <a:cubicBezTo>
                    <a:pt x="6912" y="10472"/>
                    <a:pt x="6699" y="10488"/>
                    <a:pt x="6483" y="10488"/>
                  </a:cubicBezTo>
                  <a:cubicBezTo>
                    <a:pt x="6404" y="10488"/>
                    <a:pt x="6325" y="10486"/>
                    <a:pt x="6246" y="10481"/>
                  </a:cubicBezTo>
                  <a:cubicBezTo>
                    <a:pt x="5915" y="10481"/>
                    <a:pt x="5602" y="10446"/>
                    <a:pt x="5272" y="10411"/>
                  </a:cubicBezTo>
                  <a:cubicBezTo>
                    <a:pt x="4054" y="10238"/>
                    <a:pt x="2958" y="9611"/>
                    <a:pt x="2158" y="8689"/>
                  </a:cubicBezTo>
                  <a:cubicBezTo>
                    <a:pt x="1601" y="7993"/>
                    <a:pt x="1288" y="7141"/>
                    <a:pt x="1271" y="6254"/>
                  </a:cubicBezTo>
                  <a:cubicBezTo>
                    <a:pt x="1271" y="5367"/>
                    <a:pt x="1497" y="4497"/>
                    <a:pt x="1914" y="3714"/>
                  </a:cubicBezTo>
                  <a:cubicBezTo>
                    <a:pt x="2349" y="2914"/>
                    <a:pt x="2941" y="2201"/>
                    <a:pt x="3654" y="1644"/>
                  </a:cubicBezTo>
                  <a:cubicBezTo>
                    <a:pt x="3828" y="1505"/>
                    <a:pt x="4019" y="1383"/>
                    <a:pt x="4211" y="1279"/>
                  </a:cubicBezTo>
                  <a:cubicBezTo>
                    <a:pt x="4298" y="1209"/>
                    <a:pt x="4385" y="1157"/>
                    <a:pt x="4489" y="1105"/>
                  </a:cubicBezTo>
                  <a:lnTo>
                    <a:pt x="4628" y="1035"/>
                  </a:lnTo>
                  <a:lnTo>
                    <a:pt x="4628" y="1035"/>
                  </a:lnTo>
                  <a:cubicBezTo>
                    <a:pt x="4607" y="1046"/>
                    <a:pt x="4600" y="1050"/>
                    <a:pt x="4601" y="1050"/>
                  </a:cubicBezTo>
                  <a:cubicBezTo>
                    <a:pt x="4604" y="1050"/>
                    <a:pt x="4646" y="1030"/>
                    <a:pt x="4646" y="1018"/>
                  </a:cubicBezTo>
                  <a:lnTo>
                    <a:pt x="4750" y="983"/>
                  </a:lnTo>
                  <a:cubicBezTo>
                    <a:pt x="4854" y="931"/>
                    <a:pt x="4959" y="879"/>
                    <a:pt x="5063" y="844"/>
                  </a:cubicBezTo>
                  <a:lnTo>
                    <a:pt x="5202" y="792"/>
                  </a:lnTo>
                  <a:cubicBezTo>
                    <a:pt x="5224" y="784"/>
                    <a:pt x="5234" y="782"/>
                    <a:pt x="5236" y="782"/>
                  </a:cubicBezTo>
                  <a:cubicBezTo>
                    <a:pt x="5242" y="782"/>
                    <a:pt x="5194" y="802"/>
                    <a:pt x="5194" y="802"/>
                  </a:cubicBezTo>
                  <a:cubicBezTo>
                    <a:pt x="5194" y="802"/>
                    <a:pt x="5201" y="799"/>
                    <a:pt x="5220" y="792"/>
                  </a:cubicBezTo>
                  <a:lnTo>
                    <a:pt x="5324" y="757"/>
                  </a:lnTo>
                  <a:cubicBezTo>
                    <a:pt x="5428" y="739"/>
                    <a:pt x="5533" y="705"/>
                    <a:pt x="5637" y="670"/>
                  </a:cubicBezTo>
                  <a:lnTo>
                    <a:pt x="5707" y="652"/>
                  </a:lnTo>
                  <a:lnTo>
                    <a:pt x="5898" y="635"/>
                  </a:lnTo>
                  <a:lnTo>
                    <a:pt x="6055" y="600"/>
                  </a:lnTo>
                  <a:lnTo>
                    <a:pt x="6142" y="600"/>
                  </a:lnTo>
                  <a:cubicBezTo>
                    <a:pt x="6246" y="600"/>
                    <a:pt x="6368" y="583"/>
                    <a:pt x="6472" y="583"/>
                  </a:cubicBezTo>
                  <a:cubicBezTo>
                    <a:pt x="6524" y="583"/>
                    <a:pt x="6614" y="573"/>
                    <a:pt x="6706" y="550"/>
                  </a:cubicBezTo>
                  <a:close/>
                  <a:moveTo>
                    <a:pt x="6603" y="1"/>
                  </a:moveTo>
                  <a:cubicBezTo>
                    <a:pt x="6484" y="1"/>
                    <a:pt x="6365" y="28"/>
                    <a:pt x="6263" y="78"/>
                  </a:cubicBezTo>
                  <a:cubicBezTo>
                    <a:pt x="6202" y="103"/>
                    <a:pt x="6073" y="187"/>
                    <a:pt x="6067" y="259"/>
                  </a:cubicBezTo>
                  <a:lnTo>
                    <a:pt x="6067" y="259"/>
                  </a:lnTo>
                  <a:cubicBezTo>
                    <a:pt x="4212" y="484"/>
                    <a:pt x="2533" y="1597"/>
                    <a:pt x="1479" y="3123"/>
                  </a:cubicBezTo>
                  <a:cubicBezTo>
                    <a:pt x="418" y="4653"/>
                    <a:pt x="1" y="6706"/>
                    <a:pt x="975" y="8394"/>
                  </a:cubicBezTo>
                  <a:cubicBezTo>
                    <a:pt x="1999" y="10150"/>
                    <a:pt x="4033" y="10879"/>
                    <a:pt x="6023" y="10879"/>
                  </a:cubicBezTo>
                  <a:cubicBezTo>
                    <a:pt x="6772" y="10879"/>
                    <a:pt x="7514" y="10776"/>
                    <a:pt x="8194" y="10585"/>
                  </a:cubicBezTo>
                  <a:cubicBezTo>
                    <a:pt x="9464" y="10272"/>
                    <a:pt x="10595" y="9559"/>
                    <a:pt x="11430" y="8533"/>
                  </a:cubicBezTo>
                  <a:cubicBezTo>
                    <a:pt x="12056" y="7698"/>
                    <a:pt x="12387" y="6689"/>
                    <a:pt x="12352" y="5645"/>
                  </a:cubicBezTo>
                  <a:cubicBezTo>
                    <a:pt x="12282" y="4549"/>
                    <a:pt x="11865" y="3523"/>
                    <a:pt x="11152" y="2688"/>
                  </a:cubicBezTo>
                  <a:cubicBezTo>
                    <a:pt x="10282" y="1644"/>
                    <a:pt x="9047" y="931"/>
                    <a:pt x="7794" y="409"/>
                  </a:cubicBezTo>
                  <a:cubicBezTo>
                    <a:pt x="7481" y="270"/>
                    <a:pt x="7168" y="148"/>
                    <a:pt x="6855" y="44"/>
                  </a:cubicBezTo>
                  <a:cubicBezTo>
                    <a:pt x="6775" y="15"/>
                    <a:pt x="6689" y="1"/>
                    <a:pt x="6603" y="1"/>
                  </a:cubicBezTo>
                  <a:close/>
                </a:path>
              </a:pathLst>
            </a:custGeom>
            <a:solidFill>
              <a:srgbClr val="99DD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1" name="Google Shape;2251;p74"/>
            <p:cNvSpPr/>
            <p:nvPr/>
          </p:nvSpPr>
          <p:spPr>
            <a:xfrm>
              <a:off x="3796150" y="369450"/>
              <a:ext cx="34950" cy="61450"/>
            </a:xfrm>
            <a:custGeom>
              <a:rect b="b" l="l" r="r" t="t"/>
              <a:pathLst>
                <a:path extrusionOk="0" h="2458" w="1398">
                  <a:moveTo>
                    <a:pt x="304" y="215"/>
                  </a:moveTo>
                  <a:cubicBezTo>
                    <a:pt x="297" y="225"/>
                    <a:pt x="290" y="234"/>
                    <a:pt x="284" y="244"/>
                  </a:cubicBezTo>
                  <a:lnTo>
                    <a:pt x="304" y="215"/>
                  </a:lnTo>
                  <a:close/>
                  <a:moveTo>
                    <a:pt x="458" y="1"/>
                  </a:moveTo>
                  <a:lnTo>
                    <a:pt x="304" y="215"/>
                  </a:lnTo>
                  <a:lnTo>
                    <a:pt x="304" y="215"/>
                  </a:lnTo>
                  <a:cubicBezTo>
                    <a:pt x="322" y="193"/>
                    <a:pt x="341" y="174"/>
                    <a:pt x="363" y="157"/>
                  </a:cubicBezTo>
                  <a:lnTo>
                    <a:pt x="363" y="157"/>
                  </a:lnTo>
                  <a:cubicBezTo>
                    <a:pt x="3" y="809"/>
                    <a:pt x="1" y="1601"/>
                    <a:pt x="371" y="2245"/>
                  </a:cubicBezTo>
                  <a:cubicBezTo>
                    <a:pt x="406" y="2314"/>
                    <a:pt x="458" y="2366"/>
                    <a:pt x="510" y="2419"/>
                  </a:cubicBezTo>
                  <a:cubicBezTo>
                    <a:pt x="571" y="2445"/>
                    <a:pt x="632" y="2458"/>
                    <a:pt x="693" y="2458"/>
                  </a:cubicBezTo>
                  <a:cubicBezTo>
                    <a:pt x="754" y="2458"/>
                    <a:pt x="814" y="2445"/>
                    <a:pt x="875" y="2419"/>
                  </a:cubicBezTo>
                  <a:cubicBezTo>
                    <a:pt x="1119" y="2297"/>
                    <a:pt x="1293" y="2071"/>
                    <a:pt x="1345" y="1810"/>
                  </a:cubicBezTo>
                  <a:cubicBezTo>
                    <a:pt x="1397" y="1549"/>
                    <a:pt x="1397" y="1288"/>
                    <a:pt x="1362" y="1027"/>
                  </a:cubicBezTo>
                  <a:cubicBezTo>
                    <a:pt x="1345" y="731"/>
                    <a:pt x="1241" y="453"/>
                    <a:pt x="1049" y="227"/>
                  </a:cubicBezTo>
                  <a:cubicBezTo>
                    <a:pt x="945" y="122"/>
                    <a:pt x="793" y="66"/>
                    <a:pt x="647" y="66"/>
                  </a:cubicBezTo>
                  <a:cubicBezTo>
                    <a:pt x="542" y="66"/>
                    <a:pt x="441" y="95"/>
                    <a:pt x="363" y="157"/>
                  </a:cubicBezTo>
                  <a:lnTo>
                    <a:pt x="363" y="157"/>
                  </a:lnTo>
                  <a:cubicBezTo>
                    <a:pt x="392" y="104"/>
                    <a:pt x="424" y="52"/>
                    <a:pt x="458" y="1"/>
                  </a:cubicBezTo>
                  <a:close/>
                </a:path>
              </a:pathLst>
            </a:custGeom>
            <a:solidFill>
              <a:srgbClr val="FF8E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2" name="Google Shape;2252;p74"/>
            <p:cNvSpPr/>
            <p:nvPr/>
          </p:nvSpPr>
          <p:spPr>
            <a:xfrm>
              <a:off x="3765525" y="356475"/>
              <a:ext cx="98175" cy="87525"/>
            </a:xfrm>
            <a:custGeom>
              <a:rect b="b" l="l" r="r" t="t"/>
              <a:pathLst>
                <a:path extrusionOk="0" h="3501" w="3927">
                  <a:moveTo>
                    <a:pt x="2831" y="920"/>
                  </a:moveTo>
                  <a:lnTo>
                    <a:pt x="2815" y="931"/>
                  </a:lnTo>
                  <a:lnTo>
                    <a:pt x="2815" y="931"/>
                  </a:lnTo>
                  <a:cubicBezTo>
                    <a:pt x="2816" y="930"/>
                    <a:pt x="2816" y="929"/>
                    <a:pt x="2817" y="928"/>
                  </a:cubicBezTo>
                  <a:lnTo>
                    <a:pt x="2817" y="928"/>
                  </a:lnTo>
                  <a:cubicBezTo>
                    <a:pt x="2821" y="925"/>
                    <a:pt x="2826" y="922"/>
                    <a:pt x="2831" y="920"/>
                  </a:cubicBezTo>
                  <a:close/>
                  <a:moveTo>
                    <a:pt x="1030" y="2572"/>
                  </a:moveTo>
                  <a:lnTo>
                    <a:pt x="1030" y="2572"/>
                  </a:lnTo>
                  <a:cubicBezTo>
                    <a:pt x="1016" y="2579"/>
                    <a:pt x="1001" y="2585"/>
                    <a:pt x="987" y="2590"/>
                  </a:cubicBezTo>
                  <a:lnTo>
                    <a:pt x="1030" y="2572"/>
                  </a:lnTo>
                  <a:close/>
                  <a:moveTo>
                    <a:pt x="2881" y="2745"/>
                  </a:moveTo>
                  <a:lnTo>
                    <a:pt x="2883" y="2746"/>
                  </a:lnTo>
                  <a:cubicBezTo>
                    <a:pt x="2883" y="2746"/>
                    <a:pt x="2882" y="2746"/>
                    <a:pt x="2881" y="2746"/>
                  </a:cubicBezTo>
                  <a:lnTo>
                    <a:pt x="2881" y="2746"/>
                  </a:lnTo>
                  <a:cubicBezTo>
                    <a:pt x="2881" y="2746"/>
                    <a:pt x="2881" y="2745"/>
                    <a:pt x="2881" y="2745"/>
                  </a:cubicBezTo>
                  <a:close/>
                  <a:moveTo>
                    <a:pt x="1479" y="1"/>
                  </a:moveTo>
                  <a:cubicBezTo>
                    <a:pt x="1337" y="1"/>
                    <a:pt x="1195" y="11"/>
                    <a:pt x="1057" y="32"/>
                  </a:cubicBezTo>
                  <a:cubicBezTo>
                    <a:pt x="848" y="67"/>
                    <a:pt x="552" y="119"/>
                    <a:pt x="430" y="311"/>
                  </a:cubicBezTo>
                  <a:lnTo>
                    <a:pt x="430" y="293"/>
                  </a:lnTo>
                  <a:cubicBezTo>
                    <a:pt x="376" y="373"/>
                    <a:pt x="327" y="456"/>
                    <a:pt x="284" y="541"/>
                  </a:cubicBezTo>
                  <a:lnTo>
                    <a:pt x="284" y="541"/>
                  </a:lnTo>
                  <a:cubicBezTo>
                    <a:pt x="280" y="545"/>
                    <a:pt x="277" y="550"/>
                    <a:pt x="274" y="554"/>
                  </a:cubicBezTo>
                  <a:cubicBezTo>
                    <a:pt x="251" y="588"/>
                    <a:pt x="237" y="621"/>
                    <a:pt x="229" y="653"/>
                  </a:cubicBezTo>
                  <a:lnTo>
                    <a:pt x="229" y="653"/>
                  </a:lnTo>
                  <a:cubicBezTo>
                    <a:pt x="72" y="1003"/>
                    <a:pt x="0" y="1387"/>
                    <a:pt x="13" y="1772"/>
                  </a:cubicBezTo>
                  <a:cubicBezTo>
                    <a:pt x="48" y="2033"/>
                    <a:pt x="100" y="2311"/>
                    <a:pt x="204" y="2555"/>
                  </a:cubicBezTo>
                  <a:cubicBezTo>
                    <a:pt x="239" y="2659"/>
                    <a:pt x="291" y="2764"/>
                    <a:pt x="361" y="2851"/>
                  </a:cubicBezTo>
                  <a:cubicBezTo>
                    <a:pt x="552" y="3112"/>
                    <a:pt x="813" y="3285"/>
                    <a:pt x="1109" y="3355"/>
                  </a:cubicBezTo>
                  <a:cubicBezTo>
                    <a:pt x="1370" y="3442"/>
                    <a:pt x="1613" y="3477"/>
                    <a:pt x="1874" y="3494"/>
                  </a:cubicBezTo>
                  <a:cubicBezTo>
                    <a:pt x="1944" y="3498"/>
                    <a:pt x="2014" y="3500"/>
                    <a:pt x="2083" y="3500"/>
                  </a:cubicBezTo>
                  <a:cubicBezTo>
                    <a:pt x="2309" y="3500"/>
                    <a:pt x="2531" y="3478"/>
                    <a:pt x="2744" y="3425"/>
                  </a:cubicBezTo>
                  <a:cubicBezTo>
                    <a:pt x="2988" y="3390"/>
                    <a:pt x="3231" y="3285"/>
                    <a:pt x="3422" y="3129"/>
                  </a:cubicBezTo>
                  <a:cubicBezTo>
                    <a:pt x="3649" y="2938"/>
                    <a:pt x="3823" y="2677"/>
                    <a:pt x="3875" y="2381"/>
                  </a:cubicBezTo>
                  <a:cubicBezTo>
                    <a:pt x="3927" y="2120"/>
                    <a:pt x="3927" y="1842"/>
                    <a:pt x="3875" y="1581"/>
                  </a:cubicBezTo>
                  <a:cubicBezTo>
                    <a:pt x="3857" y="1302"/>
                    <a:pt x="3770" y="1041"/>
                    <a:pt x="3631" y="815"/>
                  </a:cubicBezTo>
                  <a:cubicBezTo>
                    <a:pt x="3346" y="408"/>
                    <a:pt x="2859" y="212"/>
                    <a:pt x="2369" y="121"/>
                  </a:cubicBezTo>
                  <a:lnTo>
                    <a:pt x="2369" y="121"/>
                  </a:lnTo>
                  <a:cubicBezTo>
                    <a:pt x="2269" y="88"/>
                    <a:pt x="2167" y="63"/>
                    <a:pt x="2066" y="50"/>
                  </a:cubicBezTo>
                  <a:cubicBezTo>
                    <a:pt x="1873" y="20"/>
                    <a:pt x="1676" y="1"/>
                    <a:pt x="1479" y="1"/>
                  </a:cubicBezTo>
                  <a:close/>
                </a:path>
              </a:pathLst>
            </a:custGeom>
            <a:solidFill>
              <a:srgbClr val="FFCB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3" name="Google Shape;2253;p74"/>
            <p:cNvSpPr/>
            <p:nvPr/>
          </p:nvSpPr>
          <p:spPr>
            <a:xfrm>
              <a:off x="2114100" y="496000"/>
              <a:ext cx="3359575" cy="4441625"/>
            </a:xfrm>
            <a:custGeom>
              <a:rect b="b" l="l" r="r" t="t"/>
              <a:pathLst>
                <a:path extrusionOk="0" h="177665" w="134383">
                  <a:moveTo>
                    <a:pt x="1" y="1"/>
                  </a:moveTo>
                  <a:lnTo>
                    <a:pt x="1" y="177664"/>
                  </a:lnTo>
                  <a:lnTo>
                    <a:pt x="134383" y="177664"/>
                  </a:lnTo>
                  <a:lnTo>
                    <a:pt x="134383" y="1"/>
                  </a:lnTo>
                  <a:close/>
                </a:path>
              </a:pathLst>
            </a:custGeom>
            <a:solidFill>
              <a:srgbClr val="FFCB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54" name="Google Shape;2254;p74"/>
          <p:cNvGrpSpPr/>
          <p:nvPr/>
        </p:nvGrpSpPr>
        <p:grpSpPr>
          <a:xfrm>
            <a:off x="990644" y="3648175"/>
            <a:ext cx="644414" cy="923689"/>
            <a:chOff x="1795775" y="238075"/>
            <a:chExt cx="4007550" cy="5230400"/>
          </a:xfrm>
        </p:grpSpPr>
        <p:sp>
          <p:nvSpPr>
            <p:cNvPr id="2255" name="Google Shape;2255;p74"/>
            <p:cNvSpPr/>
            <p:nvPr/>
          </p:nvSpPr>
          <p:spPr>
            <a:xfrm>
              <a:off x="1795775" y="238075"/>
              <a:ext cx="4007550" cy="5230400"/>
            </a:xfrm>
            <a:custGeom>
              <a:rect b="b" l="l" r="r" t="t"/>
              <a:pathLst>
                <a:path extrusionOk="0" h="209216" w="160302">
                  <a:moveTo>
                    <a:pt x="98387" y="0"/>
                  </a:moveTo>
                  <a:cubicBezTo>
                    <a:pt x="90620" y="0"/>
                    <a:pt x="82851" y="64"/>
                    <a:pt x="75080" y="193"/>
                  </a:cubicBezTo>
                  <a:cubicBezTo>
                    <a:pt x="62660" y="402"/>
                    <a:pt x="50222" y="785"/>
                    <a:pt x="37801" y="1307"/>
                  </a:cubicBezTo>
                  <a:cubicBezTo>
                    <a:pt x="31591" y="1585"/>
                    <a:pt x="25381" y="2003"/>
                    <a:pt x="19170" y="2229"/>
                  </a:cubicBezTo>
                  <a:cubicBezTo>
                    <a:pt x="14178" y="2437"/>
                    <a:pt x="8681" y="2350"/>
                    <a:pt x="5480" y="5064"/>
                  </a:cubicBezTo>
                  <a:cubicBezTo>
                    <a:pt x="3775" y="6491"/>
                    <a:pt x="2697" y="8683"/>
                    <a:pt x="2662" y="12075"/>
                  </a:cubicBezTo>
                  <a:lnTo>
                    <a:pt x="2209" y="50989"/>
                  </a:lnTo>
                  <a:cubicBezTo>
                    <a:pt x="2209" y="56504"/>
                    <a:pt x="2070" y="62035"/>
                    <a:pt x="2001" y="67550"/>
                  </a:cubicBezTo>
                  <a:cubicBezTo>
                    <a:pt x="1427" y="109648"/>
                    <a:pt x="539" y="151728"/>
                    <a:pt x="52" y="193791"/>
                  </a:cubicBezTo>
                  <a:cubicBezTo>
                    <a:pt x="0" y="198019"/>
                    <a:pt x="174" y="202802"/>
                    <a:pt x="3305" y="205638"/>
                  </a:cubicBezTo>
                  <a:cubicBezTo>
                    <a:pt x="5915" y="208004"/>
                    <a:pt x="9777" y="208230"/>
                    <a:pt x="13308" y="208317"/>
                  </a:cubicBezTo>
                  <a:lnTo>
                    <a:pt x="29242" y="208752"/>
                  </a:lnTo>
                  <a:cubicBezTo>
                    <a:pt x="40573" y="209058"/>
                    <a:pt x="51903" y="209215"/>
                    <a:pt x="63230" y="209215"/>
                  </a:cubicBezTo>
                  <a:cubicBezTo>
                    <a:pt x="93671" y="209215"/>
                    <a:pt x="124087" y="208082"/>
                    <a:pt x="154439" y="205673"/>
                  </a:cubicBezTo>
                  <a:cubicBezTo>
                    <a:pt x="156092" y="205551"/>
                    <a:pt x="157953" y="205307"/>
                    <a:pt x="158980" y="204003"/>
                  </a:cubicBezTo>
                  <a:cubicBezTo>
                    <a:pt x="159797" y="202959"/>
                    <a:pt x="159850" y="201515"/>
                    <a:pt x="159850" y="200193"/>
                  </a:cubicBezTo>
                  <a:lnTo>
                    <a:pt x="160284" y="11849"/>
                  </a:lnTo>
                  <a:cubicBezTo>
                    <a:pt x="160302" y="8630"/>
                    <a:pt x="160110" y="4995"/>
                    <a:pt x="157692" y="2890"/>
                  </a:cubicBezTo>
                  <a:cubicBezTo>
                    <a:pt x="155779" y="1220"/>
                    <a:pt x="153048" y="1046"/>
                    <a:pt x="150508" y="959"/>
                  </a:cubicBezTo>
                  <a:cubicBezTo>
                    <a:pt x="133136" y="322"/>
                    <a:pt x="115765" y="0"/>
                    <a:pt x="98387" y="0"/>
                  </a:cubicBezTo>
                  <a:close/>
                </a:path>
              </a:pathLst>
            </a:custGeom>
            <a:solidFill>
              <a:srgbClr val="4989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6" name="Google Shape;2256;p74"/>
            <p:cNvSpPr/>
            <p:nvPr/>
          </p:nvSpPr>
          <p:spPr>
            <a:xfrm>
              <a:off x="3642750" y="5062200"/>
              <a:ext cx="309675" cy="271975"/>
            </a:xfrm>
            <a:custGeom>
              <a:rect b="b" l="l" r="r" t="t"/>
              <a:pathLst>
                <a:path extrusionOk="0" h="10879" w="12387">
                  <a:moveTo>
                    <a:pt x="6706" y="550"/>
                  </a:moveTo>
                  <a:lnTo>
                    <a:pt x="6706" y="550"/>
                  </a:lnTo>
                  <a:cubicBezTo>
                    <a:pt x="8747" y="1354"/>
                    <a:pt x="10820" y="2652"/>
                    <a:pt x="11378" y="4897"/>
                  </a:cubicBezTo>
                  <a:cubicBezTo>
                    <a:pt x="11604" y="5854"/>
                    <a:pt x="11517" y="6845"/>
                    <a:pt x="11099" y="7733"/>
                  </a:cubicBezTo>
                  <a:cubicBezTo>
                    <a:pt x="10630" y="8672"/>
                    <a:pt x="9864" y="9437"/>
                    <a:pt x="8925" y="9907"/>
                  </a:cubicBezTo>
                  <a:cubicBezTo>
                    <a:pt x="8351" y="10185"/>
                    <a:pt x="7742" y="10377"/>
                    <a:pt x="7116" y="10446"/>
                  </a:cubicBezTo>
                  <a:cubicBezTo>
                    <a:pt x="6912" y="10472"/>
                    <a:pt x="6699" y="10488"/>
                    <a:pt x="6483" y="10488"/>
                  </a:cubicBezTo>
                  <a:cubicBezTo>
                    <a:pt x="6404" y="10488"/>
                    <a:pt x="6325" y="10486"/>
                    <a:pt x="6246" y="10481"/>
                  </a:cubicBezTo>
                  <a:cubicBezTo>
                    <a:pt x="5915" y="10481"/>
                    <a:pt x="5602" y="10446"/>
                    <a:pt x="5272" y="10411"/>
                  </a:cubicBezTo>
                  <a:cubicBezTo>
                    <a:pt x="4054" y="10238"/>
                    <a:pt x="2958" y="9611"/>
                    <a:pt x="2158" y="8689"/>
                  </a:cubicBezTo>
                  <a:cubicBezTo>
                    <a:pt x="1601" y="7993"/>
                    <a:pt x="1288" y="7141"/>
                    <a:pt x="1271" y="6254"/>
                  </a:cubicBezTo>
                  <a:cubicBezTo>
                    <a:pt x="1271" y="5367"/>
                    <a:pt x="1497" y="4497"/>
                    <a:pt x="1914" y="3714"/>
                  </a:cubicBezTo>
                  <a:cubicBezTo>
                    <a:pt x="2349" y="2914"/>
                    <a:pt x="2941" y="2201"/>
                    <a:pt x="3654" y="1644"/>
                  </a:cubicBezTo>
                  <a:cubicBezTo>
                    <a:pt x="3828" y="1505"/>
                    <a:pt x="4019" y="1383"/>
                    <a:pt x="4211" y="1279"/>
                  </a:cubicBezTo>
                  <a:cubicBezTo>
                    <a:pt x="4298" y="1209"/>
                    <a:pt x="4385" y="1157"/>
                    <a:pt x="4489" y="1105"/>
                  </a:cubicBezTo>
                  <a:lnTo>
                    <a:pt x="4628" y="1035"/>
                  </a:lnTo>
                  <a:lnTo>
                    <a:pt x="4628" y="1035"/>
                  </a:lnTo>
                  <a:cubicBezTo>
                    <a:pt x="4607" y="1046"/>
                    <a:pt x="4600" y="1050"/>
                    <a:pt x="4601" y="1050"/>
                  </a:cubicBezTo>
                  <a:cubicBezTo>
                    <a:pt x="4604" y="1050"/>
                    <a:pt x="4646" y="1030"/>
                    <a:pt x="4646" y="1018"/>
                  </a:cubicBezTo>
                  <a:lnTo>
                    <a:pt x="4750" y="983"/>
                  </a:lnTo>
                  <a:cubicBezTo>
                    <a:pt x="4854" y="931"/>
                    <a:pt x="4959" y="879"/>
                    <a:pt x="5063" y="844"/>
                  </a:cubicBezTo>
                  <a:lnTo>
                    <a:pt x="5202" y="792"/>
                  </a:lnTo>
                  <a:cubicBezTo>
                    <a:pt x="5224" y="784"/>
                    <a:pt x="5234" y="782"/>
                    <a:pt x="5236" y="782"/>
                  </a:cubicBezTo>
                  <a:cubicBezTo>
                    <a:pt x="5242" y="782"/>
                    <a:pt x="5194" y="802"/>
                    <a:pt x="5194" y="802"/>
                  </a:cubicBezTo>
                  <a:cubicBezTo>
                    <a:pt x="5194" y="802"/>
                    <a:pt x="5201" y="799"/>
                    <a:pt x="5220" y="792"/>
                  </a:cubicBezTo>
                  <a:lnTo>
                    <a:pt x="5324" y="757"/>
                  </a:lnTo>
                  <a:cubicBezTo>
                    <a:pt x="5428" y="739"/>
                    <a:pt x="5533" y="705"/>
                    <a:pt x="5637" y="670"/>
                  </a:cubicBezTo>
                  <a:lnTo>
                    <a:pt x="5707" y="652"/>
                  </a:lnTo>
                  <a:lnTo>
                    <a:pt x="5898" y="635"/>
                  </a:lnTo>
                  <a:lnTo>
                    <a:pt x="6055" y="600"/>
                  </a:lnTo>
                  <a:lnTo>
                    <a:pt x="6142" y="600"/>
                  </a:lnTo>
                  <a:cubicBezTo>
                    <a:pt x="6246" y="600"/>
                    <a:pt x="6368" y="583"/>
                    <a:pt x="6472" y="583"/>
                  </a:cubicBezTo>
                  <a:cubicBezTo>
                    <a:pt x="6524" y="583"/>
                    <a:pt x="6614" y="573"/>
                    <a:pt x="6706" y="550"/>
                  </a:cubicBezTo>
                  <a:close/>
                  <a:moveTo>
                    <a:pt x="6603" y="1"/>
                  </a:moveTo>
                  <a:cubicBezTo>
                    <a:pt x="6484" y="1"/>
                    <a:pt x="6365" y="28"/>
                    <a:pt x="6263" y="78"/>
                  </a:cubicBezTo>
                  <a:cubicBezTo>
                    <a:pt x="6202" y="103"/>
                    <a:pt x="6073" y="187"/>
                    <a:pt x="6067" y="259"/>
                  </a:cubicBezTo>
                  <a:lnTo>
                    <a:pt x="6067" y="259"/>
                  </a:lnTo>
                  <a:cubicBezTo>
                    <a:pt x="4212" y="484"/>
                    <a:pt x="2533" y="1597"/>
                    <a:pt x="1479" y="3123"/>
                  </a:cubicBezTo>
                  <a:cubicBezTo>
                    <a:pt x="418" y="4653"/>
                    <a:pt x="1" y="6706"/>
                    <a:pt x="975" y="8394"/>
                  </a:cubicBezTo>
                  <a:cubicBezTo>
                    <a:pt x="1999" y="10150"/>
                    <a:pt x="4033" y="10879"/>
                    <a:pt x="6023" y="10879"/>
                  </a:cubicBezTo>
                  <a:cubicBezTo>
                    <a:pt x="6772" y="10879"/>
                    <a:pt x="7514" y="10776"/>
                    <a:pt x="8194" y="10585"/>
                  </a:cubicBezTo>
                  <a:cubicBezTo>
                    <a:pt x="9464" y="10272"/>
                    <a:pt x="10595" y="9559"/>
                    <a:pt x="11430" y="8533"/>
                  </a:cubicBezTo>
                  <a:cubicBezTo>
                    <a:pt x="12056" y="7698"/>
                    <a:pt x="12387" y="6689"/>
                    <a:pt x="12352" y="5645"/>
                  </a:cubicBezTo>
                  <a:cubicBezTo>
                    <a:pt x="12282" y="4549"/>
                    <a:pt x="11865" y="3523"/>
                    <a:pt x="11152" y="2688"/>
                  </a:cubicBezTo>
                  <a:cubicBezTo>
                    <a:pt x="10282" y="1644"/>
                    <a:pt x="9047" y="931"/>
                    <a:pt x="7794" y="409"/>
                  </a:cubicBezTo>
                  <a:cubicBezTo>
                    <a:pt x="7481" y="270"/>
                    <a:pt x="7168" y="148"/>
                    <a:pt x="6855" y="44"/>
                  </a:cubicBezTo>
                  <a:cubicBezTo>
                    <a:pt x="6775" y="15"/>
                    <a:pt x="6689" y="1"/>
                    <a:pt x="6603" y="1"/>
                  </a:cubicBezTo>
                  <a:close/>
                </a:path>
              </a:pathLst>
            </a:custGeom>
            <a:solidFill>
              <a:srgbClr val="99DD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7" name="Google Shape;2257;p74"/>
            <p:cNvSpPr/>
            <p:nvPr/>
          </p:nvSpPr>
          <p:spPr>
            <a:xfrm>
              <a:off x="3796150" y="369450"/>
              <a:ext cx="34950" cy="61450"/>
            </a:xfrm>
            <a:custGeom>
              <a:rect b="b" l="l" r="r" t="t"/>
              <a:pathLst>
                <a:path extrusionOk="0" h="2458" w="1398">
                  <a:moveTo>
                    <a:pt x="304" y="215"/>
                  </a:moveTo>
                  <a:cubicBezTo>
                    <a:pt x="297" y="225"/>
                    <a:pt x="290" y="234"/>
                    <a:pt x="284" y="244"/>
                  </a:cubicBezTo>
                  <a:lnTo>
                    <a:pt x="304" y="215"/>
                  </a:lnTo>
                  <a:close/>
                  <a:moveTo>
                    <a:pt x="458" y="1"/>
                  </a:moveTo>
                  <a:lnTo>
                    <a:pt x="304" y="215"/>
                  </a:lnTo>
                  <a:lnTo>
                    <a:pt x="304" y="215"/>
                  </a:lnTo>
                  <a:cubicBezTo>
                    <a:pt x="322" y="193"/>
                    <a:pt x="341" y="174"/>
                    <a:pt x="363" y="157"/>
                  </a:cubicBezTo>
                  <a:lnTo>
                    <a:pt x="363" y="157"/>
                  </a:lnTo>
                  <a:cubicBezTo>
                    <a:pt x="3" y="809"/>
                    <a:pt x="1" y="1601"/>
                    <a:pt x="371" y="2245"/>
                  </a:cubicBezTo>
                  <a:cubicBezTo>
                    <a:pt x="406" y="2314"/>
                    <a:pt x="458" y="2366"/>
                    <a:pt x="510" y="2419"/>
                  </a:cubicBezTo>
                  <a:cubicBezTo>
                    <a:pt x="571" y="2445"/>
                    <a:pt x="632" y="2458"/>
                    <a:pt x="693" y="2458"/>
                  </a:cubicBezTo>
                  <a:cubicBezTo>
                    <a:pt x="754" y="2458"/>
                    <a:pt x="814" y="2445"/>
                    <a:pt x="875" y="2419"/>
                  </a:cubicBezTo>
                  <a:cubicBezTo>
                    <a:pt x="1119" y="2297"/>
                    <a:pt x="1293" y="2071"/>
                    <a:pt x="1345" y="1810"/>
                  </a:cubicBezTo>
                  <a:cubicBezTo>
                    <a:pt x="1397" y="1549"/>
                    <a:pt x="1397" y="1288"/>
                    <a:pt x="1362" y="1027"/>
                  </a:cubicBezTo>
                  <a:cubicBezTo>
                    <a:pt x="1345" y="731"/>
                    <a:pt x="1241" y="453"/>
                    <a:pt x="1049" y="227"/>
                  </a:cubicBezTo>
                  <a:cubicBezTo>
                    <a:pt x="945" y="122"/>
                    <a:pt x="793" y="66"/>
                    <a:pt x="647" y="66"/>
                  </a:cubicBezTo>
                  <a:cubicBezTo>
                    <a:pt x="542" y="66"/>
                    <a:pt x="441" y="95"/>
                    <a:pt x="363" y="157"/>
                  </a:cubicBezTo>
                  <a:lnTo>
                    <a:pt x="363" y="157"/>
                  </a:lnTo>
                  <a:cubicBezTo>
                    <a:pt x="392" y="104"/>
                    <a:pt x="424" y="52"/>
                    <a:pt x="458" y="1"/>
                  </a:cubicBezTo>
                  <a:close/>
                </a:path>
              </a:pathLst>
            </a:custGeom>
            <a:solidFill>
              <a:srgbClr val="FF8E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8" name="Google Shape;2258;p74"/>
            <p:cNvSpPr/>
            <p:nvPr/>
          </p:nvSpPr>
          <p:spPr>
            <a:xfrm>
              <a:off x="3765525" y="356475"/>
              <a:ext cx="98175" cy="87525"/>
            </a:xfrm>
            <a:custGeom>
              <a:rect b="b" l="l" r="r" t="t"/>
              <a:pathLst>
                <a:path extrusionOk="0" h="3501" w="3927">
                  <a:moveTo>
                    <a:pt x="2831" y="920"/>
                  </a:moveTo>
                  <a:lnTo>
                    <a:pt x="2815" y="931"/>
                  </a:lnTo>
                  <a:lnTo>
                    <a:pt x="2815" y="931"/>
                  </a:lnTo>
                  <a:cubicBezTo>
                    <a:pt x="2816" y="930"/>
                    <a:pt x="2816" y="929"/>
                    <a:pt x="2817" y="928"/>
                  </a:cubicBezTo>
                  <a:lnTo>
                    <a:pt x="2817" y="928"/>
                  </a:lnTo>
                  <a:cubicBezTo>
                    <a:pt x="2821" y="925"/>
                    <a:pt x="2826" y="922"/>
                    <a:pt x="2831" y="920"/>
                  </a:cubicBezTo>
                  <a:close/>
                  <a:moveTo>
                    <a:pt x="1030" y="2572"/>
                  </a:moveTo>
                  <a:lnTo>
                    <a:pt x="1030" y="2572"/>
                  </a:lnTo>
                  <a:cubicBezTo>
                    <a:pt x="1016" y="2579"/>
                    <a:pt x="1001" y="2585"/>
                    <a:pt x="987" y="2590"/>
                  </a:cubicBezTo>
                  <a:lnTo>
                    <a:pt x="1030" y="2572"/>
                  </a:lnTo>
                  <a:close/>
                  <a:moveTo>
                    <a:pt x="2881" y="2745"/>
                  </a:moveTo>
                  <a:lnTo>
                    <a:pt x="2883" y="2746"/>
                  </a:lnTo>
                  <a:cubicBezTo>
                    <a:pt x="2883" y="2746"/>
                    <a:pt x="2882" y="2746"/>
                    <a:pt x="2881" y="2746"/>
                  </a:cubicBezTo>
                  <a:lnTo>
                    <a:pt x="2881" y="2746"/>
                  </a:lnTo>
                  <a:cubicBezTo>
                    <a:pt x="2881" y="2746"/>
                    <a:pt x="2881" y="2745"/>
                    <a:pt x="2881" y="2745"/>
                  </a:cubicBezTo>
                  <a:close/>
                  <a:moveTo>
                    <a:pt x="1479" y="1"/>
                  </a:moveTo>
                  <a:cubicBezTo>
                    <a:pt x="1337" y="1"/>
                    <a:pt x="1195" y="11"/>
                    <a:pt x="1057" y="32"/>
                  </a:cubicBezTo>
                  <a:cubicBezTo>
                    <a:pt x="848" y="67"/>
                    <a:pt x="552" y="119"/>
                    <a:pt x="430" y="311"/>
                  </a:cubicBezTo>
                  <a:lnTo>
                    <a:pt x="430" y="293"/>
                  </a:lnTo>
                  <a:cubicBezTo>
                    <a:pt x="376" y="373"/>
                    <a:pt x="327" y="456"/>
                    <a:pt x="284" y="541"/>
                  </a:cubicBezTo>
                  <a:lnTo>
                    <a:pt x="284" y="541"/>
                  </a:lnTo>
                  <a:cubicBezTo>
                    <a:pt x="280" y="545"/>
                    <a:pt x="277" y="550"/>
                    <a:pt x="274" y="554"/>
                  </a:cubicBezTo>
                  <a:cubicBezTo>
                    <a:pt x="251" y="588"/>
                    <a:pt x="237" y="621"/>
                    <a:pt x="229" y="653"/>
                  </a:cubicBezTo>
                  <a:lnTo>
                    <a:pt x="229" y="653"/>
                  </a:lnTo>
                  <a:cubicBezTo>
                    <a:pt x="72" y="1003"/>
                    <a:pt x="0" y="1387"/>
                    <a:pt x="13" y="1772"/>
                  </a:cubicBezTo>
                  <a:cubicBezTo>
                    <a:pt x="48" y="2033"/>
                    <a:pt x="100" y="2311"/>
                    <a:pt x="204" y="2555"/>
                  </a:cubicBezTo>
                  <a:cubicBezTo>
                    <a:pt x="239" y="2659"/>
                    <a:pt x="291" y="2764"/>
                    <a:pt x="361" y="2851"/>
                  </a:cubicBezTo>
                  <a:cubicBezTo>
                    <a:pt x="552" y="3112"/>
                    <a:pt x="813" y="3285"/>
                    <a:pt x="1109" y="3355"/>
                  </a:cubicBezTo>
                  <a:cubicBezTo>
                    <a:pt x="1370" y="3442"/>
                    <a:pt x="1613" y="3477"/>
                    <a:pt x="1874" y="3494"/>
                  </a:cubicBezTo>
                  <a:cubicBezTo>
                    <a:pt x="1944" y="3498"/>
                    <a:pt x="2014" y="3500"/>
                    <a:pt x="2083" y="3500"/>
                  </a:cubicBezTo>
                  <a:cubicBezTo>
                    <a:pt x="2309" y="3500"/>
                    <a:pt x="2531" y="3478"/>
                    <a:pt x="2744" y="3425"/>
                  </a:cubicBezTo>
                  <a:cubicBezTo>
                    <a:pt x="2988" y="3390"/>
                    <a:pt x="3231" y="3285"/>
                    <a:pt x="3422" y="3129"/>
                  </a:cubicBezTo>
                  <a:cubicBezTo>
                    <a:pt x="3649" y="2938"/>
                    <a:pt x="3823" y="2677"/>
                    <a:pt x="3875" y="2381"/>
                  </a:cubicBezTo>
                  <a:cubicBezTo>
                    <a:pt x="3927" y="2120"/>
                    <a:pt x="3927" y="1842"/>
                    <a:pt x="3875" y="1581"/>
                  </a:cubicBezTo>
                  <a:cubicBezTo>
                    <a:pt x="3857" y="1302"/>
                    <a:pt x="3770" y="1041"/>
                    <a:pt x="3631" y="815"/>
                  </a:cubicBezTo>
                  <a:cubicBezTo>
                    <a:pt x="3346" y="408"/>
                    <a:pt x="2859" y="212"/>
                    <a:pt x="2369" y="121"/>
                  </a:cubicBezTo>
                  <a:lnTo>
                    <a:pt x="2369" y="121"/>
                  </a:lnTo>
                  <a:cubicBezTo>
                    <a:pt x="2269" y="88"/>
                    <a:pt x="2167" y="63"/>
                    <a:pt x="2066" y="50"/>
                  </a:cubicBezTo>
                  <a:cubicBezTo>
                    <a:pt x="1873" y="20"/>
                    <a:pt x="1676" y="1"/>
                    <a:pt x="1479" y="1"/>
                  </a:cubicBezTo>
                  <a:close/>
                </a:path>
              </a:pathLst>
            </a:custGeom>
            <a:solidFill>
              <a:srgbClr val="FFCB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9" name="Google Shape;2259;p74"/>
            <p:cNvSpPr/>
            <p:nvPr/>
          </p:nvSpPr>
          <p:spPr>
            <a:xfrm>
              <a:off x="2114100" y="496000"/>
              <a:ext cx="3359575" cy="4441625"/>
            </a:xfrm>
            <a:custGeom>
              <a:rect b="b" l="l" r="r" t="t"/>
              <a:pathLst>
                <a:path extrusionOk="0" h="177665" w="134383">
                  <a:moveTo>
                    <a:pt x="1" y="1"/>
                  </a:moveTo>
                  <a:lnTo>
                    <a:pt x="1" y="177664"/>
                  </a:lnTo>
                  <a:lnTo>
                    <a:pt x="134383" y="177664"/>
                  </a:lnTo>
                  <a:lnTo>
                    <a:pt x="134383" y="1"/>
                  </a:lnTo>
                  <a:close/>
                </a:path>
              </a:pathLst>
            </a:custGeom>
            <a:solidFill>
              <a:srgbClr val="FFCB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60" name="Google Shape;2260;p74"/>
          <p:cNvGrpSpPr/>
          <p:nvPr/>
        </p:nvGrpSpPr>
        <p:grpSpPr>
          <a:xfrm>
            <a:off x="1719895" y="3648175"/>
            <a:ext cx="644414" cy="923689"/>
            <a:chOff x="1795775" y="238075"/>
            <a:chExt cx="4007550" cy="5230400"/>
          </a:xfrm>
        </p:grpSpPr>
        <p:sp>
          <p:nvSpPr>
            <p:cNvPr id="2261" name="Google Shape;2261;p74"/>
            <p:cNvSpPr/>
            <p:nvPr/>
          </p:nvSpPr>
          <p:spPr>
            <a:xfrm>
              <a:off x="1795775" y="238075"/>
              <a:ext cx="4007550" cy="5230400"/>
            </a:xfrm>
            <a:custGeom>
              <a:rect b="b" l="l" r="r" t="t"/>
              <a:pathLst>
                <a:path extrusionOk="0" h="209216" w="160302">
                  <a:moveTo>
                    <a:pt x="98387" y="0"/>
                  </a:moveTo>
                  <a:cubicBezTo>
                    <a:pt x="90620" y="0"/>
                    <a:pt x="82851" y="64"/>
                    <a:pt x="75080" y="193"/>
                  </a:cubicBezTo>
                  <a:cubicBezTo>
                    <a:pt x="62660" y="402"/>
                    <a:pt x="50222" y="785"/>
                    <a:pt x="37801" y="1307"/>
                  </a:cubicBezTo>
                  <a:cubicBezTo>
                    <a:pt x="31591" y="1585"/>
                    <a:pt x="25381" y="2003"/>
                    <a:pt x="19170" y="2229"/>
                  </a:cubicBezTo>
                  <a:cubicBezTo>
                    <a:pt x="14178" y="2437"/>
                    <a:pt x="8681" y="2350"/>
                    <a:pt x="5480" y="5064"/>
                  </a:cubicBezTo>
                  <a:cubicBezTo>
                    <a:pt x="3775" y="6491"/>
                    <a:pt x="2697" y="8683"/>
                    <a:pt x="2662" y="12075"/>
                  </a:cubicBezTo>
                  <a:lnTo>
                    <a:pt x="2209" y="50989"/>
                  </a:lnTo>
                  <a:cubicBezTo>
                    <a:pt x="2209" y="56504"/>
                    <a:pt x="2070" y="62035"/>
                    <a:pt x="2001" y="67550"/>
                  </a:cubicBezTo>
                  <a:cubicBezTo>
                    <a:pt x="1427" y="109648"/>
                    <a:pt x="539" y="151728"/>
                    <a:pt x="52" y="193791"/>
                  </a:cubicBezTo>
                  <a:cubicBezTo>
                    <a:pt x="0" y="198019"/>
                    <a:pt x="174" y="202802"/>
                    <a:pt x="3305" y="205638"/>
                  </a:cubicBezTo>
                  <a:cubicBezTo>
                    <a:pt x="5915" y="208004"/>
                    <a:pt x="9777" y="208230"/>
                    <a:pt x="13308" y="208317"/>
                  </a:cubicBezTo>
                  <a:lnTo>
                    <a:pt x="29242" y="208752"/>
                  </a:lnTo>
                  <a:cubicBezTo>
                    <a:pt x="40573" y="209058"/>
                    <a:pt x="51903" y="209215"/>
                    <a:pt x="63230" y="209215"/>
                  </a:cubicBezTo>
                  <a:cubicBezTo>
                    <a:pt x="93671" y="209215"/>
                    <a:pt x="124087" y="208082"/>
                    <a:pt x="154439" y="205673"/>
                  </a:cubicBezTo>
                  <a:cubicBezTo>
                    <a:pt x="156092" y="205551"/>
                    <a:pt x="157953" y="205307"/>
                    <a:pt x="158980" y="204003"/>
                  </a:cubicBezTo>
                  <a:cubicBezTo>
                    <a:pt x="159797" y="202959"/>
                    <a:pt x="159850" y="201515"/>
                    <a:pt x="159850" y="200193"/>
                  </a:cubicBezTo>
                  <a:lnTo>
                    <a:pt x="160284" y="11849"/>
                  </a:lnTo>
                  <a:cubicBezTo>
                    <a:pt x="160302" y="8630"/>
                    <a:pt x="160110" y="4995"/>
                    <a:pt x="157692" y="2890"/>
                  </a:cubicBezTo>
                  <a:cubicBezTo>
                    <a:pt x="155779" y="1220"/>
                    <a:pt x="153048" y="1046"/>
                    <a:pt x="150508" y="959"/>
                  </a:cubicBezTo>
                  <a:cubicBezTo>
                    <a:pt x="133136" y="322"/>
                    <a:pt x="115765" y="0"/>
                    <a:pt x="98387" y="0"/>
                  </a:cubicBezTo>
                  <a:close/>
                </a:path>
              </a:pathLst>
            </a:custGeom>
            <a:solidFill>
              <a:srgbClr val="4989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2" name="Google Shape;2262;p74"/>
            <p:cNvSpPr/>
            <p:nvPr/>
          </p:nvSpPr>
          <p:spPr>
            <a:xfrm>
              <a:off x="3642750" y="5062200"/>
              <a:ext cx="309675" cy="271975"/>
            </a:xfrm>
            <a:custGeom>
              <a:rect b="b" l="l" r="r" t="t"/>
              <a:pathLst>
                <a:path extrusionOk="0" h="10879" w="12387">
                  <a:moveTo>
                    <a:pt x="6706" y="550"/>
                  </a:moveTo>
                  <a:lnTo>
                    <a:pt x="6706" y="550"/>
                  </a:lnTo>
                  <a:cubicBezTo>
                    <a:pt x="8747" y="1354"/>
                    <a:pt x="10820" y="2652"/>
                    <a:pt x="11378" y="4897"/>
                  </a:cubicBezTo>
                  <a:cubicBezTo>
                    <a:pt x="11604" y="5854"/>
                    <a:pt x="11517" y="6845"/>
                    <a:pt x="11099" y="7733"/>
                  </a:cubicBezTo>
                  <a:cubicBezTo>
                    <a:pt x="10630" y="8672"/>
                    <a:pt x="9864" y="9437"/>
                    <a:pt x="8925" y="9907"/>
                  </a:cubicBezTo>
                  <a:cubicBezTo>
                    <a:pt x="8351" y="10185"/>
                    <a:pt x="7742" y="10377"/>
                    <a:pt x="7116" y="10446"/>
                  </a:cubicBezTo>
                  <a:cubicBezTo>
                    <a:pt x="6912" y="10472"/>
                    <a:pt x="6699" y="10488"/>
                    <a:pt x="6483" y="10488"/>
                  </a:cubicBezTo>
                  <a:cubicBezTo>
                    <a:pt x="6404" y="10488"/>
                    <a:pt x="6325" y="10486"/>
                    <a:pt x="6246" y="10481"/>
                  </a:cubicBezTo>
                  <a:cubicBezTo>
                    <a:pt x="5915" y="10481"/>
                    <a:pt x="5602" y="10446"/>
                    <a:pt x="5272" y="10411"/>
                  </a:cubicBezTo>
                  <a:cubicBezTo>
                    <a:pt x="4054" y="10238"/>
                    <a:pt x="2958" y="9611"/>
                    <a:pt x="2158" y="8689"/>
                  </a:cubicBezTo>
                  <a:cubicBezTo>
                    <a:pt x="1601" y="7993"/>
                    <a:pt x="1288" y="7141"/>
                    <a:pt x="1271" y="6254"/>
                  </a:cubicBezTo>
                  <a:cubicBezTo>
                    <a:pt x="1271" y="5367"/>
                    <a:pt x="1497" y="4497"/>
                    <a:pt x="1914" y="3714"/>
                  </a:cubicBezTo>
                  <a:cubicBezTo>
                    <a:pt x="2349" y="2914"/>
                    <a:pt x="2941" y="2201"/>
                    <a:pt x="3654" y="1644"/>
                  </a:cubicBezTo>
                  <a:cubicBezTo>
                    <a:pt x="3828" y="1505"/>
                    <a:pt x="4019" y="1383"/>
                    <a:pt x="4211" y="1279"/>
                  </a:cubicBezTo>
                  <a:cubicBezTo>
                    <a:pt x="4298" y="1209"/>
                    <a:pt x="4385" y="1157"/>
                    <a:pt x="4489" y="1105"/>
                  </a:cubicBezTo>
                  <a:lnTo>
                    <a:pt x="4628" y="1035"/>
                  </a:lnTo>
                  <a:lnTo>
                    <a:pt x="4628" y="1035"/>
                  </a:lnTo>
                  <a:cubicBezTo>
                    <a:pt x="4607" y="1046"/>
                    <a:pt x="4600" y="1050"/>
                    <a:pt x="4601" y="1050"/>
                  </a:cubicBezTo>
                  <a:cubicBezTo>
                    <a:pt x="4604" y="1050"/>
                    <a:pt x="4646" y="1030"/>
                    <a:pt x="4646" y="1018"/>
                  </a:cubicBezTo>
                  <a:lnTo>
                    <a:pt x="4750" y="983"/>
                  </a:lnTo>
                  <a:cubicBezTo>
                    <a:pt x="4854" y="931"/>
                    <a:pt x="4959" y="879"/>
                    <a:pt x="5063" y="844"/>
                  </a:cubicBezTo>
                  <a:lnTo>
                    <a:pt x="5202" y="792"/>
                  </a:lnTo>
                  <a:cubicBezTo>
                    <a:pt x="5224" y="784"/>
                    <a:pt x="5234" y="782"/>
                    <a:pt x="5236" y="782"/>
                  </a:cubicBezTo>
                  <a:cubicBezTo>
                    <a:pt x="5242" y="782"/>
                    <a:pt x="5194" y="802"/>
                    <a:pt x="5194" y="802"/>
                  </a:cubicBezTo>
                  <a:cubicBezTo>
                    <a:pt x="5194" y="802"/>
                    <a:pt x="5201" y="799"/>
                    <a:pt x="5220" y="792"/>
                  </a:cubicBezTo>
                  <a:lnTo>
                    <a:pt x="5324" y="757"/>
                  </a:lnTo>
                  <a:cubicBezTo>
                    <a:pt x="5428" y="739"/>
                    <a:pt x="5533" y="705"/>
                    <a:pt x="5637" y="670"/>
                  </a:cubicBezTo>
                  <a:lnTo>
                    <a:pt x="5707" y="652"/>
                  </a:lnTo>
                  <a:lnTo>
                    <a:pt x="5898" y="635"/>
                  </a:lnTo>
                  <a:lnTo>
                    <a:pt x="6055" y="600"/>
                  </a:lnTo>
                  <a:lnTo>
                    <a:pt x="6142" y="600"/>
                  </a:lnTo>
                  <a:cubicBezTo>
                    <a:pt x="6246" y="600"/>
                    <a:pt x="6368" y="583"/>
                    <a:pt x="6472" y="583"/>
                  </a:cubicBezTo>
                  <a:cubicBezTo>
                    <a:pt x="6524" y="583"/>
                    <a:pt x="6614" y="573"/>
                    <a:pt x="6706" y="550"/>
                  </a:cubicBezTo>
                  <a:close/>
                  <a:moveTo>
                    <a:pt x="6603" y="1"/>
                  </a:moveTo>
                  <a:cubicBezTo>
                    <a:pt x="6484" y="1"/>
                    <a:pt x="6365" y="28"/>
                    <a:pt x="6263" y="78"/>
                  </a:cubicBezTo>
                  <a:cubicBezTo>
                    <a:pt x="6202" y="103"/>
                    <a:pt x="6073" y="187"/>
                    <a:pt x="6067" y="259"/>
                  </a:cubicBezTo>
                  <a:lnTo>
                    <a:pt x="6067" y="259"/>
                  </a:lnTo>
                  <a:cubicBezTo>
                    <a:pt x="4212" y="484"/>
                    <a:pt x="2533" y="1597"/>
                    <a:pt x="1479" y="3123"/>
                  </a:cubicBezTo>
                  <a:cubicBezTo>
                    <a:pt x="418" y="4653"/>
                    <a:pt x="1" y="6706"/>
                    <a:pt x="975" y="8394"/>
                  </a:cubicBezTo>
                  <a:cubicBezTo>
                    <a:pt x="1999" y="10150"/>
                    <a:pt x="4033" y="10879"/>
                    <a:pt x="6023" y="10879"/>
                  </a:cubicBezTo>
                  <a:cubicBezTo>
                    <a:pt x="6772" y="10879"/>
                    <a:pt x="7514" y="10776"/>
                    <a:pt x="8194" y="10585"/>
                  </a:cubicBezTo>
                  <a:cubicBezTo>
                    <a:pt x="9464" y="10272"/>
                    <a:pt x="10595" y="9559"/>
                    <a:pt x="11430" y="8533"/>
                  </a:cubicBezTo>
                  <a:cubicBezTo>
                    <a:pt x="12056" y="7698"/>
                    <a:pt x="12387" y="6689"/>
                    <a:pt x="12352" y="5645"/>
                  </a:cubicBezTo>
                  <a:cubicBezTo>
                    <a:pt x="12282" y="4549"/>
                    <a:pt x="11865" y="3523"/>
                    <a:pt x="11152" y="2688"/>
                  </a:cubicBezTo>
                  <a:cubicBezTo>
                    <a:pt x="10282" y="1644"/>
                    <a:pt x="9047" y="931"/>
                    <a:pt x="7794" y="409"/>
                  </a:cubicBezTo>
                  <a:cubicBezTo>
                    <a:pt x="7481" y="270"/>
                    <a:pt x="7168" y="148"/>
                    <a:pt x="6855" y="44"/>
                  </a:cubicBezTo>
                  <a:cubicBezTo>
                    <a:pt x="6775" y="15"/>
                    <a:pt x="6689" y="1"/>
                    <a:pt x="6603" y="1"/>
                  </a:cubicBezTo>
                  <a:close/>
                </a:path>
              </a:pathLst>
            </a:custGeom>
            <a:solidFill>
              <a:srgbClr val="99DD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3" name="Google Shape;2263;p74"/>
            <p:cNvSpPr/>
            <p:nvPr/>
          </p:nvSpPr>
          <p:spPr>
            <a:xfrm>
              <a:off x="3796150" y="369450"/>
              <a:ext cx="34950" cy="61450"/>
            </a:xfrm>
            <a:custGeom>
              <a:rect b="b" l="l" r="r" t="t"/>
              <a:pathLst>
                <a:path extrusionOk="0" h="2458" w="1398">
                  <a:moveTo>
                    <a:pt x="304" y="215"/>
                  </a:moveTo>
                  <a:cubicBezTo>
                    <a:pt x="297" y="225"/>
                    <a:pt x="290" y="234"/>
                    <a:pt x="284" y="244"/>
                  </a:cubicBezTo>
                  <a:lnTo>
                    <a:pt x="304" y="215"/>
                  </a:lnTo>
                  <a:close/>
                  <a:moveTo>
                    <a:pt x="458" y="1"/>
                  </a:moveTo>
                  <a:lnTo>
                    <a:pt x="304" y="215"/>
                  </a:lnTo>
                  <a:lnTo>
                    <a:pt x="304" y="215"/>
                  </a:lnTo>
                  <a:cubicBezTo>
                    <a:pt x="322" y="193"/>
                    <a:pt x="341" y="174"/>
                    <a:pt x="363" y="157"/>
                  </a:cubicBezTo>
                  <a:lnTo>
                    <a:pt x="363" y="157"/>
                  </a:lnTo>
                  <a:cubicBezTo>
                    <a:pt x="3" y="809"/>
                    <a:pt x="1" y="1601"/>
                    <a:pt x="371" y="2245"/>
                  </a:cubicBezTo>
                  <a:cubicBezTo>
                    <a:pt x="406" y="2314"/>
                    <a:pt x="458" y="2366"/>
                    <a:pt x="510" y="2419"/>
                  </a:cubicBezTo>
                  <a:cubicBezTo>
                    <a:pt x="571" y="2445"/>
                    <a:pt x="632" y="2458"/>
                    <a:pt x="693" y="2458"/>
                  </a:cubicBezTo>
                  <a:cubicBezTo>
                    <a:pt x="754" y="2458"/>
                    <a:pt x="814" y="2445"/>
                    <a:pt x="875" y="2419"/>
                  </a:cubicBezTo>
                  <a:cubicBezTo>
                    <a:pt x="1119" y="2297"/>
                    <a:pt x="1293" y="2071"/>
                    <a:pt x="1345" y="1810"/>
                  </a:cubicBezTo>
                  <a:cubicBezTo>
                    <a:pt x="1397" y="1549"/>
                    <a:pt x="1397" y="1288"/>
                    <a:pt x="1362" y="1027"/>
                  </a:cubicBezTo>
                  <a:cubicBezTo>
                    <a:pt x="1345" y="731"/>
                    <a:pt x="1241" y="453"/>
                    <a:pt x="1049" y="227"/>
                  </a:cubicBezTo>
                  <a:cubicBezTo>
                    <a:pt x="945" y="122"/>
                    <a:pt x="793" y="66"/>
                    <a:pt x="647" y="66"/>
                  </a:cubicBezTo>
                  <a:cubicBezTo>
                    <a:pt x="542" y="66"/>
                    <a:pt x="441" y="95"/>
                    <a:pt x="363" y="157"/>
                  </a:cubicBezTo>
                  <a:lnTo>
                    <a:pt x="363" y="157"/>
                  </a:lnTo>
                  <a:cubicBezTo>
                    <a:pt x="392" y="104"/>
                    <a:pt x="424" y="52"/>
                    <a:pt x="458" y="1"/>
                  </a:cubicBezTo>
                  <a:close/>
                </a:path>
              </a:pathLst>
            </a:custGeom>
            <a:solidFill>
              <a:srgbClr val="FF8E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4" name="Google Shape;2264;p74"/>
            <p:cNvSpPr/>
            <p:nvPr/>
          </p:nvSpPr>
          <p:spPr>
            <a:xfrm>
              <a:off x="3765525" y="356475"/>
              <a:ext cx="98175" cy="87525"/>
            </a:xfrm>
            <a:custGeom>
              <a:rect b="b" l="l" r="r" t="t"/>
              <a:pathLst>
                <a:path extrusionOk="0" h="3501" w="3927">
                  <a:moveTo>
                    <a:pt x="2831" y="920"/>
                  </a:moveTo>
                  <a:lnTo>
                    <a:pt x="2815" y="931"/>
                  </a:lnTo>
                  <a:lnTo>
                    <a:pt x="2815" y="931"/>
                  </a:lnTo>
                  <a:cubicBezTo>
                    <a:pt x="2816" y="930"/>
                    <a:pt x="2816" y="929"/>
                    <a:pt x="2817" y="928"/>
                  </a:cubicBezTo>
                  <a:lnTo>
                    <a:pt x="2817" y="928"/>
                  </a:lnTo>
                  <a:cubicBezTo>
                    <a:pt x="2821" y="925"/>
                    <a:pt x="2826" y="922"/>
                    <a:pt x="2831" y="920"/>
                  </a:cubicBezTo>
                  <a:close/>
                  <a:moveTo>
                    <a:pt x="1030" y="2572"/>
                  </a:moveTo>
                  <a:lnTo>
                    <a:pt x="1030" y="2572"/>
                  </a:lnTo>
                  <a:cubicBezTo>
                    <a:pt x="1016" y="2579"/>
                    <a:pt x="1001" y="2585"/>
                    <a:pt x="987" y="2590"/>
                  </a:cubicBezTo>
                  <a:lnTo>
                    <a:pt x="1030" y="2572"/>
                  </a:lnTo>
                  <a:close/>
                  <a:moveTo>
                    <a:pt x="2881" y="2745"/>
                  </a:moveTo>
                  <a:lnTo>
                    <a:pt x="2883" y="2746"/>
                  </a:lnTo>
                  <a:cubicBezTo>
                    <a:pt x="2883" y="2746"/>
                    <a:pt x="2882" y="2746"/>
                    <a:pt x="2881" y="2746"/>
                  </a:cubicBezTo>
                  <a:lnTo>
                    <a:pt x="2881" y="2746"/>
                  </a:lnTo>
                  <a:cubicBezTo>
                    <a:pt x="2881" y="2746"/>
                    <a:pt x="2881" y="2745"/>
                    <a:pt x="2881" y="2745"/>
                  </a:cubicBezTo>
                  <a:close/>
                  <a:moveTo>
                    <a:pt x="1479" y="1"/>
                  </a:moveTo>
                  <a:cubicBezTo>
                    <a:pt x="1337" y="1"/>
                    <a:pt x="1195" y="11"/>
                    <a:pt x="1057" y="32"/>
                  </a:cubicBezTo>
                  <a:cubicBezTo>
                    <a:pt x="848" y="67"/>
                    <a:pt x="552" y="119"/>
                    <a:pt x="430" y="311"/>
                  </a:cubicBezTo>
                  <a:lnTo>
                    <a:pt x="430" y="293"/>
                  </a:lnTo>
                  <a:cubicBezTo>
                    <a:pt x="376" y="373"/>
                    <a:pt x="327" y="456"/>
                    <a:pt x="284" y="541"/>
                  </a:cubicBezTo>
                  <a:lnTo>
                    <a:pt x="284" y="541"/>
                  </a:lnTo>
                  <a:cubicBezTo>
                    <a:pt x="280" y="545"/>
                    <a:pt x="277" y="550"/>
                    <a:pt x="274" y="554"/>
                  </a:cubicBezTo>
                  <a:cubicBezTo>
                    <a:pt x="251" y="588"/>
                    <a:pt x="237" y="621"/>
                    <a:pt x="229" y="653"/>
                  </a:cubicBezTo>
                  <a:lnTo>
                    <a:pt x="229" y="653"/>
                  </a:lnTo>
                  <a:cubicBezTo>
                    <a:pt x="72" y="1003"/>
                    <a:pt x="0" y="1387"/>
                    <a:pt x="13" y="1772"/>
                  </a:cubicBezTo>
                  <a:cubicBezTo>
                    <a:pt x="48" y="2033"/>
                    <a:pt x="100" y="2311"/>
                    <a:pt x="204" y="2555"/>
                  </a:cubicBezTo>
                  <a:cubicBezTo>
                    <a:pt x="239" y="2659"/>
                    <a:pt x="291" y="2764"/>
                    <a:pt x="361" y="2851"/>
                  </a:cubicBezTo>
                  <a:cubicBezTo>
                    <a:pt x="552" y="3112"/>
                    <a:pt x="813" y="3285"/>
                    <a:pt x="1109" y="3355"/>
                  </a:cubicBezTo>
                  <a:cubicBezTo>
                    <a:pt x="1370" y="3442"/>
                    <a:pt x="1613" y="3477"/>
                    <a:pt x="1874" y="3494"/>
                  </a:cubicBezTo>
                  <a:cubicBezTo>
                    <a:pt x="1944" y="3498"/>
                    <a:pt x="2014" y="3500"/>
                    <a:pt x="2083" y="3500"/>
                  </a:cubicBezTo>
                  <a:cubicBezTo>
                    <a:pt x="2309" y="3500"/>
                    <a:pt x="2531" y="3478"/>
                    <a:pt x="2744" y="3425"/>
                  </a:cubicBezTo>
                  <a:cubicBezTo>
                    <a:pt x="2988" y="3390"/>
                    <a:pt x="3231" y="3285"/>
                    <a:pt x="3422" y="3129"/>
                  </a:cubicBezTo>
                  <a:cubicBezTo>
                    <a:pt x="3649" y="2938"/>
                    <a:pt x="3823" y="2677"/>
                    <a:pt x="3875" y="2381"/>
                  </a:cubicBezTo>
                  <a:cubicBezTo>
                    <a:pt x="3927" y="2120"/>
                    <a:pt x="3927" y="1842"/>
                    <a:pt x="3875" y="1581"/>
                  </a:cubicBezTo>
                  <a:cubicBezTo>
                    <a:pt x="3857" y="1302"/>
                    <a:pt x="3770" y="1041"/>
                    <a:pt x="3631" y="815"/>
                  </a:cubicBezTo>
                  <a:cubicBezTo>
                    <a:pt x="3346" y="408"/>
                    <a:pt x="2859" y="212"/>
                    <a:pt x="2369" y="121"/>
                  </a:cubicBezTo>
                  <a:lnTo>
                    <a:pt x="2369" y="121"/>
                  </a:lnTo>
                  <a:cubicBezTo>
                    <a:pt x="2269" y="88"/>
                    <a:pt x="2167" y="63"/>
                    <a:pt x="2066" y="50"/>
                  </a:cubicBezTo>
                  <a:cubicBezTo>
                    <a:pt x="1873" y="20"/>
                    <a:pt x="1676" y="1"/>
                    <a:pt x="1479" y="1"/>
                  </a:cubicBezTo>
                  <a:close/>
                </a:path>
              </a:pathLst>
            </a:custGeom>
            <a:solidFill>
              <a:srgbClr val="FFCB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5" name="Google Shape;2265;p74"/>
            <p:cNvSpPr/>
            <p:nvPr/>
          </p:nvSpPr>
          <p:spPr>
            <a:xfrm>
              <a:off x="2114100" y="496000"/>
              <a:ext cx="3359575" cy="4441625"/>
            </a:xfrm>
            <a:custGeom>
              <a:rect b="b" l="l" r="r" t="t"/>
              <a:pathLst>
                <a:path extrusionOk="0" h="177665" w="134383">
                  <a:moveTo>
                    <a:pt x="1" y="1"/>
                  </a:moveTo>
                  <a:lnTo>
                    <a:pt x="1" y="177664"/>
                  </a:lnTo>
                  <a:lnTo>
                    <a:pt x="134383" y="177664"/>
                  </a:lnTo>
                  <a:lnTo>
                    <a:pt x="134383" y="1"/>
                  </a:lnTo>
                  <a:close/>
                </a:path>
              </a:pathLst>
            </a:custGeom>
            <a:solidFill>
              <a:srgbClr val="FFCB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66" name="Google Shape;2266;p74"/>
          <p:cNvGrpSpPr/>
          <p:nvPr/>
        </p:nvGrpSpPr>
        <p:grpSpPr>
          <a:xfrm>
            <a:off x="2449146" y="3648175"/>
            <a:ext cx="644414" cy="923689"/>
            <a:chOff x="1795775" y="238075"/>
            <a:chExt cx="4007550" cy="5230400"/>
          </a:xfrm>
        </p:grpSpPr>
        <p:sp>
          <p:nvSpPr>
            <p:cNvPr id="2267" name="Google Shape;2267;p74"/>
            <p:cNvSpPr/>
            <p:nvPr/>
          </p:nvSpPr>
          <p:spPr>
            <a:xfrm>
              <a:off x="1795775" y="238075"/>
              <a:ext cx="4007550" cy="5230400"/>
            </a:xfrm>
            <a:custGeom>
              <a:rect b="b" l="l" r="r" t="t"/>
              <a:pathLst>
                <a:path extrusionOk="0" h="209216" w="160302">
                  <a:moveTo>
                    <a:pt x="98387" y="0"/>
                  </a:moveTo>
                  <a:cubicBezTo>
                    <a:pt x="90620" y="0"/>
                    <a:pt x="82851" y="64"/>
                    <a:pt x="75080" y="193"/>
                  </a:cubicBezTo>
                  <a:cubicBezTo>
                    <a:pt x="62660" y="402"/>
                    <a:pt x="50222" y="785"/>
                    <a:pt x="37801" y="1307"/>
                  </a:cubicBezTo>
                  <a:cubicBezTo>
                    <a:pt x="31591" y="1585"/>
                    <a:pt x="25381" y="2003"/>
                    <a:pt x="19170" y="2229"/>
                  </a:cubicBezTo>
                  <a:cubicBezTo>
                    <a:pt x="14178" y="2437"/>
                    <a:pt x="8681" y="2350"/>
                    <a:pt x="5480" y="5064"/>
                  </a:cubicBezTo>
                  <a:cubicBezTo>
                    <a:pt x="3775" y="6491"/>
                    <a:pt x="2697" y="8683"/>
                    <a:pt x="2662" y="12075"/>
                  </a:cubicBezTo>
                  <a:lnTo>
                    <a:pt x="2209" y="50989"/>
                  </a:lnTo>
                  <a:cubicBezTo>
                    <a:pt x="2209" y="56504"/>
                    <a:pt x="2070" y="62035"/>
                    <a:pt x="2001" y="67550"/>
                  </a:cubicBezTo>
                  <a:cubicBezTo>
                    <a:pt x="1427" y="109648"/>
                    <a:pt x="539" y="151728"/>
                    <a:pt x="52" y="193791"/>
                  </a:cubicBezTo>
                  <a:cubicBezTo>
                    <a:pt x="0" y="198019"/>
                    <a:pt x="174" y="202802"/>
                    <a:pt x="3305" y="205638"/>
                  </a:cubicBezTo>
                  <a:cubicBezTo>
                    <a:pt x="5915" y="208004"/>
                    <a:pt x="9777" y="208230"/>
                    <a:pt x="13308" y="208317"/>
                  </a:cubicBezTo>
                  <a:lnTo>
                    <a:pt x="29242" y="208752"/>
                  </a:lnTo>
                  <a:cubicBezTo>
                    <a:pt x="40573" y="209058"/>
                    <a:pt x="51903" y="209215"/>
                    <a:pt x="63230" y="209215"/>
                  </a:cubicBezTo>
                  <a:cubicBezTo>
                    <a:pt x="93671" y="209215"/>
                    <a:pt x="124087" y="208082"/>
                    <a:pt x="154439" y="205673"/>
                  </a:cubicBezTo>
                  <a:cubicBezTo>
                    <a:pt x="156092" y="205551"/>
                    <a:pt x="157953" y="205307"/>
                    <a:pt x="158980" y="204003"/>
                  </a:cubicBezTo>
                  <a:cubicBezTo>
                    <a:pt x="159797" y="202959"/>
                    <a:pt x="159850" y="201515"/>
                    <a:pt x="159850" y="200193"/>
                  </a:cubicBezTo>
                  <a:lnTo>
                    <a:pt x="160284" y="11849"/>
                  </a:lnTo>
                  <a:cubicBezTo>
                    <a:pt x="160302" y="8630"/>
                    <a:pt x="160110" y="4995"/>
                    <a:pt x="157692" y="2890"/>
                  </a:cubicBezTo>
                  <a:cubicBezTo>
                    <a:pt x="155779" y="1220"/>
                    <a:pt x="153048" y="1046"/>
                    <a:pt x="150508" y="959"/>
                  </a:cubicBezTo>
                  <a:cubicBezTo>
                    <a:pt x="133136" y="322"/>
                    <a:pt x="115765" y="0"/>
                    <a:pt x="98387" y="0"/>
                  </a:cubicBezTo>
                  <a:close/>
                </a:path>
              </a:pathLst>
            </a:custGeom>
            <a:solidFill>
              <a:srgbClr val="4989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8" name="Google Shape;2268;p74"/>
            <p:cNvSpPr/>
            <p:nvPr/>
          </p:nvSpPr>
          <p:spPr>
            <a:xfrm>
              <a:off x="3642750" y="5062200"/>
              <a:ext cx="309675" cy="271975"/>
            </a:xfrm>
            <a:custGeom>
              <a:rect b="b" l="l" r="r" t="t"/>
              <a:pathLst>
                <a:path extrusionOk="0" h="10879" w="12387">
                  <a:moveTo>
                    <a:pt x="6706" y="550"/>
                  </a:moveTo>
                  <a:lnTo>
                    <a:pt x="6706" y="550"/>
                  </a:lnTo>
                  <a:cubicBezTo>
                    <a:pt x="8747" y="1354"/>
                    <a:pt x="10820" y="2652"/>
                    <a:pt x="11378" y="4897"/>
                  </a:cubicBezTo>
                  <a:cubicBezTo>
                    <a:pt x="11604" y="5854"/>
                    <a:pt x="11517" y="6845"/>
                    <a:pt x="11099" y="7733"/>
                  </a:cubicBezTo>
                  <a:cubicBezTo>
                    <a:pt x="10630" y="8672"/>
                    <a:pt x="9864" y="9437"/>
                    <a:pt x="8925" y="9907"/>
                  </a:cubicBezTo>
                  <a:cubicBezTo>
                    <a:pt x="8351" y="10185"/>
                    <a:pt x="7742" y="10377"/>
                    <a:pt x="7116" y="10446"/>
                  </a:cubicBezTo>
                  <a:cubicBezTo>
                    <a:pt x="6912" y="10472"/>
                    <a:pt x="6699" y="10488"/>
                    <a:pt x="6483" y="10488"/>
                  </a:cubicBezTo>
                  <a:cubicBezTo>
                    <a:pt x="6404" y="10488"/>
                    <a:pt x="6325" y="10486"/>
                    <a:pt x="6246" y="10481"/>
                  </a:cubicBezTo>
                  <a:cubicBezTo>
                    <a:pt x="5915" y="10481"/>
                    <a:pt x="5602" y="10446"/>
                    <a:pt x="5272" y="10411"/>
                  </a:cubicBezTo>
                  <a:cubicBezTo>
                    <a:pt x="4054" y="10238"/>
                    <a:pt x="2958" y="9611"/>
                    <a:pt x="2158" y="8689"/>
                  </a:cubicBezTo>
                  <a:cubicBezTo>
                    <a:pt x="1601" y="7993"/>
                    <a:pt x="1288" y="7141"/>
                    <a:pt x="1271" y="6254"/>
                  </a:cubicBezTo>
                  <a:cubicBezTo>
                    <a:pt x="1271" y="5367"/>
                    <a:pt x="1497" y="4497"/>
                    <a:pt x="1914" y="3714"/>
                  </a:cubicBezTo>
                  <a:cubicBezTo>
                    <a:pt x="2349" y="2914"/>
                    <a:pt x="2941" y="2201"/>
                    <a:pt x="3654" y="1644"/>
                  </a:cubicBezTo>
                  <a:cubicBezTo>
                    <a:pt x="3828" y="1505"/>
                    <a:pt x="4019" y="1383"/>
                    <a:pt x="4211" y="1279"/>
                  </a:cubicBezTo>
                  <a:cubicBezTo>
                    <a:pt x="4298" y="1209"/>
                    <a:pt x="4385" y="1157"/>
                    <a:pt x="4489" y="1105"/>
                  </a:cubicBezTo>
                  <a:lnTo>
                    <a:pt x="4628" y="1035"/>
                  </a:lnTo>
                  <a:lnTo>
                    <a:pt x="4628" y="1035"/>
                  </a:lnTo>
                  <a:cubicBezTo>
                    <a:pt x="4607" y="1046"/>
                    <a:pt x="4600" y="1050"/>
                    <a:pt x="4601" y="1050"/>
                  </a:cubicBezTo>
                  <a:cubicBezTo>
                    <a:pt x="4604" y="1050"/>
                    <a:pt x="4646" y="1030"/>
                    <a:pt x="4646" y="1018"/>
                  </a:cubicBezTo>
                  <a:lnTo>
                    <a:pt x="4750" y="983"/>
                  </a:lnTo>
                  <a:cubicBezTo>
                    <a:pt x="4854" y="931"/>
                    <a:pt x="4959" y="879"/>
                    <a:pt x="5063" y="844"/>
                  </a:cubicBezTo>
                  <a:lnTo>
                    <a:pt x="5202" y="792"/>
                  </a:lnTo>
                  <a:cubicBezTo>
                    <a:pt x="5224" y="784"/>
                    <a:pt x="5234" y="782"/>
                    <a:pt x="5236" y="782"/>
                  </a:cubicBezTo>
                  <a:cubicBezTo>
                    <a:pt x="5242" y="782"/>
                    <a:pt x="5194" y="802"/>
                    <a:pt x="5194" y="802"/>
                  </a:cubicBezTo>
                  <a:cubicBezTo>
                    <a:pt x="5194" y="802"/>
                    <a:pt x="5201" y="799"/>
                    <a:pt x="5220" y="792"/>
                  </a:cubicBezTo>
                  <a:lnTo>
                    <a:pt x="5324" y="757"/>
                  </a:lnTo>
                  <a:cubicBezTo>
                    <a:pt x="5428" y="739"/>
                    <a:pt x="5533" y="705"/>
                    <a:pt x="5637" y="670"/>
                  </a:cubicBezTo>
                  <a:lnTo>
                    <a:pt x="5707" y="652"/>
                  </a:lnTo>
                  <a:lnTo>
                    <a:pt x="5898" y="635"/>
                  </a:lnTo>
                  <a:lnTo>
                    <a:pt x="6055" y="600"/>
                  </a:lnTo>
                  <a:lnTo>
                    <a:pt x="6142" y="600"/>
                  </a:lnTo>
                  <a:cubicBezTo>
                    <a:pt x="6246" y="600"/>
                    <a:pt x="6368" y="583"/>
                    <a:pt x="6472" y="583"/>
                  </a:cubicBezTo>
                  <a:cubicBezTo>
                    <a:pt x="6524" y="583"/>
                    <a:pt x="6614" y="573"/>
                    <a:pt x="6706" y="550"/>
                  </a:cubicBezTo>
                  <a:close/>
                  <a:moveTo>
                    <a:pt x="6603" y="1"/>
                  </a:moveTo>
                  <a:cubicBezTo>
                    <a:pt x="6484" y="1"/>
                    <a:pt x="6365" y="28"/>
                    <a:pt x="6263" y="78"/>
                  </a:cubicBezTo>
                  <a:cubicBezTo>
                    <a:pt x="6202" y="103"/>
                    <a:pt x="6073" y="187"/>
                    <a:pt x="6067" y="259"/>
                  </a:cubicBezTo>
                  <a:lnTo>
                    <a:pt x="6067" y="259"/>
                  </a:lnTo>
                  <a:cubicBezTo>
                    <a:pt x="4212" y="484"/>
                    <a:pt x="2533" y="1597"/>
                    <a:pt x="1479" y="3123"/>
                  </a:cubicBezTo>
                  <a:cubicBezTo>
                    <a:pt x="418" y="4653"/>
                    <a:pt x="1" y="6706"/>
                    <a:pt x="975" y="8394"/>
                  </a:cubicBezTo>
                  <a:cubicBezTo>
                    <a:pt x="1999" y="10150"/>
                    <a:pt x="4033" y="10879"/>
                    <a:pt x="6023" y="10879"/>
                  </a:cubicBezTo>
                  <a:cubicBezTo>
                    <a:pt x="6772" y="10879"/>
                    <a:pt x="7514" y="10776"/>
                    <a:pt x="8194" y="10585"/>
                  </a:cubicBezTo>
                  <a:cubicBezTo>
                    <a:pt x="9464" y="10272"/>
                    <a:pt x="10595" y="9559"/>
                    <a:pt x="11430" y="8533"/>
                  </a:cubicBezTo>
                  <a:cubicBezTo>
                    <a:pt x="12056" y="7698"/>
                    <a:pt x="12387" y="6689"/>
                    <a:pt x="12352" y="5645"/>
                  </a:cubicBezTo>
                  <a:cubicBezTo>
                    <a:pt x="12282" y="4549"/>
                    <a:pt x="11865" y="3523"/>
                    <a:pt x="11152" y="2688"/>
                  </a:cubicBezTo>
                  <a:cubicBezTo>
                    <a:pt x="10282" y="1644"/>
                    <a:pt x="9047" y="931"/>
                    <a:pt x="7794" y="409"/>
                  </a:cubicBezTo>
                  <a:cubicBezTo>
                    <a:pt x="7481" y="270"/>
                    <a:pt x="7168" y="148"/>
                    <a:pt x="6855" y="44"/>
                  </a:cubicBezTo>
                  <a:cubicBezTo>
                    <a:pt x="6775" y="15"/>
                    <a:pt x="6689" y="1"/>
                    <a:pt x="6603" y="1"/>
                  </a:cubicBezTo>
                  <a:close/>
                </a:path>
              </a:pathLst>
            </a:custGeom>
            <a:solidFill>
              <a:srgbClr val="99DD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9" name="Google Shape;2269;p74"/>
            <p:cNvSpPr/>
            <p:nvPr/>
          </p:nvSpPr>
          <p:spPr>
            <a:xfrm>
              <a:off x="3796150" y="369450"/>
              <a:ext cx="34950" cy="61450"/>
            </a:xfrm>
            <a:custGeom>
              <a:rect b="b" l="l" r="r" t="t"/>
              <a:pathLst>
                <a:path extrusionOk="0" h="2458" w="1398">
                  <a:moveTo>
                    <a:pt x="304" y="215"/>
                  </a:moveTo>
                  <a:cubicBezTo>
                    <a:pt x="297" y="225"/>
                    <a:pt x="290" y="234"/>
                    <a:pt x="284" y="244"/>
                  </a:cubicBezTo>
                  <a:lnTo>
                    <a:pt x="304" y="215"/>
                  </a:lnTo>
                  <a:close/>
                  <a:moveTo>
                    <a:pt x="458" y="1"/>
                  </a:moveTo>
                  <a:lnTo>
                    <a:pt x="304" y="215"/>
                  </a:lnTo>
                  <a:lnTo>
                    <a:pt x="304" y="215"/>
                  </a:lnTo>
                  <a:cubicBezTo>
                    <a:pt x="322" y="193"/>
                    <a:pt x="341" y="174"/>
                    <a:pt x="363" y="157"/>
                  </a:cubicBezTo>
                  <a:lnTo>
                    <a:pt x="363" y="157"/>
                  </a:lnTo>
                  <a:cubicBezTo>
                    <a:pt x="3" y="809"/>
                    <a:pt x="1" y="1601"/>
                    <a:pt x="371" y="2245"/>
                  </a:cubicBezTo>
                  <a:cubicBezTo>
                    <a:pt x="406" y="2314"/>
                    <a:pt x="458" y="2366"/>
                    <a:pt x="510" y="2419"/>
                  </a:cubicBezTo>
                  <a:cubicBezTo>
                    <a:pt x="571" y="2445"/>
                    <a:pt x="632" y="2458"/>
                    <a:pt x="693" y="2458"/>
                  </a:cubicBezTo>
                  <a:cubicBezTo>
                    <a:pt x="754" y="2458"/>
                    <a:pt x="814" y="2445"/>
                    <a:pt x="875" y="2419"/>
                  </a:cubicBezTo>
                  <a:cubicBezTo>
                    <a:pt x="1119" y="2297"/>
                    <a:pt x="1293" y="2071"/>
                    <a:pt x="1345" y="1810"/>
                  </a:cubicBezTo>
                  <a:cubicBezTo>
                    <a:pt x="1397" y="1549"/>
                    <a:pt x="1397" y="1288"/>
                    <a:pt x="1362" y="1027"/>
                  </a:cubicBezTo>
                  <a:cubicBezTo>
                    <a:pt x="1345" y="731"/>
                    <a:pt x="1241" y="453"/>
                    <a:pt x="1049" y="227"/>
                  </a:cubicBezTo>
                  <a:cubicBezTo>
                    <a:pt x="945" y="122"/>
                    <a:pt x="793" y="66"/>
                    <a:pt x="647" y="66"/>
                  </a:cubicBezTo>
                  <a:cubicBezTo>
                    <a:pt x="542" y="66"/>
                    <a:pt x="441" y="95"/>
                    <a:pt x="363" y="157"/>
                  </a:cubicBezTo>
                  <a:lnTo>
                    <a:pt x="363" y="157"/>
                  </a:lnTo>
                  <a:cubicBezTo>
                    <a:pt x="392" y="104"/>
                    <a:pt x="424" y="52"/>
                    <a:pt x="458" y="1"/>
                  </a:cubicBezTo>
                  <a:close/>
                </a:path>
              </a:pathLst>
            </a:custGeom>
            <a:solidFill>
              <a:srgbClr val="FF8E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0" name="Google Shape;2270;p74"/>
            <p:cNvSpPr/>
            <p:nvPr/>
          </p:nvSpPr>
          <p:spPr>
            <a:xfrm>
              <a:off x="3765525" y="356475"/>
              <a:ext cx="98175" cy="87525"/>
            </a:xfrm>
            <a:custGeom>
              <a:rect b="b" l="l" r="r" t="t"/>
              <a:pathLst>
                <a:path extrusionOk="0" h="3501" w="3927">
                  <a:moveTo>
                    <a:pt x="2831" y="920"/>
                  </a:moveTo>
                  <a:lnTo>
                    <a:pt x="2815" y="931"/>
                  </a:lnTo>
                  <a:lnTo>
                    <a:pt x="2815" y="931"/>
                  </a:lnTo>
                  <a:cubicBezTo>
                    <a:pt x="2816" y="930"/>
                    <a:pt x="2816" y="929"/>
                    <a:pt x="2817" y="928"/>
                  </a:cubicBezTo>
                  <a:lnTo>
                    <a:pt x="2817" y="928"/>
                  </a:lnTo>
                  <a:cubicBezTo>
                    <a:pt x="2821" y="925"/>
                    <a:pt x="2826" y="922"/>
                    <a:pt x="2831" y="920"/>
                  </a:cubicBezTo>
                  <a:close/>
                  <a:moveTo>
                    <a:pt x="1030" y="2572"/>
                  </a:moveTo>
                  <a:lnTo>
                    <a:pt x="1030" y="2572"/>
                  </a:lnTo>
                  <a:cubicBezTo>
                    <a:pt x="1016" y="2579"/>
                    <a:pt x="1001" y="2585"/>
                    <a:pt x="987" y="2590"/>
                  </a:cubicBezTo>
                  <a:lnTo>
                    <a:pt x="1030" y="2572"/>
                  </a:lnTo>
                  <a:close/>
                  <a:moveTo>
                    <a:pt x="2881" y="2745"/>
                  </a:moveTo>
                  <a:lnTo>
                    <a:pt x="2883" y="2746"/>
                  </a:lnTo>
                  <a:cubicBezTo>
                    <a:pt x="2883" y="2746"/>
                    <a:pt x="2882" y="2746"/>
                    <a:pt x="2881" y="2746"/>
                  </a:cubicBezTo>
                  <a:lnTo>
                    <a:pt x="2881" y="2746"/>
                  </a:lnTo>
                  <a:cubicBezTo>
                    <a:pt x="2881" y="2746"/>
                    <a:pt x="2881" y="2745"/>
                    <a:pt x="2881" y="2745"/>
                  </a:cubicBezTo>
                  <a:close/>
                  <a:moveTo>
                    <a:pt x="1479" y="1"/>
                  </a:moveTo>
                  <a:cubicBezTo>
                    <a:pt x="1337" y="1"/>
                    <a:pt x="1195" y="11"/>
                    <a:pt x="1057" y="32"/>
                  </a:cubicBezTo>
                  <a:cubicBezTo>
                    <a:pt x="848" y="67"/>
                    <a:pt x="552" y="119"/>
                    <a:pt x="430" y="311"/>
                  </a:cubicBezTo>
                  <a:lnTo>
                    <a:pt x="430" y="293"/>
                  </a:lnTo>
                  <a:cubicBezTo>
                    <a:pt x="376" y="373"/>
                    <a:pt x="327" y="456"/>
                    <a:pt x="284" y="541"/>
                  </a:cubicBezTo>
                  <a:lnTo>
                    <a:pt x="284" y="541"/>
                  </a:lnTo>
                  <a:cubicBezTo>
                    <a:pt x="280" y="545"/>
                    <a:pt x="277" y="550"/>
                    <a:pt x="274" y="554"/>
                  </a:cubicBezTo>
                  <a:cubicBezTo>
                    <a:pt x="251" y="588"/>
                    <a:pt x="237" y="621"/>
                    <a:pt x="229" y="653"/>
                  </a:cubicBezTo>
                  <a:lnTo>
                    <a:pt x="229" y="653"/>
                  </a:lnTo>
                  <a:cubicBezTo>
                    <a:pt x="72" y="1003"/>
                    <a:pt x="0" y="1387"/>
                    <a:pt x="13" y="1772"/>
                  </a:cubicBezTo>
                  <a:cubicBezTo>
                    <a:pt x="48" y="2033"/>
                    <a:pt x="100" y="2311"/>
                    <a:pt x="204" y="2555"/>
                  </a:cubicBezTo>
                  <a:cubicBezTo>
                    <a:pt x="239" y="2659"/>
                    <a:pt x="291" y="2764"/>
                    <a:pt x="361" y="2851"/>
                  </a:cubicBezTo>
                  <a:cubicBezTo>
                    <a:pt x="552" y="3112"/>
                    <a:pt x="813" y="3285"/>
                    <a:pt x="1109" y="3355"/>
                  </a:cubicBezTo>
                  <a:cubicBezTo>
                    <a:pt x="1370" y="3442"/>
                    <a:pt x="1613" y="3477"/>
                    <a:pt x="1874" y="3494"/>
                  </a:cubicBezTo>
                  <a:cubicBezTo>
                    <a:pt x="1944" y="3498"/>
                    <a:pt x="2014" y="3500"/>
                    <a:pt x="2083" y="3500"/>
                  </a:cubicBezTo>
                  <a:cubicBezTo>
                    <a:pt x="2309" y="3500"/>
                    <a:pt x="2531" y="3478"/>
                    <a:pt x="2744" y="3425"/>
                  </a:cubicBezTo>
                  <a:cubicBezTo>
                    <a:pt x="2988" y="3390"/>
                    <a:pt x="3231" y="3285"/>
                    <a:pt x="3422" y="3129"/>
                  </a:cubicBezTo>
                  <a:cubicBezTo>
                    <a:pt x="3649" y="2938"/>
                    <a:pt x="3823" y="2677"/>
                    <a:pt x="3875" y="2381"/>
                  </a:cubicBezTo>
                  <a:cubicBezTo>
                    <a:pt x="3927" y="2120"/>
                    <a:pt x="3927" y="1842"/>
                    <a:pt x="3875" y="1581"/>
                  </a:cubicBezTo>
                  <a:cubicBezTo>
                    <a:pt x="3857" y="1302"/>
                    <a:pt x="3770" y="1041"/>
                    <a:pt x="3631" y="815"/>
                  </a:cubicBezTo>
                  <a:cubicBezTo>
                    <a:pt x="3346" y="408"/>
                    <a:pt x="2859" y="212"/>
                    <a:pt x="2369" y="121"/>
                  </a:cubicBezTo>
                  <a:lnTo>
                    <a:pt x="2369" y="121"/>
                  </a:lnTo>
                  <a:cubicBezTo>
                    <a:pt x="2269" y="88"/>
                    <a:pt x="2167" y="63"/>
                    <a:pt x="2066" y="50"/>
                  </a:cubicBezTo>
                  <a:cubicBezTo>
                    <a:pt x="1873" y="20"/>
                    <a:pt x="1676" y="1"/>
                    <a:pt x="1479" y="1"/>
                  </a:cubicBezTo>
                  <a:close/>
                </a:path>
              </a:pathLst>
            </a:custGeom>
            <a:solidFill>
              <a:srgbClr val="FFCB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1" name="Google Shape;2271;p74"/>
            <p:cNvSpPr/>
            <p:nvPr/>
          </p:nvSpPr>
          <p:spPr>
            <a:xfrm>
              <a:off x="2114100" y="496000"/>
              <a:ext cx="3359575" cy="4441625"/>
            </a:xfrm>
            <a:custGeom>
              <a:rect b="b" l="l" r="r" t="t"/>
              <a:pathLst>
                <a:path extrusionOk="0" h="177665" w="134383">
                  <a:moveTo>
                    <a:pt x="1" y="1"/>
                  </a:moveTo>
                  <a:lnTo>
                    <a:pt x="1" y="177664"/>
                  </a:lnTo>
                  <a:lnTo>
                    <a:pt x="134383" y="177664"/>
                  </a:lnTo>
                  <a:lnTo>
                    <a:pt x="134383" y="1"/>
                  </a:lnTo>
                  <a:close/>
                </a:path>
              </a:pathLst>
            </a:custGeom>
            <a:solidFill>
              <a:srgbClr val="FFCB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72" name="Google Shape;2272;p74"/>
          <p:cNvGrpSpPr/>
          <p:nvPr/>
        </p:nvGrpSpPr>
        <p:grpSpPr>
          <a:xfrm>
            <a:off x="3178397" y="3648175"/>
            <a:ext cx="644414" cy="923689"/>
            <a:chOff x="1795775" y="238075"/>
            <a:chExt cx="4007550" cy="5230400"/>
          </a:xfrm>
        </p:grpSpPr>
        <p:sp>
          <p:nvSpPr>
            <p:cNvPr id="2273" name="Google Shape;2273;p74"/>
            <p:cNvSpPr/>
            <p:nvPr/>
          </p:nvSpPr>
          <p:spPr>
            <a:xfrm>
              <a:off x="1795775" y="238075"/>
              <a:ext cx="4007550" cy="5230400"/>
            </a:xfrm>
            <a:custGeom>
              <a:rect b="b" l="l" r="r" t="t"/>
              <a:pathLst>
                <a:path extrusionOk="0" h="209216" w="160302">
                  <a:moveTo>
                    <a:pt x="98387" y="0"/>
                  </a:moveTo>
                  <a:cubicBezTo>
                    <a:pt x="90620" y="0"/>
                    <a:pt x="82851" y="64"/>
                    <a:pt x="75080" y="193"/>
                  </a:cubicBezTo>
                  <a:cubicBezTo>
                    <a:pt x="62660" y="402"/>
                    <a:pt x="50222" y="785"/>
                    <a:pt x="37801" y="1307"/>
                  </a:cubicBezTo>
                  <a:cubicBezTo>
                    <a:pt x="31591" y="1585"/>
                    <a:pt x="25381" y="2003"/>
                    <a:pt x="19170" y="2229"/>
                  </a:cubicBezTo>
                  <a:cubicBezTo>
                    <a:pt x="14178" y="2437"/>
                    <a:pt x="8681" y="2350"/>
                    <a:pt x="5480" y="5064"/>
                  </a:cubicBezTo>
                  <a:cubicBezTo>
                    <a:pt x="3775" y="6491"/>
                    <a:pt x="2697" y="8683"/>
                    <a:pt x="2662" y="12075"/>
                  </a:cubicBezTo>
                  <a:lnTo>
                    <a:pt x="2209" y="50989"/>
                  </a:lnTo>
                  <a:cubicBezTo>
                    <a:pt x="2209" y="56504"/>
                    <a:pt x="2070" y="62035"/>
                    <a:pt x="2001" y="67550"/>
                  </a:cubicBezTo>
                  <a:cubicBezTo>
                    <a:pt x="1427" y="109648"/>
                    <a:pt x="539" y="151728"/>
                    <a:pt x="52" y="193791"/>
                  </a:cubicBezTo>
                  <a:cubicBezTo>
                    <a:pt x="0" y="198019"/>
                    <a:pt x="174" y="202802"/>
                    <a:pt x="3305" y="205638"/>
                  </a:cubicBezTo>
                  <a:cubicBezTo>
                    <a:pt x="5915" y="208004"/>
                    <a:pt x="9777" y="208230"/>
                    <a:pt x="13308" y="208317"/>
                  </a:cubicBezTo>
                  <a:lnTo>
                    <a:pt x="29242" y="208752"/>
                  </a:lnTo>
                  <a:cubicBezTo>
                    <a:pt x="40573" y="209058"/>
                    <a:pt x="51903" y="209215"/>
                    <a:pt x="63230" y="209215"/>
                  </a:cubicBezTo>
                  <a:cubicBezTo>
                    <a:pt x="93671" y="209215"/>
                    <a:pt x="124087" y="208082"/>
                    <a:pt x="154439" y="205673"/>
                  </a:cubicBezTo>
                  <a:cubicBezTo>
                    <a:pt x="156092" y="205551"/>
                    <a:pt x="157953" y="205307"/>
                    <a:pt x="158980" y="204003"/>
                  </a:cubicBezTo>
                  <a:cubicBezTo>
                    <a:pt x="159797" y="202959"/>
                    <a:pt x="159850" y="201515"/>
                    <a:pt x="159850" y="200193"/>
                  </a:cubicBezTo>
                  <a:lnTo>
                    <a:pt x="160284" y="11849"/>
                  </a:lnTo>
                  <a:cubicBezTo>
                    <a:pt x="160302" y="8630"/>
                    <a:pt x="160110" y="4995"/>
                    <a:pt x="157692" y="2890"/>
                  </a:cubicBezTo>
                  <a:cubicBezTo>
                    <a:pt x="155779" y="1220"/>
                    <a:pt x="153048" y="1046"/>
                    <a:pt x="150508" y="959"/>
                  </a:cubicBezTo>
                  <a:cubicBezTo>
                    <a:pt x="133136" y="322"/>
                    <a:pt x="115765" y="0"/>
                    <a:pt x="98387" y="0"/>
                  </a:cubicBezTo>
                  <a:close/>
                </a:path>
              </a:pathLst>
            </a:custGeom>
            <a:solidFill>
              <a:srgbClr val="4989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4" name="Google Shape;2274;p74"/>
            <p:cNvSpPr/>
            <p:nvPr/>
          </p:nvSpPr>
          <p:spPr>
            <a:xfrm>
              <a:off x="3642750" y="5062200"/>
              <a:ext cx="309675" cy="271975"/>
            </a:xfrm>
            <a:custGeom>
              <a:rect b="b" l="l" r="r" t="t"/>
              <a:pathLst>
                <a:path extrusionOk="0" h="10879" w="12387">
                  <a:moveTo>
                    <a:pt x="6706" y="550"/>
                  </a:moveTo>
                  <a:lnTo>
                    <a:pt x="6706" y="550"/>
                  </a:lnTo>
                  <a:cubicBezTo>
                    <a:pt x="8747" y="1354"/>
                    <a:pt x="10820" y="2652"/>
                    <a:pt x="11378" y="4897"/>
                  </a:cubicBezTo>
                  <a:cubicBezTo>
                    <a:pt x="11604" y="5854"/>
                    <a:pt x="11517" y="6845"/>
                    <a:pt x="11099" y="7733"/>
                  </a:cubicBezTo>
                  <a:cubicBezTo>
                    <a:pt x="10630" y="8672"/>
                    <a:pt x="9864" y="9437"/>
                    <a:pt x="8925" y="9907"/>
                  </a:cubicBezTo>
                  <a:cubicBezTo>
                    <a:pt x="8351" y="10185"/>
                    <a:pt x="7742" y="10377"/>
                    <a:pt x="7116" y="10446"/>
                  </a:cubicBezTo>
                  <a:cubicBezTo>
                    <a:pt x="6912" y="10472"/>
                    <a:pt x="6699" y="10488"/>
                    <a:pt x="6483" y="10488"/>
                  </a:cubicBezTo>
                  <a:cubicBezTo>
                    <a:pt x="6404" y="10488"/>
                    <a:pt x="6325" y="10486"/>
                    <a:pt x="6246" y="10481"/>
                  </a:cubicBezTo>
                  <a:cubicBezTo>
                    <a:pt x="5915" y="10481"/>
                    <a:pt x="5602" y="10446"/>
                    <a:pt x="5272" y="10411"/>
                  </a:cubicBezTo>
                  <a:cubicBezTo>
                    <a:pt x="4054" y="10238"/>
                    <a:pt x="2958" y="9611"/>
                    <a:pt x="2158" y="8689"/>
                  </a:cubicBezTo>
                  <a:cubicBezTo>
                    <a:pt x="1601" y="7993"/>
                    <a:pt x="1288" y="7141"/>
                    <a:pt x="1271" y="6254"/>
                  </a:cubicBezTo>
                  <a:cubicBezTo>
                    <a:pt x="1271" y="5367"/>
                    <a:pt x="1497" y="4497"/>
                    <a:pt x="1914" y="3714"/>
                  </a:cubicBezTo>
                  <a:cubicBezTo>
                    <a:pt x="2349" y="2914"/>
                    <a:pt x="2941" y="2201"/>
                    <a:pt x="3654" y="1644"/>
                  </a:cubicBezTo>
                  <a:cubicBezTo>
                    <a:pt x="3828" y="1505"/>
                    <a:pt x="4019" y="1383"/>
                    <a:pt x="4211" y="1279"/>
                  </a:cubicBezTo>
                  <a:cubicBezTo>
                    <a:pt x="4298" y="1209"/>
                    <a:pt x="4385" y="1157"/>
                    <a:pt x="4489" y="1105"/>
                  </a:cubicBezTo>
                  <a:lnTo>
                    <a:pt x="4628" y="1035"/>
                  </a:lnTo>
                  <a:lnTo>
                    <a:pt x="4628" y="1035"/>
                  </a:lnTo>
                  <a:cubicBezTo>
                    <a:pt x="4607" y="1046"/>
                    <a:pt x="4600" y="1050"/>
                    <a:pt x="4601" y="1050"/>
                  </a:cubicBezTo>
                  <a:cubicBezTo>
                    <a:pt x="4604" y="1050"/>
                    <a:pt x="4646" y="1030"/>
                    <a:pt x="4646" y="1018"/>
                  </a:cubicBezTo>
                  <a:lnTo>
                    <a:pt x="4750" y="983"/>
                  </a:lnTo>
                  <a:cubicBezTo>
                    <a:pt x="4854" y="931"/>
                    <a:pt x="4959" y="879"/>
                    <a:pt x="5063" y="844"/>
                  </a:cubicBezTo>
                  <a:lnTo>
                    <a:pt x="5202" y="792"/>
                  </a:lnTo>
                  <a:cubicBezTo>
                    <a:pt x="5224" y="784"/>
                    <a:pt x="5234" y="782"/>
                    <a:pt x="5236" y="782"/>
                  </a:cubicBezTo>
                  <a:cubicBezTo>
                    <a:pt x="5242" y="782"/>
                    <a:pt x="5194" y="802"/>
                    <a:pt x="5194" y="802"/>
                  </a:cubicBezTo>
                  <a:cubicBezTo>
                    <a:pt x="5194" y="802"/>
                    <a:pt x="5201" y="799"/>
                    <a:pt x="5220" y="792"/>
                  </a:cubicBezTo>
                  <a:lnTo>
                    <a:pt x="5324" y="757"/>
                  </a:lnTo>
                  <a:cubicBezTo>
                    <a:pt x="5428" y="739"/>
                    <a:pt x="5533" y="705"/>
                    <a:pt x="5637" y="670"/>
                  </a:cubicBezTo>
                  <a:lnTo>
                    <a:pt x="5707" y="652"/>
                  </a:lnTo>
                  <a:lnTo>
                    <a:pt x="5898" y="635"/>
                  </a:lnTo>
                  <a:lnTo>
                    <a:pt x="6055" y="600"/>
                  </a:lnTo>
                  <a:lnTo>
                    <a:pt x="6142" y="600"/>
                  </a:lnTo>
                  <a:cubicBezTo>
                    <a:pt x="6246" y="600"/>
                    <a:pt x="6368" y="583"/>
                    <a:pt x="6472" y="583"/>
                  </a:cubicBezTo>
                  <a:cubicBezTo>
                    <a:pt x="6524" y="583"/>
                    <a:pt x="6614" y="573"/>
                    <a:pt x="6706" y="550"/>
                  </a:cubicBezTo>
                  <a:close/>
                  <a:moveTo>
                    <a:pt x="6603" y="1"/>
                  </a:moveTo>
                  <a:cubicBezTo>
                    <a:pt x="6484" y="1"/>
                    <a:pt x="6365" y="28"/>
                    <a:pt x="6263" y="78"/>
                  </a:cubicBezTo>
                  <a:cubicBezTo>
                    <a:pt x="6202" y="103"/>
                    <a:pt x="6073" y="187"/>
                    <a:pt x="6067" y="259"/>
                  </a:cubicBezTo>
                  <a:lnTo>
                    <a:pt x="6067" y="259"/>
                  </a:lnTo>
                  <a:cubicBezTo>
                    <a:pt x="4212" y="484"/>
                    <a:pt x="2533" y="1597"/>
                    <a:pt x="1479" y="3123"/>
                  </a:cubicBezTo>
                  <a:cubicBezTo>
                    <a:pt x="418" y="4653"/>
                    <a:pt x="1" y="6706"/>
                    <a:pt x="975" y="8394"/>
                  </a:cubicBezTo>
                  <a:cubicBezTo>
                    <a:pt x="1999" y="10150"/>
                    <a:pt x="4033" y="10879"/>
                    <a:pt x="6023" y="10879"/>
                  </a:cubicBezTo>
                  <a:cubicBezTo>
                    <a:pt x="6772" y="10879"/>
                    <a:pt x="7514" y="10776"/>
                    <a:pt x="8194" y="10585"/>
                  </a:cubicBezTo>
                  <a:cubicBezTo>
                    <a:pt x="9464" y="10272"/>
                    <a:pt x="10595" y="9559"/>
                    <a:pt x="11430" y="8533"/>
                  </a:cubicBezTo>
                  <a:cubicBezTo>
                    <a:pt x="12056" y="7698"/>
                    <a:pt x="12387" y="6689"/>
                    <a:pt x="12352" y="5645"/>
                  </a:cubicBezTo>
                  <a:cubicBezTo>
                    <a:pt x="12282" y="4549"/>
                    <a:pt x="11865" y="3523"/>
                    <a:pt x="11152" y="2688"/>
                  </a:cubicBezTo>
                  <a:cubicBezTo>
                    <a:pt x="10282" y="1644"/>
                    <a:pt x="9047" y="931"/>
                    <a:pt x="7794" y="409"/>
                  </a:cubicBezTo>
                  <a:cubicBezTo>
                    <a:pt x="7481" y="270"/>
                    <a:pt x="7168" y="148"/>
                    <a:pt x="6855" y="44"/>
                  </a:cubicBezTo>
                  <a:cubicBezTo>
                    <a:pt x="6775" y="15"/>
                    <a:pt x="6689" y="1"/>
                    <a:pt x="6603" y="1"/>
                  </a:cubicBezTo>
                  <a:close/>
                </a:path>
              </a:pathLst>
            </a:custGeom>
            <a:solidFill>
              <a:srgbClr val="99DD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5" name="Google Shape;2275;p74"/>
            <p:cNvSpPr/>
            <p:nvPr/>
          </p:nvSpPr>
          <p:spPr>
            <a:xfrm>
              <a:off x="3796150" y="369450"/>
              <a:ext cx="34950" cy="61450"/>
            </a:xfrm>
            <a:custGeom>
              <a:rect b="b" l="l" r="r" t="t"/>
              <a:pathLst>
                <a:path extrusionOk="0" h="2458" w="1398">
                  <a:moveTo>
                    <a:pt x="304" y="215"/>
                  </a:moveTo>
                  <a:cubicBezTo>
                    <a:pt x="297" y="225"/>
                    <a:pt x="290" y="234"/>
                    <a:pt x="284" y="244"/>
                  </a:cubicBezTo>
                  <a:lnTo>
                    <a:pt x="304" y="215"/>
                  </a:lnTo>
                  <a:close/>
                  <a:moveTo>
                    <a:pt x="458" y="1"/>
                  </a:moveTo>
                  <a:lnTo>
                    <a:pt x="304" y="215"/>
                  </a:lnTo>
                  <a:lnTo>
                    <a:pt x="304" y="215"/>
                  </a:lnTo>
                  <a:cubicBezTo>
                    <a:pt x="322" y="193"/>
                    <a:pt x="341" y="174"/>
                    <a:pt x="363" y="157"/>
                  </a:cubicBezTo>
                  <a:lnTo>
                    <a:pt x="363" y="157"/>
                  </a:lnTo>
                  <a:cubicBezTo>
                    <a:pt x="3" y="809"/>
                    <a:pt x="1" y="1601"/>
                    <a:pt x="371" y="2245"/>
                  </a:cubicBezTo>
                  <a:cubicBezTo>
                    <a:pt x="406" y="2314"/>
                    <a:pt x="458" y="2366"/>
                    <a:pt x="510" y="2419"/>
                  </a:cubicBezTo>
                  <a:cubicBezTo>
                    <a:pt x="571" y="2445"/>
                    <a:pt x="632" y="2458"/>
                    <a:pt x="693" y="2458"/>
                  </a:cubicBezTo>
                  <a:cubicBezTo>
                    <a:pt x="754" y="2458"/>
                    <a:pt x="814" y="2445"/>
                    <a:pt x="875" y="2419"/>
                  </a:cubicBezTo>
                  <a:cubicBezTo>
                    <a:pt x="1119" y="2297"/>
                    <a:pt x="1293" y="2071"/>
                    <a:pt x="1345" y="1810"/>
                  </a:cubicBezTo>
                  <a:cubicBezTo>
                    <a:pt x="1397" y="1549"/>
                    <a:pt x="1397" y="1288"/>
                    <a:pt x="1362" y="1027"/>
                  </a:cubicBezTo>
                  <a:cubicBezTo>
                    <a:pt x="1345" y="731"/>
                    <a:pt x="1241" y="453"/>
                    <a:pt x="1049" y="227"/>
                  </a:cubicBezTo>
                  <a:cubicBezTo>
                    <a:pt x="945" y="122"/>
                    <a:pt x="793" y="66"/>
                    <a:pt x="647" y="66"/>
                  </a:cubicBezTo>
                  <a:cubicBezTo>
                    <a:pt x="542" y="66"/>
                    <a:pt x="441" y="95"/>
                    <a:pt x="363" y="157"/>
                  </a:cubicBezTo>
                  <a:lnTo>
                    <a:pt x="363" y="157"/>
                  </a:lnTo>
                  <a:cubicBezTo>
                    <a:pt x="392" y="104"/>
                    <a:pt x="424" y="52"/>
                    <a:pt x="458" y="1"/>
                  </a:cubicBezTo>
                  <a:close/>
                </a:path>
              </a:pathLst>
            </a:custGeom>
            <a:solidFill>
              <a:srgbClr val="FF8E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6" name="Google Shape;2276;p74"/>
            <p:cNvSpPr/>
            <p:nvPr/>
          </p:nvSpPr>
          <p:spPr>
            <a:xfrm>
              <a:off x="3765525" y="356475"/>
              <a:ext cx="98175" cy="87525"/>
            </a:xfrm>
            <a:custGeom>
              <a:rect b="b" l="l" r="r" t="t"/>
              <a:pathLst>
                <a:path extrusionOk="0" h="3501" w="3927">
                  <a:moveTo>
                    <a:pt x="2831" y="920"/>
                  </a:moveTo>
                  <a:lnTo>
                    <a:pt x="2815" y="931"/>
                  </a:lnTo>
                  <a:lnTo>
                    <a:pt x="2815" y="931"/>
                  </a:lnTo>
                  <a:cubicBezTo>
                    <a:pt x="2816" y="930"/>
                    <a:pt x="2816" y="929"/>
                    <a:pt x="2817" y="928"/>
                  </a:cubicBezTo>
                  <a:lnTo>
                    <a:pt x="2817" y="928"/>
                  </a:lnTo>
                  <a:cubicBezTo>
                    <a:pt x="2821" y="925"/>
                    <a:pt x="2826" y="922"/>
                    <a:pt x="2831" y="920"/>
                  </a:cubicBezTo>
                  <a:close/>
                  <a:moveTo>
                    <a:pt x="1030" y="2572"/>
                  </a:moveTo>
                  <a:lnTo>
                    <a:pt x="1030" y="2572"/>
                  </a:lnTo>
                  <a:cubicBezTo>
                    <a:pt x="1016" y="2579"/>
                    <a:pt x="1001" y="2585"/>
                    <a:pt x="987" y="2590"/>
                  </a:cubicBezTo>
                  <a:lnTo>
                    <a:pt x="1030" y="2572"/>
                  </a:lnTo>
                  <a:close/>
                  <a:moveTo>
                    <a:pt x="2881" y="2745"/>
                  </a:moveTo>
                  <a:lnTo>
                    <a:pt x="2883" y="2746"/>
                  </a:lnTo>
                  <a:cubicBezTo>
                    <a:pt x="2883" y="2746"/>
                    <a:pt x="2882" y="2746"/>
                    <a:pt x="2881" y="2746"/>
                  </a:cubicBezTo>
                  <a:lnTo>
                    <a:pt x="2881" y="2746"/>
                  </a:lnTo>
                  <a:cubicBezTo>
                    <a:pt x="2881" y="2746"/>
                    <a:pt x="2881" y="2745"/>
                    <a:pt x="2881" y="2745"/>
                  </a:cubicBezTo>
                  <a:close/>
                  <a:moveTo>
                    <a:pt x="1479" y="1"/>
                  </a:moveTo>
                  <a:cubicBezTo>
                    <a:pt x="1337" y="1"/>
                    <a:pt x="1195" y="11"/>
                    <a:pt x="1057" y="32"/>
                  </a:cubicBezTo>
                  <a:cubicBezTo>
                    <a:pt x="848" y="67"/>
                    <a:pt x="552" y="119"/>
                    <a:pt x="430" y="311"/>
                  </a:cubicBezTo>
                  <a:lnTo>
                    <a:pt x="430" y="293"/>
                  </a:lnTo>
                  <a:cubicBezTo>
                    <a:pt x="376" y="373"/>
                    <a:pt x="327" y="456"/>
                    <a:pt x="284" y="541"/>
                  </a:cubicBezTo>
                  <a:lnTo>
                    <a:pt x="284" y="541"/>
                  </a:lnTo>
                  <a:cubicBezTo>
                    <a:pt x="280" y="545"/>
                    <a:pt x="277" y="550"/>
                    <a:pt x="274" y="554"/>
                  </a:cubicBezTo>
                  <a:cubicBezTo>
                    <a:pt x="251" y="588"/>
                    <a:pt x="237" y="621"/>
                    <a:pt x="229" y="653"/>
                  </a:cubicBezTo>
                  <a:lnTo>
                    <a:pt x="229" y="653"/>
                  </a:lnTo>
                  <a:cubicBezTo>
                    <a:pt x="72" y="1003"/>
                    <a:pt x="0" y="1387"/>
                    <a:pt x="13" y="1772"/>
                  </a:cubicBezTo>
                  <a:cubicBezTo>
                    <a:pt x="48" y="2033"/>
                    <a:pt x="100" y="2311"/>
                    <a:pt x="204" y="2555"/>
                  </a:cubicBezTo>
                  <a:cubicBezTo>
                    <a:pt x="239" y="2659"/>
                    <a:pt x="291" y="2764"/>
                    <a:pt x="361" y="2851"/>
                  </a:cubicBezTo>
                  <a:cubicBezTo>
                    <a:pt x="552" y="3112"/>
                    <a:pt x="813" y="3285"/>
                    <a:pt x="1109" y="3355"/>
                  </a:cubicBezTo>
                  <a:cubicBezTo>
                    <a:pt x="1370" y="3442"/>
                    <a:pt x="1613" y="3477"/>
                    <a:pt x="1874" y="3494"/>
                  </a:cubicBezTo>
                  <a:cubicBezTo>
                    <a:pt x="1944" y="3498"/>
                    <a:pt x="2014" y="3500"/>
                    <a:pt x="2083" y="3500"/>
                  </a:cubicBezTo>
                  <a:cubicBezTo>
                    <a:pt x="2309" y="3500"/>
                    <a:pt x="2531" y="3478"/>
                    <a:pt x="2744" y="3425"/>
                  </a:cubicBezTo>
                  <a:cubicBezTo>
                    <a:pt x="2988" y="3390"/>
                    <a:pt x="3231" y="3285"/>
                    <a:pt x="3422" y="3129"/>
                  </a:cubicBezTo>
                  <a:cubicBezTo>
                    <a:pt x="3649" y="2938"/>
                    <a:pt x="3823" y="2677"/>
                    <a:pt x="3875" y="2381"/>
                  </a:cubicBezTo>
                  <a:cubicBezTo>
                    <a:pt x="3927" y="2120"/>
                    <a:pt x="3927" y="1842"/>
                    <a:pt x="3875" y="1581"/>
                  </a:cubicBezTo>
                  <a:cubicBezTo>
                    <a:pt x="3857" y="1302"/>
                    <a:pt x="3770" y="1041"/>
                    <a:pt x="3631" y="815"/>
                  </a:cubicBezTo>
                  <a:cubicBezTo>
                    <a:pt x="3346" y="408"/>
                    <a:pt x="2859" y="212"/>
                    <a:pt x="2369" y="121"/>
                  </a:cubicBezTo>
                  <a:lnTo>
                    <a:pt x="2369" y="121"/>
                  </a:lnTo>
                  <a:cubicBezTo>
                    <a:pt x="2269" y="88"/>
                    <a:pt x="2167" y="63"/>
                    <a:pt x="2066" y="50"/>
                  </a:cubicBezTo>
                  <a:cubicBezTo>
                    <a:pt x="1873" y="20"/>
                    <a:pt x="1676" y="1"/>
                    <a:pt x="1479" y="1"/>
                  </a:cubicBezTo>
                  <a:close/>
                </a:path>
              </a:pathLst>
            </a:custGeom>
            <a:solidFill>
              <a:srgbClr val="FFCB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7" name="Google Shape;2277;p74"/>
            <p:cNvSpPr/>
            <p:nvPr/>
          </p:nvSpPr>
          <p:spPr>
            <a:xfrm>
              <a:off x="2114100" y="496000"/>
              <a:ext cx="3359575" cy="4441625"/>
            </a:xfrm>
            <a:custGeom>
              <a:rect b="b" l="l" r="r" t="t"/>
              <a:pathLst>
                <a:path extrusionOk="0" h="177665" w="134383">
                  <a:moveTo>
                    <a:pt x="1" y="1"/>
                  </a:moveTo>
                  <a:lnTo>
                    <a:pt x="1" y="177664"/>
                  </a:lnTo>
                  <a:lnTo>
                    <a:pt x="134383" y="177664"/>
                  </a:lnTo>
                  <a:lnTo>
                    <a:pt x="134383" y="1"/>
                  </a:lnTo>
                  <a:close/>
                </a:path>
              </a:pathLst>
            </a:custGeom>
            <a:solidFill>
              <a:srgbClr val="FFCB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278" name="Google Shape;2278;p74"/>
          <p:cNvPicPr preferRelativeResize="0"/>
          <p:nvPr/>
        </p:nvPicPr>
        <p:blipFill rotWithShape="1">
          <a:blip r:embed="rId5">
            <a:alphaModFix/>
          </a:blip>
          <a:srcRect b="5381" l="0" r="0" t="5372"/>
          <a:stretch/>
        </p:blipFill>
        <p:spPr>
          <a:xfrm>
            <a:off x="312653" y="3687408"/>
            <a:ext cx="542230" cy="784643"/>
          </a:xfrm>
          <a:prstGeom prst="rect">
            <a:avLst/>
          </a:prstGeom>
          <a:noFill/>
          <a:ln>
            <a:noFill/>
          </a:ln>
        </p:spPr>
      </p:pic>
      <p:grpSp>
        <p:nvGrpSpPr>
          <p:cNvPr id="2279" name="Google Shape;2279;p74"/>
          <p:cNvGrpSpPr/>
          <p:nvPr/>
        </p:nvGrpSpPr>
        <p:grpSpPr>
          <a:xfrm>
            <a:off x="1751602" y="2486726"/>
            <a:ext cx="644414" cy="923689"/>
            <a:chOff x="1795775" y="238075"/>
            <a:chExt cx="4007550" cy="5230400"/>
          </a:xfrm>
        </p:grpSpPr>
        <p:sp>
          <p:nvSpPr>
            <p:cNvPr id="2280" name="Google Shape;2280;p74"/>
            <p:cNvSpPr/>
            <p:nvPr/>
          </p:nvSpPr>
          <p:spPr>
            <a:xfrm>
              <a:off x="1795775" y="238075"/>
              <a:ext cx="4007550" cy="5230400"/>
            </a:xfrm>
            <a:custGeom>
              <a:rect b="b" l="l" r="r" t="t"/>
              <a:pathLst>
                <a:path extrusionOk="0" h="209216" w="160302">
                  <a:moveTo>
                    <a:pt x="98387" y="0"/>
                  </a:moveTo>
                  <a:cubicBezTo>
                    <a:pt x="90620" y="0"/>
                    <a:pt x="82851" y="64"/>
                    <a:pt x="75080" y="193"/>
                  </a:cubicBezTo>
                  <a:cubicBezTo>
                    <a:pt x="62660" y="402"/>
                    <a:pt x="50222" y="785"/>
                    <a:pt x="37801" y="1307"/>
                  </a:cubicBezTo>
                  <a:cubicBezTo>
                    <a:pt x="31591" y="1585"/>
                    <a:pt x="25381" y="2003"/>
                    <a:pt x="19170" y="2229"/>
                  </a:cubicBezTo>
                  <a:cubicBezTo>
                    <a:pt x="14178" y="2437"/>
                    <a:pt x="8681" y="2350"/>
                    <a:pt x="5480" y="5064"/>
                  </a:cubicBezTo>
                  <a:cubicBezTo>
                    <a:pt x="3775" y="6491"/>
                    <a:pt x="2697" y="8683"/>
                    <a:pt x="2662" y="12075"/>
                  </a:cubicBezTo>
                  <a:lnTo>
                    <a:pt x="2209" y="50989"/>
                  </a:lnTo>
                  <a:cubicBezTo>
                    <a:pt x="2209" y="56504"/>
                    <a:pt x="2070" y="62035"/>
                    <a:pt x="2001" y="67550"/>
                  </a:cubicBezTo>
                  <a:cubicBezTo>
                    <a:pt x="1427" y="109648"/>
                    <a:pt x="539" y="151728"/>
                    <a:pt x="52" y="193791"/>
                  </a:cubicBezTo>
                  <a:cubicBezTo>
                    <a:pt x="0" y="198019"/>
                    <a:pt x="174" y="202802"/>
                    <a:pt x="3305" y="205638"/>
                  </a:cubicBezTo>
                  <a:cubicBezTo>
                    <a:pt x="5915" y="208004"/>
                    <a:pt x="9777" y="208230"/>
                    <a:pt x="13308" y="208317"/>
                  </a:cubicBezTo>
                  <a:lnTo>
                    <a:pt x="29242" y="208752"/>
                  </a:lnTo>
                  <a:cubicBezTo>
                    <a:pt x="40573" y="209058"/>
                    <a:pt x="51903" y="209215"/>
                    <a:pt x="63230" y="209215"/>
                  </a:cubicBezTo>
                  <a:cubicBezTo>
                    <a:pt x="93671" y="209215"/>
                    <a:pt x="124087" y="208082"/>
                    <a:pt x="154439" y="205673"/>
                  </a:cubicBezTo>
                  <a:cubicBezTo>
                    <a:pt x="156092" y="205551"/>
                    <a:pt x="157953" y="205307"/>
                    <a:pt x="158980" y="204003"/>
                  </a:cubicBezTo>
                  <a:cubicBezTo>
                    <a:pt x="159797" y="202959"/>
                    <a:pt x="159850" y="201515"/>
                    <a:pt x="159850" y="200193"/>
                  </a:cubicBezTo>
                  <a:lnTo>
                    <a:pt x="160284" y="11849"/>
                  </a:lnTo>
                  <a:cubicBezTo>
                    <a:pt x="160302" y="8630"/>
                    <a:pt x="160110" y="4995"/>
                    <a:pt x="157692" y="2890"/>
                  </a:cubicBezTo>
                  <a:cubicBezTo>
                    <a:pt x="155779" y="1220"/>
                    <a:pt x="153048" y="1046"/>
                    <a:pt x="150508" y="959"/>
                  </a:cubicBezTo>
                  <a:cubicBezTo>
                    <a:pt x="133136" y="322"/>
                    <a:pt x="115765" y="0"/>
                    <a:pt x="98387" y="0"/>
                  </a:cubicBezTo>
                  <a:close/>
                </a:path>
              </a:pathLst>
            </a:custGeom>
            <a:solidFill>
              <a:srgbClr val="4989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1" name="Google Shape;2281;p74"/>
            <p:cNvSpPr/>
            <p:nvPr/>
          </p:nvSpPr>
          <p:spPr>
            <a:xfrm>
              <a:off x="3642750" y="5062200"/>
              <a:ext cx="309675" cy="271975"/>
            </a:xfrm>
            <a:custGeom>
              <a:rect b="b" l="l" r="r" t="t"/>
              <a:pathLst>
                <a:path extrusionOk="0" h="10879" w="12387">
                  <a:moveTo>
                    <a:pt x="6706" y="550"/>
                  </a:moveTo>
                  <a:lnTo>
                    <a:pt x="6706" y="550"/>
                  </a:lnTo>
                  <a:cubicBezTo>
                    <a:pt x="8747" y="1354"/>
                    <a:pt x="10820" y="2652"/>
                    <a:pt x="11378" y="4897"/>
                  </a:cubicBezTo>
                  <a:cubicBezTo>
                    <a:pt x="11604" y="5854"/>
                    <a:pt x="11517" y="6845"/>
                    <a:pt x="11099" y="7733"/>
                  </a:cubicBezTo>
                  <a:cubicBezTo>
                    <a:pt x="10630" y="8672"/>
                    <a:pt x="9864" y="9437"/>
                    <a:pt x="8925" y="9907"/>
                  </a:cubicBezTo>
                  <a:cubicBezTo>
                    <a:pt x="8351" y="10185"/>
                    <a:pt x="7742" y="10377"/>
                    <a:pt x="7116" y="10446"/>
                  </a:cubicBezTo>
                  <a:cubicBezTo>
                    <a:pt x="6912" y="10472"/>
                    <a:pt x="6699" y="10488"/>
                    <a:pt x="6483" y="10488"/>
                  </a:cubicBezTo>
                  <a:cubicBezTo>
                    <a:pt x="6404" y="10488"/>
                    <a:pt x="6325" y="10486"/>
                    <a:pt x="6246" y="10481"/>
                  </a:cubicBezTo>
                  <a:cubicBezTo>
                    <a:pt x="5915" y="10481"/>
                    <a:pt x="5602" y="10446"/>
                    <a:pt x="5272" y="10411"/>
                  </a:cubicBezTo>
                  <a:cubicBezTo>
                    <a:pt x="4054" y="10238"/>
                    <a:pt x="2958" y="9611"/>
                    <a:pt x="2158" y="8689"/>
                  </a:cubicBezTo>
                  <a:cubicBezTo>
                    <a:pt x="1601" y="7993"/>
                    <a:pt x="1288" y="7141"/>
                    <a:pt x="1271" y="6254"/>
                  </a:cubicBezTo>
                  <a:cubicBezTo>
                    <a:pt x="1271" y="5367"/>
                    <a:pt x="1497" y="4497"/>
                    <a:pt x="1914" y="3714"/>
                  </a:cubicBezTo>
                  <a:cubicBezTo>
                    <a:pt x="2349" y="2914"/>
                    <a:pt x="2941" y="2201"/>
                    <a:pt x="3654" y="1644"/>
                  </a:cubicBezTo>
                  <a:cubicBezTo>
                    <a:pt x="3828" y="1505"/>
                    <a:pt x="4019" y="1383"/>
                    <a:pt x="4211" y="1279"/>
                  </a:cubicBezTo>
                  <a:cubicBezTo>
                    <a:pt x="4298" y="1209"/>
                    <a:pt x="4385" y="1157"/>
                    <a:pt x="4489" y="1105"/>
                  </a:cubicBezTo>
                  <a:lnTo>
                    <a:pt x="4628" y="1035"/>
                  </a:lnTo>
                  <a:lnTo>
                    <a:pt x="4628" y="1035"/>
                  </a:lnTo>
                  <a:cubicBezTo>
                    <a:pt x="4607" y="1046"/>
                    <a:pt x="4600" y="1050"/>
                    <a:pt x="4601" y="1050"/>
                  </a:cubicBezTo>
                  <a:cubicBezTo>
                    <a:pt x="4604" y="1050"/>
                    <a:pt x="4646" y="1030"/>
                    <a:pt x="4646" y="1018"/>
                  </a:cubicBezTo>
                  <a:lnTo>
                    <a:pt x="4750" y="983"/>
                  </a:lnTo>
                  <a:cubicBezTo>
                    <a:pt x="4854" y="931"/>
                    <a:pt x="4959" y="879"/>
                    <a:pt x="5063" y="844"/>
                  </a:cubicBezTo>
                  <a:lnTo>
                    <a:pt x="5202" y="792"/>
                  </a:lnTo>
                  <a:cubicBezTo>
                    <a:pt x="5224" y="784"/>
                    <a:pt x="5234" y="782"/>
                    <a:pt x="5236" y="782"/>
                  </a:cubicBezTo>
                  <a:cubicBezTo>
                    <a:pt x="5242" y="782"/>
                    <a:pt x="5194" y="802"/>
                    <a:pt x="5194" y="802"/>
                  </a:cubicBezTo>
                  <a:cubicBezTo>
                    <a:pt x="5194" y="802"/>
                    <a:pt x="5201" y="799"/>
                    <a:pt x="5220" y="792"/>
                  </a:cubicBezTo>
                  <a:lnTo>
                    <a:pt x="5324" y="757"/>
                  </a:lnTo>
                  <a:cubicBezTo>
                    <a:pt x="5428" y="739"/>
                    <a:pt x="5533" y="705"/>
                    <a:pt x="5637" y="670"/>
                  </a:cubicBezTo>
                  <a:lnTo>
                    <a:pt x="5707" y="652"/>
                  </a:lnTo>
                  <a:lnTo>
                    <a:pt x="5898" y="635"/>
                  </a:lnTo>
                  <a:lnTo>
                    <a:pt x="6055" y="600"/>
                  </a:lnTo>
                  <a:lnTo>
                    <a:pt x="6142" y="600"/>
                  </a:lnTo>
                  <a:cubicBezTo>
                    <a:pt x="6246" y="600"/>
                    <a:pt x="6368" y="583"/>
                    <a:pt x="6472" y="583"/>
                  </a:cubicBezTo>
                  <a:cubicBezTo>
                    <a:pt x="6524" y="583"/>
                    <a:pt x="6614" y="573"/>
                    <a:pt x="6706" y="550"/>
                  </a:cubicBezTo>
                  <a:close/>
                  <a:moveTo>
                    <a:pt x="6603" y="1"/>
                  </a:moveTo>
                  <a:cubicBezTo>
                    <a:pt x="6484" y="1"/>
                    <a:pt x="6365" y="28"/>
                    <a:pt x="6263" y="78"/>
                  </a:cubicBezTo>
                  <a:cubicBezTo>
                    <a:pt x="6202" y="103"/>
                    <a:pt x="6073" y="187"/>
                    <a:pt x="6067" y="259"/>
                  </a:cubicBezTo>
                  <a:lnTo>
                    <a:pt x="6067" y="259"/>
                  </a:lnTo>
                  <a:cubicBezTo>
                    <a:pt x="4212" y="484"/>
                    <a:pt x="2533" y="1597"/>
                    <a:pt x="1479" y="3123"/>
                  </a:cubicBezTo>
                  <a:cubicBezTo>
                    <a:pt x="418" y="4653"/>
                    <a:pt x="1" y="6706"/>
                    <a:pt x="975" y="8394"/>
                  </a:cubicBezTo>
                  <a:cubicBezTo>
                    <a:pt x="1999" y="10150"/>
                    <a:pt x="4033" y="10879"/>
                    <a:pt x="6023" y="10879"/>
                  </a:cubicBezTo>
                  <a:cubicBezTo>
                    <a:pt x="6772" y="10879"/>
                    <a:pt x="7514" y="10776"/>
                    <a:pt x="8194" y="10585"/>
                  </a:cubicBezTo>
                  <a:cubicBezTo>
                    <a:pt x="9464" y="10272"/>
                    <a:pt x="10595" y="9559"/>
                    <a:pt x="11430" y="8533"/>
                  </a:cubicBezTo>
                  <a:cubicBezTo>
                    <a:pt x="12056" y="7698"/>
                    <a:pt x="12387" y="6689"/>
                    <a:pt x="12352" y="5645"/>
                  </a:cubicBezTo>
                  <a:cubicBezTo>
                    <a:pt x="12282" y="4549"/>
                    <a:pt x="11865" y="3523"/>
                    <a:pt x="11152" y="2688"/>
                  </a:cubicBezTo>
                  <a:cubicBezTo>
                    <a:pt x="10282" y="1644"/>
                    <a:pt x="9047" y="931"/>
                    <a:pt x="7794" y="409"/>
                  </a:cubicBezTo>
                  <a:cubicBezTo>
                    <a:pt x="7481" y="270"/>
                    <a:pt x="7168" y="148"/>
                    <a:pt x="6855" y="44"/>
                  </a:cubicBezTo>
                  <a:cubicBezTo>
                    <a:pt x="6775" y="15"/>
                    <a:pt x="6689" y="1"/>
                    <a:pt x="6603" y="1"/>
                  </a:cubicBezTo>
                  <a:close/>
                </a:path>
              </a:pathLst>
            </a:custGeom>
            <a:solidFill>
              <a:srgbClr val="99DD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2" name="Google Shape;2282;p74"/>
            <p:cNvSpPr/>
            <p:nvPr/>
          </p:nvSpPr>
          <p:spPr>
            <a:xfrm>
              <a:off x="3796150" y="369450"/>
              <a:ext cx="34950" cy="61450"/>
            </a:xfrm>
            <a:custGeom>
              <a:rect b="b" l="l" r="r" t="t"/>
              <a:pathLst>
                <a:path extrusionOk="0" h="2458" w="1398">
                  <a:moveTo>
                    <a:pt x="304" y="215"/>
                  </a:moveTo>
                  <a:cubicBezTo>
                    <a:pt x="297" y="225"/>
                    <a:pt x="290" y="234"/>
                    <a:pt x="284" y="244"/>
                  </a:cubicBezTo>
                  <a:lnTo>
                    <a:pt x="304" y="215"/>
                  </a:lnTo>
                  <a:close/>
                  <a:moveTo>
                    <a:pt x="458" y="1"/>
                  </a:moveTo>
                  <a:lnTo>
                    <a:pt x="304" y="215"/>
                  </a:lnTo>
                  <a:lnTo>
                    <a:pt x="304" y="215"/>
                  </a:lnTo>
                  <a:cubicBezTo>
                    <a:pt x="322" y="193"/>
                    <a:pt x="341" y="174"/>
                    <a:pt x="363" y="157"/>
                  </a:cubicBezTo>
                  <a:lnTo>
                    <a:pt x="363" y="157"/>
                  </a:lnTo>
                  <a:cubicBezTo>
                    <a:pt x="3" y="809"/>
                    <a:pt x="1" y="1601"/>
                    <a:pt x="371" y="2245"/>
                  </a:cubicBezTo>
                  <a:cubicBezTo>
                    <a:pt x="406" y="2314"/>
                    <a:pt x="458" y="2366"/>
                    <a:pt x="510" y="2419"/>
                  </a:cubicBezTo>
                  <a:cubicBezTo>
                    <a:pt x="571" y="2445"/>
                    <a:pt x="632" y="2458"/>
                    <a:pt x="693" y="2458"/>
                  </a:cubicBezTo>
                  <a:cubicBezTo>
                    <a:pt x="754" y="2458"/>
                    <a:pt x="814" y="2445"/>
                    <a:pt x="875" y="2419"/>
                  </a:cubicBezTo>
                  <a:cubicBezTo>
                    <a:pt x="1119" y="2297"/>
                    <a:pt x="1293" y="2071"/>
                    <a:pt x="1345" y="1810"/>
                  </a:cubicBezTo>
                  <a:cubicBezTo>
                    <a:pt x="1397" y="1549"/>
                    <a:pt x="1397" y="1288"/>
                    <a:pt x="1362" y="1027"/>
                  </a:cubicBezTo>
                  <a:cubicBezTo>
                    <a:pt x="1345" y="731"/>
                    <a:pt x="1241" y="453"/>
                    <a:pt x="1049" y="227"/>
                  </a:cubicBezTo>
                  <a:cubicBezTo>
                    <a:pt x="945" y="122"/>
                    <a:pt x="793" y="66"/>
                    <a:pt x="647" y="66"/>
                  </a:cubicBezTo>
                  <a:cubicBezTo>
                    <a:pt x="542" y="66"/>
                    <a:pt x="441" y="95"/>
                    <a:pt x="363" y="157"/>
                  </a:cubicBezTo>
                  <a:lnTo>
                    <a:pt x="363" y="157"/>
                  </a:lnTo>
                  <a:cubicBezTo>
                    <a:pt x="392" y="104"/>
                    <a:pt x="424" y="52"/>
                    <a:pt x="458" y="1"/>
                  </a:cubicBezTo>
                  <a:close/>
                </a:path>
              </a:pathLst>
            </a:custGeom>
            <a:solidFill>
              <a:srgbClr val="FF8E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3" name="Google Shape;2283;p74"/>
            <p:cNvSpPr/>
            <p:nvPr/>
          </p:nvSpPr>
          <p:spPr>
            <a:xfrm>
              <a:off x="3765525" y="356475"/>
              <a:ext cx="98175" cy="87525"/>
            </a:xfrm>
            <a:custGeom>
              <a:rect b="b" l="l" r="r" t="t"/>
              <a:pathLst>
                <a:path extrusionOk="0" h="3501" w="3927">
                  <a:moveTo>
                    <a:pt x="2831" y="920"/>
                  </a:moveTo>
                  <a:lnTo>
                    <a:pt x="2815" y="931"/>
                  </a:lnTo>
                  <a:lnTo>
                    <a:pt x="2815" y="931"/>
                  </a:lnTo>
                  <a:cubicBezTo>
                    <a:pt x="2816" y="930"/>
                    <a:pt x="2816" y="929"/>
                    <a:pt x="2817" y="928"/>
                  </a:cubicBezTo>
                  <a:lnTo>
                    <a:pt x="2817" y="928"/>
                  </a:lnTo>
                  <a:cubicBezTo>
                    <a:pt x="2821" y="925"/>
                    <a:pt x="2826" y="922"/>
                    <a:pt x="2831" y="920"/>
                  </a:cubicBezTo>
                  <a:close/>
                  <a:moveTo>
                    <a:pt x="1030" y="2572"/>
                  </a:moveTo>
                  <a:lnTo>
                    <a:pt x="1030" y="2572"/>
                  </a:lnTo>
                  <a:cubicBezTo>
                    <a:pt x="1016" y="2579"/>
                    <a:pt x="1001" y="2585"/>
                    <a:pt x="987" y="2590"/>
                  </a:cubicBezTo>
                  <a:lnTo>
                    <a:pt x="1030" y="2572"/>
                  </a:lnTo>
                  <a:close/>
                  <a:moveTo>
                    <a:pt x="2881" y="2745"/>
                  </a:moveTo>
                  <a:lnTo>
                    <a:pt x="2883" y="2746"/>
                  </a:lnTo>
                  <a:cubicBezTo>
                    <a:pt x="2883" y="2746"/>
                    <a:pt x="2882" y="2746"/>
                    <a:pt x="2881" y="2746"/>
                  </a:cubicBezTo>
                  <a:lnTo>
                    <a:pt x="2881" y="2746"/>
                  </a:lnTo>
                  <a:cubicBezTo>
                    <a:pt x="2881" y="2746"/>
                    <a:pt x="2881" y="2745"/>
                    <a:pt x="2881" y="2745"/>
                  </a:cubicBezTo>
                  <a:close/>
                  <a:moveTo>
                    <a:pt x="1479" y="1"/>
                  </a:moveTo>
                  <a:cubicBezTo>
                    <a:pt x="1337" y="1"/>
                    <a:pt x="1195" y="11"/>
                    <a:pt x="1057" y="32"/>
                  </a:cubicBezTo>
                  <a:cubicBezTo>
                    <a:pt x="848" y="67"/>
                    <a:pt x="552" y="119"/>
                    <a:pt x="430" y="311"/>
                  </a:cubicBezTo>
                  <a:lnTo>
                    <a:pt x="430" y="293"/>
                  </a:lnTo>
                  <a:cubicBezTo>
                    <a:pt x="376" y="373"/>
                    <a:pt x="327" y="456"/>
                    <a:pt x="284" y="541"/>
                  </a:cubicBezTo>
                  <a:lnTo>
                    <a:pt x="284" y="541"/>
                  </a:lnTo>
                  <a:cubicBezTo>
                    <a:pt x="280" y="545"/>
                    <a:pt x="277" y="550"/>
                    <a:pt x="274" y="554"/>
                  </a:cubicBezTo>
                  <a:cubicBezTo>
                    <a:pt x="251" y="588"/>
                    <a:pt x="237" y="621"/>
                    <a:pt x="229" y="653"/>
                  </a:cubicBezTo>
                  <a:lnTo>
                    <a:pt x="229" y="653"/>
                  </a:lnTo>
                  <a:cubicBezTo>
                    <a:pt x="72" y="1003"/>
                    <a:pt x="0" y="1387"/>
                    <a:pt x="13" y="1772"/>
                  </a:cubicBezTo>
                  <a:cubicBezTo>
                    <a:pt x="48" y="2033"/>
                    <a:pt x="100" y="2311"/>
                    <a:pt x="204" y="2555"/>
                  </a:cubicBezTo>
                  <a:cubicBezTo>
                    <a:pt x="239" y="2659"/>
                    <a:pt x="291" y="2764"/>
                    <a:pt x="361" y="2851"/>
                  </a:cubicBezTo>
                  <a:cubicBezTo>
                    <a:pt x="552" y="3112"/>
                    <a:pt x="813" y="3285"/>
                    <a:pt x="1109" y="3355"/>
                  </a:cubicBezTo>
                  <a:cubicBezTo>
                    <a:pt x="1370" y="3442"/>
                    <a:pt x="1613" y="3477"/>
                    <a:pt x="1874" y="3494"/>
                  </a:cubicBezTo>
                  <a:cubicBezTo>
                    <a:pt x="1944" y="3498"/>
                    <a:pt x="2014" y="3500"/>
                    <a:pt x="2083" y="3500"/>
                  </a:cubicBezTo>
                  <a:cubicBezTo>
                    <a:pt x="2309" y="3500"/>
                    <a:pt x="2531" y="3478"/>
                    <a:pt x="2744" y="3425"/>
                  </a:cubicBezTo>
                  <a:cubicBezTo>
                    <a:pt x="2988" y="3390"/>
                    <a:pt x="3231" y="3285"/>
                    <a:pt x="3422" y="3129"/>
                  </a:cubicBezTo>
                  <a:cubicBezTo>
                    <a:pt x="3649" y="2938"/>
                    <a:pt x="3823" y="2677"/>
                    <a:pt x="3875" y="2381"/>
                  </a:cubicBezTo>
                  <a:cubicBezTo>
                    <a:pt x="3927" y="2120"/>
                    <a:pt x="3927" y="1842"/>
                    <a:pt x="3875" y="1581"/>
                  </a:cubicBezTo>
                  <a:cubicBezTo>
                    <a:pt x="3857" y="1302"/>
                    <a:pt x="3770" y="1041"/>
                    <a:pt x="3631" y="815"/>
                  </a:cubicBezTo>
                  <a:cubicBezTo>
                    <a:pt x="3346" y="408"/>
                    <a:pt x="2859" y="212"/>
                    <a:pt x="2369" y="121"/>
                  </a:cubicBezTo>
                  <a:lnTo>
                    <a:pt x="2369" y="121"/>
                  </a:lnTo>
                  <a:cubicBezTo>
                    <a:pt x="2269" y="88"/>
                    <a:pt x="2167" y="63"/>
                    <a:pt x="2066" y="50"/>
                  </a:cubicBezTo>
                  <a:cubicBezTo>
                    <a:pt x="1873" y="20"/>
                    <a:pt x="1676" y="1"/>
                    <a:pt x="1479" y="1"/>
                  </a:cubicBezTo>
                  <a:close/>
                </a:path>
              </a:pathLst>
            </a:custGeom>
            <a:solidFill>
              <a:srgbClr val="FFCB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4" name="Google Shape;2284;p74"/>
            <p:cNvSpPr/>
            <p:nvPr/>
          </p:nvSpPr>
          <p:spPr>
            <a:xfrm>
              <a:off x="2114100" y="496000"/>
              <a:ext cx="3359575" cy="4441625"/>
            </a:xfrm>
            <a:custGeom>
              <a:rect b="b" l="l" r="r" t="t"/>
              <a:pathLst>
                <a:path extrusionOk="0" h="177665" w="134383">
                  <a:moveTo>
                    <a:pt x="1" y="1"/>
                  </a:moveTo>
                  <a:lnTo>
                    <a:pt x="1" y="177664"/>
                  </a:lnTo>
                  <a:lnTo>
                    <a:pt x="134383" y="177664"/>
                  </a:lnTo>
                  <a:lnTo>
                    <a:pt x="134383" y="1"/>
                  </a:lnTo>
                  <a:close/>
                </a:path>
              </a:pathLst>
            </a:custGeom>
            <a:solidFill>
              <a:srgbClr val="FFCB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285" name="Google Shape;2285;p74"/>
          <p:cNvPicPr preferRelativeResize="0"/>
          <p:nvPr/>
        </p:nvPicPr>
        <p:blipFill rotWithShape="1">
          <a:blip r:embed="rId3">
            <a:alphaModFix/>
          </a:blip>
          <a:srcRect b="0" l="0" r="0" t="12172"/>
          <a:stretch/>
        </p:blipFill>
        <p:spPr>
          <a:xfrm>
            <a:off x="1802861" y="2531913"/>
            <a:ext cx="542231" cy="784638"/>
          </a:xfrm>
          <a:prstGeom prst="rect">
            <a:avLst/>
          </a:prstGeom>
          <a:noFill/>
          <a:ln>
            <a:noFill/>
          </a:ln>
        </p:spPr>
      </p:pic>
      <p:pic>
        <p:nvPicPr>
          <p:cNvPr id="2286" name="Google Shape;2286;p74"/>
          <p:cNvPicPr preferRelativeResize="0"/>
          <p:nvPr/>
        </p:nvPicPr>
        <p:blipFill rotWithShape="1">
          <a:blip r:embed="rId4">
            <a:alphaModFix/>
          </a:blip>
          <a:srcRect b="0" l="2125" r="2125" t="0"/>
          <a:stretch/>
        </p:blipFill>
        <p:spPr>
          <a:xfrm>
            <a:off x="1802861" y="2531913"/>
            <a:ext cx="542232" cy="784640"/>
          </a:xfrm>
          <a:prstGeom prst="rect">
            <a:avLst/>
          </a:prstGeom>
          <a:noFill/>
          <a:ln>
            <a:noFill/>
          </a:ln>
        </p:spPr>
      </p:pic>
      <p:grpSp>
        <p:nvGrpSpPr>
          <p:cNvPr id="2287" name="Google Shape;2287;p74"/>
          <p:cNvGrpSpPr/>
          <p:nvPr/>
        </p:nvGrpSpPr>
        <p:grpSpPr>
          <a:xfrm>
            <a:off x="2449146" y="2486726"/>
            <a:ext cx="644414" cy="923689"/>
            <a:chOff x="1795775" y="238075"/>
            <a:chExt cx="4007550" cy="5230400"/>
          </a:xfrm>
        </p:grpSpPr>
        <p:sp>
          <p:nvSpPr>
            <p:cNvPr id="2288" name="Google Shape;2288;p74"/>
            <p:cNvSpPr/>
            <p:nvPr/>
          </p:nvSpPr>
          <p:spPr>
            <a:xfrm>
              <a:off x="1795775" y="238075"/>
              <a:ext cx="4007550" cy="5230400"/>
            </a:xfrm>
            <a:custGeom>
              <a:rect b="b" l="l" r="r" t="t"/>
              <a:pathLst>
                <a:path extrusionOk="0" h="209216" w="160302">
                  <a:moveTo>
                    <a:pt x="98387" y="0"/>
                  </a:moveTo>
                  <a:cubicBezTo>
                    <a:pt x="90620" y="0"/>
                    <a:pt x="82851" y="64"/>
                    <a:pt x="75080" y="193"/>
                  </a:cubicBezTo>
                  <a:cubicBezTo>
                    <a:pt x="62660" y="402"/>
                    <a:pt x="50222" y="785"/>
                    <a:pt x="37801" y="1307"/>
                  </a:cubicBezTo>
                  <a:cubicBezTo>
                    <a:pt x="31591" y="1585"/>
                    <a:pt x="25381" y="2003"/>
                    <a:pt x="19170" y="2229"/>
                  </a:cubicBezTo>
                  <a:cubicBezTo>
                    <a:pt x="14178" y="2437"/>
                    <a:pt x="8681" y="2350"/>
                    <a:pt x="5480" y="5064"/>
                  </a:cubicBezTo>
                  <a:cubicBezTo>
                    <a:pt x="3775" y="6491"/>
                    <a:pt x="2697" y="8683"/>
                    <a:pt x="2662" y="12075"/>
                  </a:cubicBezTo>
                  <a:lnTo>
                    <a:pt x="2209" y="50989"/>
                  </a:lnTo>
                  <a:cubicBezTo>
                    <a:pt x="2209" y="56504"/>
                    <a:pt x="2070" y="62035"/>
                    <a:pt x="2001" y="67550"/>
                  </a:cubicBezTo>
                  <a:cubicBezTo>
                    <a:pt x="1427" y="109648"/>
                    <a:pt x="539" y="151728"/>
                    <a:pt x="52" y="193791"/>
                  </a:cubicBezTo>
                  <a:cubicBezTo>
                    <a:pt x="0" y="198019"/>
                    <a:pt x="174" y="202802"/>
                    <a:pt x="3305" y="205638"/>
                  </a:cubicBezTo>
                  <a:cubicBezTo>
                    <a:pt x="5915" y="208004"/>
                    <a:pt x="9777" y="208230"/>
                    <a:pt x="13308" y="208317"/>
                  </a:cubicBezTo>
                  <a:lnTo>
                    <a:pt x="29242" y="208752"/>
                  </a:lnTo>
                  <a:cubicBezTo>
                    <a:pt x="40573" y="209058"/>
                    <a:pt x="51903" y="209215"/>
                    <a:pt x="63230" y="209215"/>
                  </a:cubicBezTo>
                  <a:cubicBezTo>
                    <a:pt x="93671" y="209215"/>
                    <a:pt x="124087" y="208082"/>
                    <a:pt x="154439" y="205673"/>
                  </a:cubicBezTo>
                  <a:cubicBezTo>
                    <a:pt x="156092" y="205551"/>
                    <a:pt x="157953" y="205307"/>
                    <a:pt x="158980" y="204003"/>
                  </a:cubicBezTo>
                  <a:cubicBezTo>
                    <a:pt x="159797" y="202959"/>
                    <a:pt x="159850" y="201515"/>
                    <a:pt x="159850" y="200193"/>
                  </a:cubicBezTo>
                  <a:lnTo>
                    <a:pt x="160284" y="11849"/>
                  </a:lnTo>
                  <a:cubicBezTo>
                    <a:pt x="160302" y="8630"/>
                    <a:pt x="160110" y="4995"/>
                    <a:pt x="157692" y="2890"/>
                  </a:cubicBezTo>
                  <a:cubicBezTo>
                    <a:pt x="155779" y="1220"/>
                    <a:pt x="153048" y="1046"/>
                    <a:pt x="150508" y="959"/>
                  </a:cubicBezTo>
                  <a:cubicBezTo>
                    <a:pt x="133136" y="322"/>
                    <a:pt x="115765" y="0"/>
                    <a:pt x="98387" y="0"/>
                  </a:cubicBezTo>
                  <a:close/>
                </a:path>
              </a:pathLst>
            </a:custGeom>
            <a:solidFill>
              <a:srgbClr val="4989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9" name="Google Shape;2289;p74"/>
            <p:cNvSpPr/>
            <p:nvPr/>
          </p:nvSpPr>
          <p:spPr>
            <a:xfrm>
              <a:off x="3642750" y="5062200"/>
              <a:ext cx="309675" cy="271975"/>
            </a:xfrm>
            <a:custGeom>
              <a:rect b="b" l="l" r="r" t="t"/>
              <a:pathLst>
                <a:path extrusionOk="0" h="10879" w="12387">
                  <a:moveTo>
                    <a:pt x="6706" y="550"/>
                  </a:moveTo>
                  <a:lnTo>
                    <a:pt x="6706" y="550"/>
                  </a:lnTo>
                  <a:cubicBezTo>
                    <a:pt x="8747" y="1354"/>
                    <a:pt x="10820" y="2652"/>
                    <a:pt x="11378" y="4897"/>
                  </a:cubicBezTo>
                  <a:cubicBezTo>
                    <a:pt x="11604" y="5854"/>
                    <a:pt x="11517" y="6845"/>
                    <a:pt x="11099" y="7733"/>
                  </a:cubicBezTo>
                  <a:cubicBezTo>
                    <a:pt x="10630" y="8672"/>
                    <a:pt x="9864" y="9437"/>
                    <a:pt x="8925" y="9907"/>
                  </a:cubicBezTo>
                  <a:cubicBezTo>
                    <a:pt x="8351" y="10185"/>
                    <a:pt x="7742" y="10377"/>
                    <a:pt x="7116" y="10446"/>
                  </a:cubicBezTo>
                  <a:cubicBezTo>
                    <a:pt x="6912" y="10472"/>
                    <a:pt x="6699" y="10488"/>
                    <a:pt x="6483" y="10488"/>
                  </a:cubicBezTo>
                  <a:cubicBezTo>
                    <a:pt x="6404" y="10488"/>
                    <a:pt x="6325" y="10486"/>
                    <a:pt x="6246" y="10481"/>
                  </a:cubicBezTo>
                  <a:cubicBezTo>
                    <a:pt x="5915" y="10481"/>
                    <a:pt x="5602" y="10446"/>
                    <a:pt x="5272" y="10411"/>
                  </a:cubicBezTo>
                  <a:cubicBezTo>
                    <a:pt x="4054" y="10238"/>
                    <a:pt x="2958" y="9611"/>
                    <a:pt x="2158" y="8689"/>
                  </a:cubicBezTo>
                  <a:cubicBezTo>
                    <a:pt x="1601" y="7993"/>
                    <a:pt x="1288" y="7141"/>
                    <a:pt x="1271" y="6254"/>
                  </a:cubicBezTo>
                  <a:cubicBezTo>
                    <a:pt x="1271" y="5367"/>
                    <a:pt x="1497" y="4497"/>
                    <a:pt x="1914" y="3714"/>
                  </a:cubicBezTo>
                  <a:cubicBezTo>
                    <a:pt x="2349" y="2914"/>
                    <a:pt x="2941" y="2201"/>
                    <a:pt x="3654" y="1644"/>
                  </a:cubicBezTo>
                  <a:cubicBezTo>
                    <a:pt x="3828" y="1505"/>
                    <a:pt x="4019" y="1383"/>
                    <a:pt x="4211" y="1279"/>
                  </a:cubicBezTo>
                  <a:cubicBezTo>
                    <a:pt x="4298" y="1209"/>
                    <a:pt x="4385" y="1157"/>
                    <a:pt x="4489" y="1105"/>
                  </a:cubicBezTo>
                  <a:lnTo>
                    <a:pt x="4628" y="1035"/>
                  </a:lnTo>
                  <a:lnTo>
                    <a:pt x="4628" y="1035"/>
                  </a:lnTo>
                  <a:cubicBezTo>
                    <a:pt x="4607" y="1046"/>
                    <a:pt x="4600" y="1050"/>
                    <a:pt x="4601" y="1050"/>
                  </a:cubicBezTo>
                  <a:cubicBezTo>
                    <a:pt x="4604" y="1050"/>
                    <a:pt x="4646" y="1030"/>
                    <a:pt x="4646" y="1018"/>
                  </a:cubicBezTo>
                  <a:lnTo>
                    <a:pt x="4750" y="983"/>
                  </a:lnTo>
                  <a:cubicBezTo>
                    <a:pt x="4854" y="931"/>
                    <a:pt x="4959" y="879"/>
                    <a:pt x="5063" y="844"/>
                  </a:cubicBezTo>
                  <a:lnTo>
                    <a:pt x="5202" y="792"/>
                  </a:lnTo>
                  <a:cubicBezTo>
                    <a:pt x="5224" y="784"/>
                    <a:pt x="5234" y="782"/>
                    <a:pt x="5236" y="782"/>
                  </a:cubicBezTo>
                  <a:cubicBezTo>
                    <a:pt x="5242" y="782"/>
                    <a:pt x="5194" y="802"/>
                    <a:pt x="5194" y="802"/>
                  </a:cubicBezTo>
                  <a:cubicBezTo>
                    <a:pt x="5194" y="802"/>
                    <a:pt x="5201" y="799"/>
                    <a:pt x="5220" y="792"/>
                  </a:cubicBezTo>
                  <a:lnTo>
                    <a:pt x="5324" y="757"/>
                  </a:lnTo>
                  <a:cubicBezTo>
                    <a:pt x="5428" y="739"/>
                    <a:pt x="5533" y="705"/>
                    <a:pt x="5637" y="670"/>
                  </a:cubicBezTo>
                  <a:lnTo>
                    <a:pt x="5707" y="652"/>
                  </a:lnTo>
                  <a:lnTo>
                    <a:pt x="5898" y="635"/>
                  </a:lnTo>
                  <a:lnTo>
                    <a:pt x="6055" y="600"/>
                  </a:lnTo>
                  <a:lnTo>
                    <a:pt x="6142" y="600"/>
                  </a:lnTo>
                  <a:cubicBezTo>
                    <a:pt x="6246" y="600"/>
                    <a:pt x="6368" y="583"/>
                    <a:pt x="6472" y="583"/>
                  </a:cubicBezTo>
                  <a:cubicBezTo>
                    <a:pt x="6524" y="583"/>
                    <a:pt x="6614" y="573"/>
                    <a:pt x="6706" y="550"/>
                  </a:cubicBezTo>
                  <a:close/>
                  <a:moveTo>
                    <a:pt x="6603" y="1"/>
                  </a:moveTo>
                  <a:cubicBezTo>
                    <a:pt x="6484" y="1"/>
                    <a:pt x="6365" y="28"/>
                    <a:pt x="6263" y="78"/>
                  </a:cubicBezTo>
                  <a:cubicBezTo>
                    <a:pt x="6202" y="103"/>
                    <a:pt x="6073" y="187"/>
                    <a:pt x="6067" y="259"/>
                  </a:cubicBezTo>
                  <a:lnTo>
                    <a:pt x="6067" y="259"/>
                  </a:lnTo>
                  <a:cubicBezTo>
                    <a:pt x="4212" y="484"/>
                    <a:pt x="2533" y="1597"/>
                    <a:pt x="1479" y="3123"/>
                  </a:cubicBezTo>
                  <a:cubicBezTo>
                    <a:pt x="418" y="4653"/>
                    <a:pt x="1" y="6706"/>
                    <a:pt x="975" y="8394"/>
                  </a:cubicBezTo>
                  <a:cubicBezTo>
                    <a:pt x="1999" y="10150"/>
                    <a:pt x="4033" y="10879"/>
                    <a:pt x="6023" y="10879"/>
                  </a:cubicBezTo>
                  <a:cubicBezTo>
                    <a:pt x="6772" y="10879"/>
                    <a:pt x="7514" y="10776"/>
                    <a:pt x="8194" y="10585"/>
                  </a:cubicBezTo>
                  <a:cubicBezTo>
                    <a:pt x="9464" y="10272"/>
                    <a:pt x="10595" y="9559"/>
                    <a:pt x="11430" y="8533"/>
                  </a:cubicBezTo>
                  <a:cubicBezTo>
                    <a:pt x="12056" y="7698"/>
                    <a:pt x="12387" y="6689"/>
                    <a:pt x="12352" y="5645"/>
                  </a:cubicBezTo>
                  <a:cubicBezTo>
                    <a:pt x="12282" y="4549"/>
                    <a:pt x="11865" y="3523"/>
                    <a:pt x="11152" y="2688"/>
                  </a:cubicBezTo>
                  <a:cubicBezTo>
                    <a:pt x="10282" y="1644"/>
                    <a:pt x="9047" y="931"/>
                    <a:pt x="7794" y="409"/>
                  </a:cubicBezTo>
                  <a:cubicBezTo>
                    <a:pt x="7481" y="270"/>
                    <a:pt x="7168" y="148"/>
                    <a:pt x="6855" y="44"/>
                  </a:cubicBezTo>
                  <a:cubicBezTo>
                    <a:pt x="6775" y="15"/>
                    <a:pt x="6689" y="1"/>
                    <a:pt x="6603" y="1"/>
                  </a:cubicBezTo>
                  <a:close/>
                </a:path>
              </a:pathLst>
            </a:custGeom>
            <a:solidFill>
              <a:srgbClr val="99DD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0" name="Google Shape;2290;p74"/>
            <p:cNvSpPr/>
            <p:nvPr/>
          </p:nvSpPr>
          <p:spPr>
            <a:xfrm>
              <a:off x="3796150" y="369450"/>
              <a:ext cx="34950" cy="61450"/>
            </a:xfrm>
            <a:custGeom>
              <a:rect b="b" l="l" r="r" t="t"/>
              <a:pathLst>
                <a:path extrusionOk="0" h="2458" w="1398">
                  <a:moveTo>
                    <a:pt x="304" y="215"/>
                  </a:moveTo>
                  <a:cubicBezTo>
                    <a:pt x="297" y="225"/>
                    <a:pt x="290" y="234"/>
                    <a:pt x="284" y="244"/>
                  </a:cubicBezTo>
                  <a:lnTo>
                    <a:pt x="304" y="215"/>
                  </a:lnTo>
                  <a:close/>
                  <a:moveTo>
                    <a:pt x="458" y="1"/>
                  </a:moveTo>
                  <a:lnTo>
                    <a:pt x="304" y="215"/>
                  </a:lnTo>
                  <a:lnTo>
                    <a:pt x="304" y="215"/>
                  </a:lnTo>
                  <a:cubicBezTo>
                    <a:pt x="322" y="193"/>
                    <a:pt x="341" y="174"/>
                    <a:pt x="363" y="157"/>
                  </a:cubicBezTo>
                  <a:lnTo>
                    <a:pt x="363" y="157"/>
                  </a:lnTo>
                  <a:cubicBezTo>
                    <a:pt x="3" y="809"/>
                    <a:pt x="1" y="1601"/>
                    <a:pt x="371" y="2245"/>
                  </a:cubicBezTo>
                  <a:cubicBezTo>
                    <a:pt x="406" y="2314"/>
                    <a:pt x="458" y="2366"/>
                    <a:pt x="510" y="2419"/>
                  </a:cubicBezTo>
                  <a:cubicBezTo>
                    <a:pt x="571" y="2445"/>
                    <a:pt x="632" y="2458"/>
                    <a:pt x="693" y="2458"/>
                  </a:cubicBezTo>
                  <a:cubicBezTo>
                    <a:pt x="754" y="2458"/>
                    <a:pt x="814" y="2445"/>
                    <a:pt x="875" y="2419"/>
                  </a:cubicBezTo>
                  <a:cubicBezTo>
                    <a:pt x="1119" y="2297"/>
                    <a:pt x="1293" y="2071"/>
                    <a:pt x="1345" y="1810"/>
                  </a:cubicBezTo>
                  <a:cubicBezTo>
                    <a:pt x="1397" y="1549"/>
                    <a:pt x="1397" y="1288"/>
                    <a:pt x="1362" y="1027"/>
                  </a:cubicBezTo>
                  <a:cubicBezTo>
                    <a:pt x="1345" y="731"/>
                    <a:pt x="1241" y="453"/>
                    <a:pt x="1049" y="227"/>
                  </a:cubicBezTo>
                  <a:cubicBezTo>
                    <a:pt x="945" y="122"/>
                    <a:pt x="793" y="66"/>
                    <a:pt x="647" y="66"/>
                  </a:cubicBezTo>
                  <a:cubicBezTo>
                    <a:pt x="542" y="66"/>
                    <a:pt x="441" y="95"/>
                    <a:pt x="363" y="157"/>
                  </a:cubicBezTo>
                  <a:lnTo>
                    <a:pt x="363" y="157"/>
                  </a:lnTo>
                  <a:cubicBezTo>
                    <a:pt x="392" y="104"/>
                    <a:pt x="424" y="52"/>
                    <a:pt x="458" y="1"/>
                  </a:cubicBezTo>
                  <a:close/>
                </a:path>
              </a:pathLst>
            </a:custGeom>
            <a:solidFill>
              <a:srgbClr val="FF8E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1" name="Google Shape;2291;p74"/>
            <p:cNvSpPr/>
            <p:nvPr/>
          </p:nvSpPr>
          <p:spPr>
            <a:xfrm>
              <a:off x="3765525" y="356475"/>
              <a:ext cx="98175" cy="87525"/>
            </a:xfrm>
            <a:custGeom>
              <a:rect b="b" l="l" r="r" t="t"/>
              <a:pathLst>
                <a:path extrusionOk="0" h="3501" w="3927">
                  <a:moveTo>
                    <a:pt x="2831" y="920"/>
                  </a:moveTo>
                  <a:lnTo>
                    <a:pt x="2815" y="931"/>
                  </a:lnTo>
                  <a:lnTo>
                    <a:pt x="2815" y="931"/>
                  </a:lnTo>
                  <a:cubicBezTo>
                    <a:pt x="2816" y="930"/>
                    <a:pt x="2816" y="929"/>
                    <a:pt x="2817" y="928"/>
                  </a:cubicBezTo>
                  <a:lnTo>
                    <a:pt x="2817" y="928"/>
                  </a:lnTo>
                  <a:cubicBezTo>
                    <a:pt x="2821" y="925"/>
                    <a:pt x="2826" y="922"/>
                    <a:pt x="2831" y="920"/>
                  </a:cubicBezTo>
                  <a:close/>
                  <a:moveTo>
                    <a:pt x="1030" y="2572"/>
                  </a:moveTo>
                  <a:lnTo>
                    <a:pt x="1030" y="2572"/>
                  </a:lnTo>
                  <a:cubicBezTo>
                    <a:pt x="1016" y="2579"/>
                    <a:pt x="1001" y="2585"/>
                    <a:pt x="987" y="2590"/>
                  </a:cubicBezTo>
                  <a:lnTo>
                    <a:pt x="1030" y="2572"/>
                  </a:lnTo>
                  <a:close/>
                  <a:moveTo>
                    <a:pt x="2881" y="2745"/>
                  </a:moveTo>
                  <a:lnTo>
                    <a:pt x="2883" y="2746"/>
                  </a:lnTo>
                  <a:cubicBezTo>
                    <a:pt x="2883" y="2746"/>
                    <a:pt x="2882" y="2746"/>
                    <a:pt x="2881" y="2746"/>
                  </a:cubicBezTo>
                  <a:lnTo>
                    <a:pt x="2881" y="2746"/>
                  </a:lnTo>
                  <a:cubicBezTo>
                    <a:pt x="2881" y="2746"/>
                    <a:pt x="2881" y="2745"/>
                    <a:pt x="2881" y="2745"/>
                  </a:cubicBezTo>
                  <a:close/>
                  <a:moveTo>
                    <a:pt x="1479" y="1"/>
                  </a:moveTo>
                  <a:cubicBezTo>
                    <a:pt x="1337" y="1"/>
                    <a:pt x="1195" y="11"/>
                    <a:pt x="1057" y="32"/>
                  </a:cubicBezTo>
                  <a:cubicBezTo>
                    <a:pt x="848" y="67"/>
                    <a:pt x="552" y="119"/>
                    <a:pt x="430" y="311"/>
                  </a:cubicBezTo>
                  <a:lnTo>
                    <a:pt x="430" y="293"/>
                  </a:lnTo>
                  <a:cubicBezTo>
                    <a:pt x="376" y="373"/>
                    <a:pt x="327" y="456"/>
                    <a:pt x="284" y="541"/>
                  </a:cubicBezTo>
                  <a:lnTo>
                    <a:pt x="284" y="541"/>
                  </a:lnTo>
                  <a:cubicBezTo>
                    <a:pt x="280" y="545"/>
                    <a:pt x="277" y="550"/>
                    <a:pt x="274" y="554"/>
                  </a:cubicBezTo>
                  <a:cubicBezTo>
                    <a:pt x="251" y="588"/>
                    <a:pt x="237" y="621"/>
                    <a:pt x="229" y="653"/>
                  </a:cubicBezTo>
                  <a:lnTo>
                    <a:pt x="229" y="653"/>
                  </a:lnTo>
                  <a:cubicBezTo>
                    <a:pt x="72" y="1003"/>
                    <a:pt x="0" y="1387"/>
                    <a:pt x="13" y="1772"/>
                  </a:cubicBezTo>
                  <a:cubicBezTo>
                    <a:pt x="48" y="2033"/>
                    <a:pt x="100" y="2311"/>
                    <a:pt x="204" y="2555"/>
                  </a:cubicBezTo>
                  <a:cubicBezTo>
                    <a:pt x="239" y="2659"/>
                    <a:pt x="291" y="2764"/>
                    <a:pt x="361" y="2851"/>
                  </a:cubicBezTo>
                  <a:cubicBezTo>
                    <a:pt x="552" y="3112"/>
                    <a:pt x="813" y="3285"/>
                    <a:pt x="1109" y="3355"/>
                  </a:cubicBezTo>
                  <a:cubicBezTo>
                    <a:pt x="1370" y="3442"/>
                    <a:pt x="1613" y="3477"/>
                    <a:pt x="1874" y="3494"/>
                  </a:cubicBezTo>
                  <a:cubicBezTo>
                    <a:pt x="1944" y="3498"/>
                    <a:pt x="2014" y="3500"/>
                    <a:pt x="2083" y="3500"/>
                  </a:cubicBezTo>
                  <a:cubicBezTo>
                    <a:pt x="2309" y="3500"/>
                    <a:pt x="2531" y="3478"/>
                    <a:pt x="2744" y="3425"/>
                  </a:cubicBezTo>
                  <a:cubicBezTo>
                    <a:pt x="2988" y="3390"/>
                    <a:pt x="3231" y="3285"/>
                    <a:pt x="3422" y="3129"/>
                  </a:cubicBezTo>
                  <a:cubicBezTo>
                    <a:pt x="3649" y="2938"/>
                    <a:pt x="3823" y="2677"/>
                    <a:pt x="3875" y="2381"/>
                  </a:cubicBezTo>
                  <a:cubicBezTo>
                    <a:pt x="3927" y="2120"/>
                    <a:pt x="3927" y="1842"/>
                    <a:pt x="3875" y="1581"/>
                  </a:cubicBezTo>
                  <a:cubicBezTo>
                    <a:pt x="3857" y="1302"/>
                    <a:pt x="3770" y="1041"/>
                    <a:pt x="3631" y="815"/>
                  </a:cubicBezTo>
                  <a:cubicBezTo>
                    <a:pt x="3346" y="408"/>
                    <a:pt x="2859" y="212"/>
                    <a:pt x="2369" y="121"/>
                  </a:cubicBezTo>
                  <a:lnTo>
                    <a:pt x="2369" y="121"/>
                  </a:lnTo>
                  <a:cubicBezTo>
                    <a:pt x="2269" y="88"/>
                    <a:pt x="2167" y="63"/>
                    <a:pt x="2066" y="50"/>
                  </a:cubicBezTo>
                  <a:cubicBezTo>
                    <a:pt x="1873" y="20"/>
                    <a:pt x="1676" y="1"/>
                    <a:pt x="1479" y="1"/>
                  </a:cubicBezTo>
                  <a:close/>
                </a:path>
              </a:pathLst>
            </a:custGeom>
            <a:solidFill>
              <a:srgbClr val="FFCB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2" name="Google Shape;2292;p74"/>
            <p:cNvSpPr/>
            <p:nvPr/>
          </p:nvSpPr>
          <p:spPr>
            <a:xfrm>
              <a:off x="2114100" y="496000"/>
              <a:ext cx="3359575" cy="4441625"/>
            </a:xfrm>
            <a:custGeom>
              <a:rect b="b" l="l" r="r" t="t"/>
              <a:pathLst>
                <a:path extrusionOk="0" h="177665" w="134383">
                  <a:moveTo>
                    <a:pt x="1" y="1"/>
                  </a:moveTo>
                  <a:lnTo>
                    <a:pt x="1" y="177664"/>
                  </a:lnTo>
                  <a:lnTo>
                    <a:pt x="134383" y="177664"/>
                  </a:lnTo>
                  <a:lnTo>
                    <a:pt x="134383" y="1"/>
                  </a:lnTo>
                  <a:close/>
                </a:path>
              </a:pathLst>
            </a:custGeom>
            <a:solidFill>
              <a:srgbClr val="FFCB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293" name="Google Shape;2293;p74"/>
          <p:cNvPicPr preferRelativeResize="0"/>
          <p:nvPr/>
        </p:nvPicPr>
        <p:blipFill rotWithShape="1">
          <a:blip r:embed="rId3">
            <a:alphaModFix/>
          </a:blip>
          <a:srcRect b="0" l="0" r="0" t="12172"/>
          <a:stretch/>
        </p:blipFill>
        <p:spPr>
          <a:xfrm>
            <a:off x="2500405" y="2531913"/>
            <a:ext cx="542231" cy="784638"/>
          </a:xfrm>
          <a:prstGeom prst="rect">
            <a:avLst/>
          </a:prstGeom>
          <a:noFill/>
          <a:ln>
            <a:noFill/>
          </a:ln>
        </p:spPr>
      </p:pic>
      <p:pic>
        <p:nvPicPr>
          <p:cNvPr id="2294" name="Google Shape;2294;p74"/>
          <p:cNvPicPr preferRelativeResize="0"/>
          <p:nvPr/>
        </p:nvPicPr>
        <p:blipFill rotWithShape="1">
          <a:blip r:embed="rId4">
            <a:alphaModFix/>
          </a:blip>
          <a:srcRect b="0" l="2125" r="2125" t="0"/>
          <a:stretch/>
        </p:blipFill>
        <p:spPr>
          <a:xfrm>
            <a:off x="2500405" y="2531913"/>
            <a:ext cx="542232" cy="784640"/>
          </a:xfrm>
          <a:prstGeom prst="rect">
            <a:avLst/>
          </a:prstGeom>
          <a:noFill/>
          <a:ln>
            <a:noFill/>
          </a:ln>
        </p:spPr>
      </p:pic>
      <p:grpSp>
        <p:nvGrpSpPr>
          <p:cNvPr id="2295" name="Google Shape;2295;p74"/>
          <p:cNvGrpSpPr/>
          <p:nvPr/>
        </p:nvGrpSpPr>
        <p:grpSpPr>
          <a:xfrm>
            <a:off x="3178397" y="2486726"/>
            <a:ext cx="644414" cy="923689"/>
            <a:chOff x="1795775" y="238075"/>
            <a:chExt cx="4007550" cy="5230400"/>
          </a:xfrm>
        </p:grpSpPr>
        <p:sp>
          <p:nvSpPr>
            <p:cNvPr id="2296" name="Google Shape;2296;p74"/>
            <p:cNvSpPr/>
            <p:nvPr/>
          </p:nvSpPr>
          <p:spPr>
            <a:xfrm>
              <a:off x="1795775" y="238075"/>
              <a:ext cx="4007550" cy="5230400"/>
            </a:xfrm>
            <a:custGeom>
              <a:rect b="b" l="l" r="r" t="t"/>
              <a:pathLst>
                <a:path extrusionOk="0" h="209216" w="160302">
                  <a:moveTo>
                    <a:pt x="98387" y="0"/>
                  </a:moveTo>
                  <a:cubicBezTo>
                    <a:pt x="90620" y="0"/>
                    <a:pt x="82851" y="64"/>
                    <a:pt x="75080" y="193"/>
                  </a:cubicBezTo>
                  <a:cubicBezTo>
                    <a:pt x="62660" y="402"/>
                    <a:pt x="50222" y="785"/>
                    <a:pt x="37801" y="1307"/>
                  </a:cubicBezTo>
                  <a:cubicBezTo>
                    <a:pt x="31591" y="1585"/>
                    <a:pt x="25381" y="2003"/>
                    <a:pt x="19170" y="2229"/>
                  </a:cubicBezTo>
                  <a:cubicBezTo>
                    <a:pt x="14178" y="2437"/>
                    <a:pt x="8681" y="2350"/>
                    <a:pt x="5480" y="5064"/>
                  </a:cubicBezTo>
                  <a:cubicBezTo>
                    <a:pt x="3775" y="6491"/>
                    <a:pt x="2697" y="8683"/>
                    <a:pt x="2662" y="12075"/>
                  </a:cubicBezTo>
                  <a:lnTo>
                    <a:pt x="2209" y="50989"/>
                  </a:lnTo>
                  <a:cubicBezTo>
                    <a:pt x="2209" y="56504"/>
                    <a:pt x="2070" y="62035"/>
                    <a:pt x="2001" y="67550"/>
                  </a:cubicBezTo>
                  <a:cubicBezTo>
                    <a:pt x="1427" y="109648"/>
                    <a:pt x="539" y="151728"/>
                    <a:pt x="52" y="193791"/>
                  </a:cubicBezTo>
                  <a:cubicBezTo>
                    <a:pt x="0" y="198019"/>
                    <a:pt x="174" y="202802"/>
                    <a:pt x="3305" y="205638"/>
                  </a:cubicBezTo>
                  <a:cubicBezTo>
                    <a:pt x="5915" y="208004"/>
                    <a:pt x="9777" y="208230"/>
                    <a:pt x="13308" y="208317"/>
                  </a:cubicBezTo>
                  <a:lnTo>
                    <a:pt x="29242" y="208752"/>
                  </a:lnTo>
                  <a:cubicBezTo>
                    <a:pt x="40573" y="209058"/>
                    <a:pt x="51903" y="209215"/>
                    <a:pt x="63230" y="209215"/>
                  </a:cubicBezTo>
                  <a:cubicBezTo>
                    <a:pt x="93671" y="209215"/>
                    <a:pt x="124087" y="208082"/>
                    <a:pt x="154439" y="205673"/>
                  </a:cubicBezTo>
                  <a:cubicBezTo>
                    <a:pt x="156092" y="205551"/>
                    <a:pt x="157953" y="205307"/>
                    <a:pt x="158980" y="204003"/>
                  </a:cubicBezTo>
                  <a:cubicBezTo>
                    <a:pt x="159797" y="202959"/>
                    <a:pt x="159850" y="201515"/>
                    <a:pt x="159850" y="200193"/>
                  </a:cubicBezTo>
                  <a:lnTo>
                    <a:pt x="160284" y="11849"/>
                  </a:lnTo>
                  <a:cubicBezTo>
                    <a:pt x="160302" y="8630"/>
                    <a:pt x="160110" y="4995"/>
                    <a:pt x="157692" y="2890"/>
                  </a:cubicBezTo>
                  <a:cubicBezTo>
                    <a:pt x="155779" y="1220"/>
                    <a:pt x="153048" y="1046"/>
                    <a:pt x="150508" y="959"/>
                  </a:cubicBezTo>
                  <a:cubicBezTo>
                    <a:pt x="133136" y="322"/>
                    <a:pt x="115765" y="0"/>
                    <a:pt x="98387" y="0"/>
                  </a:cubicBezTo>
                  <a:close/>
                </a:path>
              </a:pathLst>
            </a:custGeom>
            <a:solidFill>
              <a:srgbClr val="4989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7" name="Google Shape;2297;p74"/>
            <p:cNvSpPr/>
            <p:nvPr/>
          </p:nvSpPr>
          <p:spPr>
            <a:xfrm>
              <a:off x="3642750" y="5062200"/>
              <a:ext cx="309675" cy="271975"/>
            </a:xfrm>
            <a:custGeom>
              <a:rect b="b" l="l" r="r" t="t"/>
              <a:pathLst>
                <a:path extrusionOk="0" h="10879" w="12387">
                  <a:moveTo>
                    <a:pt x="6706" y="550"/>
                  </a:moveTo>
                  <a:lnTo>
                    <a:pt x="6706" y="550"/>
                  </a:lnTo>
                  <a:cubicBezTo>
                    <a:pt x="8747" y="1354"/>
                    <a:pt x="10820" y="2652"/>
                    <a:pt x="11378" y="4897"/>
                  </a:cubicBezTo>
                  <a:cubicBezTo>
                    <a:pt x="11604" y="5854"/>
                    <a:pt x="11517" y="6845"/>
                    <a:pt x="11099" y="7733"/>
                  </a:cubicBezTo>
                  <a:cubicBezTo>
                    <a:pt x="10630" y="8672"/>
                    <a:pt x="9864" y="9437"/>
                    <a:pt x="8925" y="9907"/>
                  </a:cubicBezTo>
                  <a:cubicBezTo>
                    <a:pt x="8351" y="10185"/>
                    <a:pt x="7742" y="10377"/>
                    <a:pt x="7116" y="10446"/>
                  </a:cubicBezTo>
                  <a:cubicBezTo>
                    <a:pt x="6912" y="10472"/>
                    <a:pt x="6699" y="10488"/>
                    <a:pt x="6483" y="10488"/>
                  </a:cubicBezTo>
                  <a:cubicBezTo>
                    <a:pt x="6404" y="10488"/>
                    <a:pt x="6325" y="10486"/>
                    <a:pt x="6246" y="10481"/>
                  </a:cubicBezTo>
                  <a:cubicBezTo>
                    <a:pt x="5915" y="10481"/>
                    <a:pt x="5602" y="10446"/>
                    <a:pt x="5272" y="10411"/>
                  </a:cubicBezTo>
                  <a:cubicBezTo>
                    <a:pt x="4054" y="10238"/>
                    <a:pt x="2958" y="9611"/>
                    <a:pt x="2158" y="8689"/>
                  </a:cubicBezTo>
                  <a:cubicBezTo>
                    <a:pt x="1601" y="7993"/>
                    <a:pt x="1288" y="7141"/>
                    <a:pt x="1271" y="6254"/>
                  </a:cubicBezTo>
                  <a:cubicBezTo>
                    <a:pt x="1271" y="5367"/>
                    <a:pt x="1497" y="4497"/>
                    <a:pt x="1914" y="3714"/>
                  </a:cubicBezTo>
                  <a:cubicBezTo>
                    <a:pt x="2349" y="2914"/>
                    <a:pt x="2941" y="2201"/>
                    <a:pt x="3654" y="1644"/>
                  </a:cubicBezTo>
                  <a:cubicBezTo>
                    <a:pt x="3828" y="1505"/>
                    <a:pt x="4019" y="1383"/>
                    <a:pt x="4211" y="1279"/>
                  </a:cubicBezTo>
                  <a:cubicBezTo>
                    <a:pt x="4298" y="1209"/>
                    <a:pt x="4385" y="1157"/>
                    <a:pt x="4489" y="1105"/>
                  </a:cubicBezTo>
                  <a:lnTo>
                    <a:pt x="4628" y="1035"/>
                  </a:lnTo>
                  <a:lnTo>
                    <a:pt x="4628" y="1035"/>
                  </a:lnTo>
                  <a:cubicBezTo>
                    <a:pt x="4607" y="1046"/>
                    <a:pt x="4600" y="1050"/>
                    <a:pt x="4601" y="1050"/>
                  </a:cubicBezTo>
                  <a:cubicBezTo>
                    <a:pt x="4604" y="1050"/>
                    <a:pt x="4646" y="1030"/>
                    <a:pt x="4646" y="1018"/>
                  </a:cubicBezTo>
                  <a:lnTo>
                    <a:pt x="4750" y="983"/>
                  </a:lnTo>
                  <a:cubicBezTo>
                    <a:pt x="4854" y="931"/>
                    <a:pt x="4959" y="879"/>
                    <a:pt x="5063" y="844"/>
                  </a:cubicBezTo>
                  <a:lnTo>
                    <a:pt x="5202" y="792"/>
                  </a:lnTo>
                  <a:cubicBezTo>
                    <a:pt x="5224" y="784"/>
                    <a:pt x="5234" y="782"/>
                    <a:pt x="5236" y="782"/>
                  </a:cubicBezTo>
                  <a:cubicBezTo>
                    <a:pt x="5242" y="782"/>
                    <a:pt x="5194" y="802"/>
                    <a:pt x="5194" y="802"/>
                  </a:cubicBezTo>
                  <a:cubicBezTo>
                    <a:pt x="5194" y="802"/>
                    <a:pt x="5201" y="799"/>
                    <a:pt x="5220" y="792"/>
                  </a:cubicBezTo>
                  <a:lnTo>
                    <a:pt x="5324" y="757"/>
                  </a:lnTo>
                  <a:cubicBezTo>
                    <a:pt x="5428" y="739"/>
                    <a:pt x="5533" y="705"/>
                    <a:pt x="5637" y="670"/>
                  </a:cubicBezTo>
                  <a:lnTo>
                    <a:pt x="5707" y="652"/>
                  </a:lnTo>
                  <a:lnTo>
                    <a:pt x="5898" y="635"/>
                  </a:lnTo>
                  <a:lnTo>
                    <a:pt x="6055" y="600"/>
                  </a:lnTo>
                  <a:lnTo>
                    <a:pt x="6142" y="600"/>
                  </a:lnTo>
                  <a:cubicBezTo>
                    <a:pt x="6246" y="600"/>
                    <a:pt x="6368" y="583"/>
                    <a:pt x="6472" y="583"/>
                  </a:cubicBezTo>
                  <a:cubicBezTo>
                    <a:pt x="6524" y="583"/>
                    <a:pt x="6614" y="573"/>
                    <a:pt x="6706" y="550"/>
                  </a:cubicBezTo>
                  <a:close/>
                  <a:moveTo>
                    <a:pt x="6603" y="1"/>
                  </a:moveTo>
                  <a:cubicBezTo>
                    <a:pt x="6484" y="1"/>
                    <a:pt x="6365" y="28"/>
                    <a:pt x="6263" y="78"/>
                  </a:cubicBezTo>
                  <a:cubicBezTo>
                    <a:pt x="6202" y="103"/>
                    <a:pt x="6073" y="187"/>
                    <a:pt x="6067" y="259"/>
                  </a:cubicBezTo>
                  <a:lnTo>
                    <a:pt x="6067" y="259"/>
                  </a:lnTo>
                  <a:cubicBezTo>
                    <a:pt x="4212" y="484"/>
                    <a:pt x="2533" y="1597"/>
                    <a:pt x="1479" y="3123"/>
                  </a:cubicBezTo>
                  <a:cubicBezTo>
                    <a:pt x="418" y="4653"/>
                    <a:pt x="1" y="6706"/>
                    <a:pt x="975" y="8394"/>
                  </a:cubicBezTo>
                  <a:cubicBezTo>
                    <a:pt x="1999" y="10150"/>
                    <a:pt x="4033" y="10879"/>
                    <a:pt x="6023" y="10879"/>
                  </a:cubicBezTo>
                  <a:cubicBezTo>
                    <a:pt x="6772" y="10879"/>
                    <a:pt x="7514" y="10776"/>
                    <a:pt x="8194" y="10585"/>
                  </a:cubicBezTo>
                  <a:cubicBezTo>
                    <a:pt x="9464" y="10272"/>
                    <a:pt x="10595" y="9559"/>
                    <a:pt x="11430" y="8533"/>
                  </a:cubicBezTo>
                  <a:cubicBezTo>
                    <a:pt x="12056" y="7698"/>
                    <a:pt x="12387" y="6689"/>
                    <a:pt x="12352" y="5645"/>
                  </a:cubicBezTo>
                  <a:cubicBezTo>
                    <a:pt x="12282" y="4549"/>
                    <a:pt x="11865" y="3523"/>
                    <a:pt x="11152" y="2688"/>
                  </a:cubicBezTo>
                  <a:cubicBezTo>
                    <a:pt x="10282" y="1644"/>
                    <a:pt x="9047" y="931"/>
                    <a:pt x="7794" y="409"/>
                  </a:cubicBezTo>
                  <a:cubicBezTo>
                    <a:pt x="7481" y="270"/>
                    <a:pt x="7168" y="148"/>
                    <a:pt x="6855" y="44"/>
                  </a:cubicBezTo>
                  <a:cubicBezTo>
                    <a:pt x="6775" y="15"/>
                    <a:pt x="6689" y="1"/>
                    <a:pt x="6603" y="1"/>
                  </a:cubicBezTo>
                  <a:close/>
                </a:path>
              </a:pathLst>
            </a:custGeom>
            <a:solidFill>
              <a:srgbClr val="99DD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8" name="Google Shape;2298;p74"/>
            <p:cNvSpPr/>
            <p:nvPr/>
          </p:nvSpPr>
          <p:spPr>
            <a:xfrm>
              <a:off x="3796150" y="369450"/>
              <a:ext cx="34950" cy="61450"/>
            </a:xfrm>
            <a:custGeom>
              <a:rect b="b" l="l" r="r" t="t"/>
              <a:pathLst>
                <a:path extrusionOk="0" h="2458" w="1398">
                  <a:moveTo>
                    <a:pt x="304" y="215"/>
                  </a:moveTo>
                  <a:cubicBezTo>
                    <a:pt x="297" y="225"/>
                    <a:pt x="290" y="234"/>
                    <a:pt x="284" y="244"/>
                  </a:cubicBezTo>
                  <a:lnTo>
                    <a:pt x="304" y="215"/>
                  </a:lnTo>
                  <a:close/>
                  <a:moveTo>
                    <a:pt x="458" y="1"/>
                  </a:moveTo>
                  <a:lnTo>
                    <a:pt x="304" y="215"/>
                  </a:lnTo>
                  <a:lnTo>
                    <a:pt x="304" y="215"/>
                  </a:lnTo>
                  <a:cubicBezTo>
                    <a:pt x="322" y="193"/>
                    <a:pt x="341" y="174"/>
                    <a:pt x="363" y="157"/>
                  </a:cubicBezTo>
                  <a:lnTo>
                    <a:pt x="363" y="157"/>
                  </a:lnTo>
                  <a:cubicBezTo>
                    <a:pt x="3" y="809"/>
                    <a:pt x="1" y="1601"/>
                    <a:pt x="371" y="2245"/>
                  </a:cubicBezTo>
                  <a:cubicBezTo>
                    <a:pt x="406" y="2314"/>
                    <a:pt x="458" y="2366"/>
                    <a:pt x="510" y="2419"/>
                  </a:cubicBezTo>
                  <a:cubicBezTo>
                    <a:pt x="571" y="2445"/>
                    <a:pt x="632" y="2458"/>
                    <a:pt x="693" y="2458"/>
                  </a:cubicBezTo>
                  <a:cubicBezTo>
                    <a:pt x="754" y="2458"/>
                    <a:pt x="814" y="2445"/>
                    <a:pt x="875" y="2419"/>
                  </a:cubicBezTo>
                  <a:cubicBezTo>
                    <a:pt x="1119" y="2297"/>
                    <a:pt x="1293" y="2071"/>
                    <a:pt x="1345" y="1810"/>
                  </a:cubicBezTo>
                  <a:cubicBezTo>
                    <a:pt x="1397" y="1549"/>
                    <a:pt x="1397" y="1288"/>
                    <a:pt x="1362" y="1027"/>
                  </a:cubicBezTo>
                  <a:cubicBezTo>
                    <a:pt x="1345" y="731"/>
                    <a:pt x="1241" y="453"/>
                    <a:pt x="1049" y="227"/>
                  </a:cubicBezTo>
                  <a:cubicBezTo>
                    <a:pt x="945" y="122"/>
                    <a:pt x="793" y="66"/>
                    <a:pt x="647" y="66"/>
                  </a:cubicBezTo>
                  <a:cubicBezTo>
                    <a:pt x="542" y="66"/>
                    <a:pt x="441" y="95"/>
                    <a:pt x="363" y="157"/>
                  </a:cubicBezTo>
                  <a:lnTo>
                    <a:pt x="363" y="157"/>
                  </a:lnTo>
                  <a:cubicBezTo>
                    <a:pt x="392" y="104"/>
                    <a:pt x="424" y="52"/>
                    <a:pt x="458" y="1"/>
                  </a:cubicBezTo>
                  <a:close/>
                </a:path>
              </a:pathLst>
            </a:custGeom>
            <a:solidFill>
              <a:srgbClr val="FF8E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9" name="Google Shape;2299;p74"/>
            <p:cNvSpPr/>
            <p:nvPr/>
          </p:nvSpPr>
          <p:spPr>
            <a:xfrm>
              <a:off x="3765525" y="356475"/>
              <a:ext cx="98175" cy="87525"/>
            </a:xfrm>
            <a:custGeom>
              <a:rect b="b" l="l" r="r" t="t"/>
              <a:pathLst>
                <a:path extrusionOk="0" h="3501" w="3927">
                  <a:moveTo>
                    <a:pt x="2831" y="920"/>
                  </a:moveTo>
                  <a:lnTo>
                    <a:pt x="2815" y="931"/>
                  </a:lnTo>
                  <a:lnTo>
                    <a:pt x="2815" y="931"/>
                  </a:lnTo>
                  <a:cubicBezTo>
                    <a:pt x="2816" y="930"/>
                    <a:pt x="2816" y="929"/>
                    <a:pt x="2817" y="928"/>
                  </a:cubicBezTo>
                  <a:lnTo>
                    <a:pt x="2817" y="928"/>
                  </a:lnTo>
                  <a:cubicBezTo>
                    <a:pt x="2821" y="925"/>
                    <a:pt x="2826" y="922"/>
                    <a:pt x="2831" y="920"/>
                  </a:cubicBezTo>
                  <a:close/>
                  <a:moveTo>
                    <a:pt x="1030" y="2572"/>
                  </a:moveTo>
                  <a:lnTo>
                    <a:pt x="1030" y="2572"/>
                  </a:lnTo>
                  <a:cubicBezTo>
                    <a:pt x="1016" y="2579"/>
                    <a:pt x="1001" y="2585"/>
                    <a:pt x="987" y="2590"/>
                  </a:cubicBezTo>
                  <a:lnTo>
                    <a:pt x="1030" y="2572"/>
                  </a:lnTo>
                  <a:close/>
                  <a:moveTo>
                    <a:pt x="2881" y="2745"/>
                  </a:moveTo>
                  <a:lnTo>
                    <a:pt x="2883" y="2746"/>
                  </a:lnTo>
                  <a:cubicBezTo>
                    <a:pt x="2883" y="2746"/>
                    <a:pt x="2882" y="2746"/>
                    <a:pt x="2881" y="2746"/>
                  </a:cubicBezTo>
                  <a:lnTo>
                    <a:pt x="2881" y="2746"/>
                  </a:lnTo>
                  <a:cubicBezTo>
                    <a:pt x="2881" y="2746"/>
                    <a:pt x="2881" y="2745"/>
                    <a:pt x="2881" y="2745"/>
                  </a:cubicBezTo>
                  <a:close/>
                  <a:moveTo>
                    <a:pt x="1479" y="1"/>
                  </a:moveTo>
                  <a:cubicBezTo>
                    <a:pt x="1337" y="1"/>
                    <a:pt x="1195" y="11"/>
                    <a:pt x="1057" y="32"/>
                  </a:cubicBezTo>
                  <a:cubicBezTo>
                    <a:pt x="848" y="67"/>
                    <a:pt x="552" y="119"/>
                    <a:pt x="430" y="311"/>
                  </a:cubicBezTo>
                  <a:lnTo>
                    <a:pt x="430" y="293"/>
                  </a:lnTo>
                  <a:cubicBezTo>
                    <a:pt x="376" y="373"/>
                    <a:pt x="327" y="456"/>
                    <a:pt x="284" y="541"/>
                  </a:cubicBezTo>
                  <a:lnTo>
                    <a:pt x="284" y="541"/>
                  </a:lnTo>
                  <a:cubicBezTo>
                    <a:pt x="280" y="545"/>
                    <a:pt x="277" y="550"/>
                    <a:pt x="274" y="554"/>
                  </a:cubicBezTo>
                  <a:cubicBezTo>
                    <a:pt x="251" y="588"/>
                    <a:pt x="237" y="621"/>
                    <a:pt x="229" y="653"/>
                  </a:cubicBezTo>
                  <a:lnTo>
                    <a:pt x="229" y="653"/>
                  </a:lnTo>
                  <a:cubicBezTo>
                    <a:pt x="72" y="1003"/>
                    <a:pt x="0" y="1387"/>
                    <a:pt x="13" y="1772"/>
                  </a:cubicBezTo>
                  <a:cubicBezTo>
                    <a:pt x="48" y="2033"/>
                    <a:pt x="100" y="2311"/>
                    <a:pt x="204" y="2555"/>
                  </a:cubicBezTo>
                  <a:cubicBezTo>
                    <a:pt x="239" y="2659"/>
                    <a:pt x="291" y="2764"/>
                    <a:pt x="361" y="2851"/>
                  </a:cubicBezTo>
                  <a:cubicBezTo>
                    <a:pt x="552" y="3112"/>
                    <a:pt x="813" y="3285"/>
                    <a:pt x="1109" y="3355"/>
                  </a:cubicBezTo>
                  <a:cubicBezTo>
                    <a:pt x="1370" y="3442"/>
                    <a:pt x="1613" y="3477"/>
                    <a:pt x="1874" y="3494"/>
                  </a:cubicBezTo>
                  <a:cubicBezTo>
                    <a:pt x="1944" y="3498"/>
                    <a:pt x="2014" y="3500"/>
                    <a:pt x="2083" y="3500"/>
                  </a:cubicBezTo>
                  <a:cubicBezTo>
                    <a:pt x="2309" y="3500"/>
                    <a:pt x="2531" y="3478"/>
                    <a:pt x="2744" y="3425"/>
                  </a:cubicBezTo>
                  <a:cubicBezTo>
                    <a:pt x="2988" y="3390"/>
                    <a:pt x="3231" y="3285"/>
                    <a:pt x="3422" y="3129"/>
                  </a:cubicBezTo>
                  <a:cubicBezTo>
                    <a:pt x="3649" y="2938"/>
                    <a:pt x="3823" y="2677"/>
                    <a:pt x="3875" y="2381"/>
                  </a:cubicBezTo>
                  <a:cubicBezTo>
                    <a:pt x="3927" y="2120"/>
                    <a:pt x="3927" y="1842"/>
                    <a:pt x="3875" y="1581"/>
                  </a:cubicBezTo>
                  <a:cubicBezTo>
                    <a:pt x="3857" y="1302"/>
                    <a:pt x="3770" y="1041"/>
                    <a:pt x="3631" y="815"/>
                  </a:cubicBezTo>
                  <a:cubicBezTo>
                    <a:pt x="3346" y="408"/>
                    <a:pt x="2859" y="212"/>
                    <a:pt x="2369" y="121"/>
                  </a:cubicBezTo>
                  <a:lnTo>
                    <a:pt x="2369" y="121"/>
                  </a:lnTo>
                  <a:cubicBezTo>
                    <a:pt x="2269" y="88"/>
                    <a:pt x="2167" y="63"/>
                    <a:pt x="2066" y="50"/>
                  </a:cubicBezTo>
                  <a:cubicBezTo>
                    <a:pt x="1873" y="20"/>
                    <a:pt x="1676" y="1"/>
                    <a:pt x="1479" y="1"/>
                  </a:cubicBezTo>
                  <a:close/>
                </a:path>
              </a:pathLst>
            </a:custGeom>
            <a:solidFill>
              <a:srgbClr val="FFCB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0" name="Google Shape;2300;p74"/>
            <p:cNvSpPr/>
            <p:nvPr/>
          </p:nvSpPr>
          <p:spPr>
            <a:xfrm>
              <a:off x="2114100" y="496000"/>
              <a:ext cx="3359575" cy="4441625"/>
            </a:xfrm>
            <a:custGeom>
              <a:rect b="b" l="l" r="r" t="t"/>
              <a:pathLst>
                <a:path extrusionOk="0" h="177665" w="134383">
                  <a:moveTo>
                    <a:pt x="1" y="1"/>
                  </a:moveTo>
                  <a:lnTo>
                    <a:pt x="1" y="177664"/>
                  </a:lnTo>
                  <a:lnTo>
                    <a:pt x="134383" y="177664"/>
                  </a:lnTo>
                  <a:lnTo>
                    <a:pt x="134383" y="1"/>
                  </a:lnTo>
                  <a:close/>
                </a:path>
              </a:pathLst>
            </a:custGeom>
            <a:solidFill>
              <a:srgbClr val="FFCB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301" name="Google Shape;2301;p74"/>
          <p:cNvPicPr preferRelativeResize="0"/>
          <p:nvPr/>
        </p:nvPicPr>
        <p:blipFill rotWithShape="1">
          <a:blip r:embed="rId3">
            <a:alphaModFix/>
          </a:blip>
          <a:srcRect b="0" l="0" r="0" t="12172"/>
          <a:stretch/>
        </p:blipFill>
        <p:spPr>
          <a:xfrm>
            <a:off x="3229656" y="2531913"/>
            <a:ext cx="542231" cy="784638"/>
          </a:xfrm>
          <a:prstGeom prst="rect">
            <a:avLst/>
          </a:prstGeom>
          <a:noFill/>
          <a:ln>
            <a:noFill/>
          </a:ln>
        </p:spPr>
      </p:pic>
      <p:pic>
        <p:nvPicPr>
          <p:cNvPr id="2302" name="Google Shape;2302;p74"/>
          <p:cNvPicPr preferRelativeResize="0"/>
          <p:nvPr/>
        </p:nvPicPr>
        <p:blipFill rotWithShape="1">
          <a:blip r:embed="rId4">
            <a:alphaModFix/>
          </a:blip>
          <a:srcRect b="0" l="2125" r="2125" t="0"/>
          <a:stretch/>
        </p:blipFill>
        <p:spPr>
          <a:xfrm>
            <a:off x="3229656" y="2531913"/>
            <a:ext cx="542232" cy="784640"/>
          </a:xfrm>
          <a:prstGeom prst="rect">
            <a:avLst/>
          </a:prstGeom>
          <a:noFill/>
          <a:ln>
            <a:noFill/>
          </a:ln>
        </p:spPr>
      </p:pic>
      <p:grpSp>
        <p:nvGrpSpPr>
          <p:cNvPr id="2303" name="Google Shape;2303;p74"/>
          <p:cNvGrpSpPr/>
          <p:nvPr/>
        </p:nvGrpSpPr>
        <p:grpSpPr>
          <a:xfrm>
            <a:off x="1022351" y="2486726"/>
            <a:ext cx="644414" cy="923689"/>
            <a:chOff x="1795775" y="238075"/>
            <a:chExt cx="4007550" cy="5230400"/>
          </a:xfrm>
        </p:grpSpPr>
        <p:sp>
          <p:nvSpPr>
            <p:cNvPr id="2304" name="Google Shape;2304;p74"/>
            <p:cNvSpPr/>
            <p:nvPr/>
          </p:nvSpPr>
          <p:spPr>
            <a:xfrm>
              <a:off x="1795775" y="238075"/>
              <a:ext cx="4007550" cy="5230400"/>
            </a:xfrm>
            <a:custGeom>
              <a:rect b="b" l="l" r="r" t="t"/>
              <a:pathLst>
                <a:path extrusionOk="0" h="209216" w="160302">
                  <a:moveTo>
                    <a:pt x="98387" y="0"/>
                  </a:moveTo>
                  <a:cubicBezTo>
                    <a:pt x="90620" y="0"/>
                    <a:pt x="82851" y="64"/>
                    <a:pt x="75080" y="193"/>
                  </a:cubicBezTo>
                  <a:cubicBezTo>
                    <a:pt x="62660" y="402"/>
                    <a:pt x="50222" y="785"/>
                    <a:pt x="37801" y="1307"/>
                  </a:cubicBezTo>
                  <a:cubicBezTo>
                    <a:pt x="31591" y="1585"/>
                    <a:pt x="25381" y="2003"/>
                    <a:pt x="19170" y="2229"/>
                  </a:cubicBezTo>
                  <a:cubicBezTo>
                    <a:pt x="14178" y="2437"/>
                    <a:pt x="8681" y="2350"/>
                    <a:pt x="5480" y="5064"/>
                  </a:cubicBezTo>
                  <a:cubicBezTo>
                    <a:pt x="3775" y="6491"/>
                    <a:pt x="2697" y="8683"/>
                    <a:pt x="2662" y="12075"/>
                  </a:cubicBezTo>
                  <a:lnTo>
                    <a:pt x="2209" y="50989"/>
                  </a:lnTo>
                  <a:cubicBezTo>
                    <a:pt x="2209" y="56504"/>
                    <a:pt x="2070" y="62035"/>
                    <a:pt x="2001" y="67550"/>
                  </a:cubicBezTo>
                  <a:cubicBezTo>
                    <a:pt x="1427" y="109648"/>
                    <a:pt x="539" y="151728"/>
                    <a:pt x="52" y="193791"/>
                  </a:cubicBezTo>
                  <a:cubicBezTo>
                    <a:pt x="0" y="198019"/>
                    <a:pt x="174" y="202802"/>
                    <a:pt x="3305" y="205638"/>
                  </a:cubicBezTo>
                  <a:cubicBezTo>
                    <a:pt x="5915" y="208004"/>
                    <a:pt x="9777" y="208230"/>
                    <a:pt x="13308" y="208317"/>
                  </a:cubicBezTo>
                  <a:lnTo>
                    <a:pt x="29242" y="208752"/>
                  </a:lnTo>
                  <a:cubicBezTo>
                    <a:pt x="40573" y="209058"/>
                    <a:pt x="51903" y="209215"/>
                    <a:pt x="63230" y="209215"/>
                  </a:cubicBezTo>
                  <a:cubicBezTo>
                    <a:pt x="93671" y="209215"/>
                    <a:pt x="124087" y="208082"/>
                    <a:pt x="154439" y="205673"/>
                  </a:cubicBezTo>
                  <a:cubicBezTo>
                    <a:pt x="156092" y="205551"/>
                    <a:pt x="157953" y="205307"/>
                    <a:pt x="158980" y="204003"/>
                  </a:cubicBezTo>
                  <a:cubicBezTo>
                    <a:pt x="159797" y="202959"/>
                    <a:pt x="159850" y="201515"/>
                    <a:pt x="159850" y="200193"/>
                  </a:cubicBezTo>
                  <a:lnTo>
                    <a:pt x="160284" y="11849"/>
                  </a:lnTo>
                  <a:cubicBezTo>
                    <a:pt x="160302" y="8630"/>
                    <a:pt x="160110" y="4995"/>
                    <a:pt x="157692" y="2890"/>
                  </a:cubicBezTo>
                  <a:cubicBezTo>
                    <a:pt x="155779" y="1220"/>
                    <a:pt x="153048" y="1046"/>
                    <a:pt x="150508" y="959"/>
                  </a:cubicBezTo>
                  <a:cubicBezTo>
                    <a:pt x="133136" y="322"/>
                    <a:pt x="115765" y="0"/>
                    <a:pt x="98387" y="0"/>
                  </a:cubicBezTo>
                  <a:close/>
                </a:path>
              </a:pathLst>
            </a:custGeom>
            <a:solidFill>
              <a:srgbClr val="4989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5" name="Google Shape;2305;p74"/>
            <p:cNvSpPr/>
            <p:nvPr/>
          </p:nvSpPr>
          <p:spPr>
            <a:xfrm>
              <a:off x="3642750" y="5062200"/>
              <a:ext cx="309675" cy="271975"/>
            </a:xfrm>
            <a:custGeom>
              <a:rect b="b" l="l" r="r" t="t"/>
              <a:pathLst>
                <a:path extrusionOk="0" h="10879" w="12387">
                  <a:moveTo>
                    <a:pt x="6706" y="550"/>
                  </a:moveTo>
                  <a:lnTo>
                    <a:pt x="6706" y="550"/>
                  </a:lnTo>
                  <a:cubicBezTo>
                    <a:pt x="8747" y="1354"/>
                    <a:pt x="10820" y="2652"/>
                    <a:pt x="11378" y="4897"/>
                  </a:cubicBezTo>
                  <a:cubicBezTo>
                    <a:pt x="11604" y="5854"/>
                    <a:pt x="11517" y="6845"/>
                    <a:pt x="11099" y="7733"/>
                  </a:cubicBezTo>
                  <a:cubicBezTo>
                    <a:pt x="10630" y="8672"/>
                    <a:pt x="9864" y="9437"/>
                    <a:pt x="8925" y="9907"/>
                  </a:cubicBezTo>
                  <a:cubicBezTo>
                    <a:pt x="8351" y="10185"/>
                    <a:pt x="7742" y="10377"/>
                    <a:pt x="7116" y="10446"/>
                  </a:cubicBezTo>
                  <a:cubicBezTo>
                    <a:pt x="6912" y="10472"/>
                    <a:pt x="6699" y="10488"/>
                    <a:pt x="6483" y="10488"/>
                  </a:cubicBezTo>
                  <a:cubicBezTo>
                    <a:pt x="6404" y="10488"/>
                    <a:pt x="6325" y="10486"/>
                    <a:pt x="6246" y="10481"/>
                  </a:cubicBezTo>
                  <a:cubicBezTo>
                    <a:pt x="5915" y="10481"/>
                    <a:pt x="5602" y="10446"/>
                    <a:pt x="5272" y="10411"/>
                  </a:cubicBezTo>
                  <a:cubicBezTo>
                    <a:pt x="4054" y="10238"/>
                    <a:pt x="2958" y="9611"/>
                    <a:pt x="2158" y="8689"/>
                  </a:cubicBezTo>
                  <a:cubicBezTo>
                    <a:pt x="1601" y="7993"/>
                    <a:pt x="1288" y="7141"/>
                    <a:pt x="1271" y="6254"/>
                  </a:cubicBezTo>
                  <a:cubicBezTo>
                    <a:pt x="1271" y="5367"/>
                    <a:pt x="1497" y="4497"/>
                    <a:pt x="1914" y="3714"/>
                  </a:cubicBezTo>
                  <a:cubicBezTo>
                    <a:pt x="2349" y="2914"/>
                    <a:pt x="2941" y="2201"/>
                    <a:pt x="3654" y="1644"/>
                  </a:cubicBezTo>
                  <a:cubicBezTo>
                    <a:pt x="3828" y="1505"/>
                    <a:pt x="4019" y="1383"/>
                    <a:pt x="4211" y="1279"/>
                  </a:cubicBezTo>
                  <a:cubicBezTo>
                    <a:pt x="4298" y="1209"/>
                    <a:pt x="4385" y="1157"/>
                    <a:pt x="4489" y="1105"/>
                  </a:cubicBezTo>
                  <a:lnTo>
                    <a:pt x="4628" y="1035"/>
                  </a:lnTo>
                  <a:lnTo>
                    <a:pt x="4628" y="1035"/>
                  </a:lnTo>
                  <a:cubicBezTo>
                    <a:pt x="4607" y="1046"/>
                    <a:pt x="4600" y="1050"/>
                    <a:pt x="4601" y="1050"/>
                  </a:cubicBezTo>
                  <a:cubicBezTo>
                    <a:pt x="4604" y="1050"/>
                    <a:pt x="4646" y="1030"/>
                    <a:pt x="4646" y="1018"/>
                  </a:cubicBezTo>
                  <a:lnTo>
                    <a:pt x="4750" y="983"/>
                  </a:lnTo>
                  <a:cubicBezTo>
                    <a:pt x="4854" y="931"/>
                    <a:pt x="4959" y="879"/>
                    <a:pt x="5063" y="844"/>
                  </a:cubicBezTo>
                  <a:lnTo>
                    <a:pt x="5202" y="792"/>
                  </a:lnTo>
                  <a:cubicBezTo>
                    <a:pt x="5224" y="784"/>
                    <a:pt x="5234" y="782"/>
                    <a:pt x="5236" y="782"/>
                  </a:cubicBezTo>
                  <a:cubicBezTo>
                    <a:pt x="5242" y="782"/>
                    <a:pt x="5194" y="802"/>
                    <a:pt x="5194" y="802"/>
                  </a:cubicBezTo>
                  <a:cubicBezTo>
                    <a:pt x="5194" y="802"/>
                    <a:pt x="5201" y="799"/>
                    <a:pt x="5220" y="792"/>
                  </a:cubicBezTo>
                  <a:lnTo>
                    <a:pt x="5324" y="757"/>
                  </a:lnTo>
                  <a:cubicBezTo>
                    <a:pt x="5428" y="739"/>
                    <a:pt x="5533" y="705"/>
                    <a:pt x="5637" y="670"/>
                  </a:cubicBezTo>
                  <a:lnTo>
                    <a:pt x="5707" y="652"/>
                  </a:lnTo>
                  <a:lnTo>
                    <a:pt x="5898" y="635"/>
                  </a:lnTo>
                  <a:lnTo>
                    <a:pt x="6055" y="600"/>
                  </a:lnTo>
                  <a:lnTo>
                    <a:pt x="6142" y="600"/>
                  </a:lnTo>
                  <a:cubicBezTo>
                    <a:pt x="6246" y="600"/>
                    <a:pt x="6368" y="583"/>
                    <a:pt x="6472" y="583"/>
                  </a:cubicBezTo>
                  <a:cubicBezTo>
                    <a:pt x="6524" y="583"/>
                    <a:pt x="6614" y="573"/>
                    <a:pt x="6706" y="550"/>
                  </a:cubicBezTo>
                  <a:close/>
                  <a:moveTo>
                    <a:pt x="6603" y="1"/>
                  </a:moveTo>
                  <a:cubicBezTo>
                    <a:pt x="6484" y="1"/>
                    <a:pt x="6365" y="28"/>
                    <a:pt x="6263" y="78"/>
                  </a:cubicBezTo>
                  <a:cubicBezTo>
                    <a:pt x="6202" y="103"/>
                    <a:pt x="6073" y="187"/>
                    <a:pt x="6067" y="259"/>
                  </a:cubicBezTo>
                  <a:lnTo>
                    <a:pt x="6067" y="259"/>
                  </a:lnTo>
                  <a:cubicBezTo>
                    <a:pt x="4212" y="484"/>
                    <a:pt x="2533" y="1597"/>
                    <a:pt x="1479" y="3123"/>
                  </a:cubicBezTo>
                  <a:cubicBezTo>
                    <a:pt x="418" y="4653"/>
                    <a:pt x="1" y="6706"/>
                    <a:pt x="975" y="8394"/>
                  </a:cubicBezTo>
                  <a:cubicBezTo>
                    <a:pt x="1999" y="10150"/>
                    <a:pt x="4033" y="10879"/>
                    <a:pt x="6023" y="10879"/>
                  </a:cubicBezTo>
                  <a:cubicBezTo>
                    <a:pt x="6772" y="10879"/>
                    <a:pt x="7514" y="10776"/>
                    <a:pt x="8194" y="10585"/>
                  </a:cubicBezTo>
                  <a:cubicBezTo>
                    <a:pt x="9464" y="10272"/>
                    <a:pt x="10595" y="9559"/>
                    <a:pt x="11430" y="8533"/>
                  </a:cubicBezTo>
                  <a:cubicBezTo>
                    <a:pt x="12056" y="7698"/>
                    <a:pt x="12387" y="6689"/>
                    <a:pt x="12352" y="5645"/>
                  </a:cubicBezTo>
                  <a:cubicBezTo>
                    <a:pt x="12282" y="4549"/>
                    <a:pt x="11865" y="3523"/>
                    <a:pt x="11152" y="2688"/>
                  </a:cubicBezTo>
                  <a:cubicBezTo>
                    <a:pt x="10282" y="1644"/>
                    <a:pt x="9047" y="931"/>
                    <a:pt x="7794" y="409"/>
                  </a:cubicBezTo>
                  <a:cubicBezTo>
                    <a:pt x="7481" y="270"/>
                    <a:pt x="7168" y="148"/>
                    <a:pt x="6855" y="44"/>
                  </a:cubicBezTo>
                  <a:cubicBezTo>
                    <a:pt x="6775" y="15"/>
                    <a:pt x="6689" y="1"/>
                    <a:pt x="6603" y="1"/>
                  </a:cubicBezTo>
                  <a:close/>
                </a:path>
              </a:pathLst>
            </a:custGeom>
            <a:solidFill>
              <a:srgbClr val="99DD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6" name="Google Shape;2306;p74"/>
            <p:cNvSpPr/>
            <p:nvPr/>
          </p:nvSpPr>
          <p:spPr>
            <a:xfrm>
              <a:off x="3796150" y="369450"/>
              <a:ext cx="34950" cy="61450"/>
            </a:xfrm>
            <a:custGeom>
              <a:rect b="b" l="l" r="r" t="t"/>
              <a:pathLst>
                <a:path extrusionOk="0" h="2458" w="1398">
                  <a:moveTo>
                    <a:pt x="304" y="215"/>
                  </a:moveTo>
                  <a:cubicBezTo>
                    <a:pt x="297" y="225"/>
                    <a:pt x="290" y="234"/>
                    <a:pt x="284" y="244"/>
                  </a:cubicBezTo>
                  <a:lnTo>
                    <a:pt x="304" y="215"/>
                  </a:lnTo>
                  <a:close/>
                  <a:moveTo>
                    <a:pt x="458" y="1"/>
                  </a:moveTo>
                  <a:lnTo>
                    <a:pt x="304" y="215"/>
                  </a:lnTo>
                  <a:lnTo>
                    <a:pt x="304" y="215"/>
                  </a:lnTo>
                  <a:cubicBezTo>
                    <a:pt x="322" y="193"/>
                    <a:pt x="341" y="174"/>
                    <a:pt x="363" y="157"/>
                  </a:cubicBezTo>
                  <a:lnTo>
                    <a:pt x="363" y="157"/>
                  </a:lnTo>
                  <a:cubicBezTo>
                    <a:pt x="3" y="809"/>
                    <a:pt x="1" y="1601"/>
                    <a:pt x="371" y="2245"/>
                  </a:cubicBezTo>
                  <a:cubicBezTo>
                    <a:pt x="406" y="2314"/>
                    <a:pt x="458" y="2366"/>
                    <a:pt x="510" y="2419"/>
                  </a:cubicBezTo>
                  <a:cubicBezTo>
                    <a:pt x="571" y="2445"/>
                    <a:pt x="632" y="2458"/>
                    <a:pt x="693" y="2458"/>
                  </a:cubicBezTo>
                  <a:cubicBezTo>
                    <a:pt x="754" y="2458"/>
                    <a:pt x="814" y="2445"/>
                    <a:pt x="875" y="2419"/>
                  </a:cubicBezTo>
                  <a:cubicBezTo>
                    <a:pt x="1119" y="2297"/>
                    <a:pt x="1293" y="2071"/>
                    <a:pt x="1345" y="1810"/>
                  </a:cubicBezTo>
                  <a:cubicBezTo>
                    <a:pt x="1397" y="1549"/>
                    <a:pt x="1397" y="1288"/>
                    <a:pt x="1362" y="1027"/>
                  </a:cubicBezTo>
                  <a:cubicBezTo>
                    <a:pt x="1345" y="731"/>
                    <a:pt x="1241" y="453"/>
                    <a:pt x="1049" y="227"/>
                  </a:cubicBezTo>
                  <a:cubicBezTo>
                    <a:pt x="945" y="122"/>
                    <a:pt x="793" y="66"/>
                    <a:pt x="647" y="66"/>
                  </a:cubicBezTo>
                  <a:cubicBezTo>
                    <a:pt x="542" y="66"/>
                    <a:pt x="441" y="95"/>
                    <a:pt x="363" y="157"/>
                  </a:cubicBezTo>
                  <a:lnTo>
                    <a:pt x="363" y="157"/>
                  </a:lnTo>
                  <a:cubicBezTo>
                    <a:pt x="392" y="104"/>
                    <a:pt x="424" y="52"/>
                    <a:pt x="458" y="1"/>
                  </a:cubicBezTo>
                  <a:close/>
                </a:path>
              </a:pathLst>
            </a:custGeom>
            <a:solidFill>
              <a:srgbClr val="FF8E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7" name="Google Shape;2307;p74"/>
            <p:cNvSpPr/>
            <p:nvPr/>
          </p:nvSpPr>
          <p:spPr>
            <a:xfrm>
              <a:off x="3765525" y="356475"/>
              <a:ext cx="98175" cy="87525"/>
            </a:xfrm>
            <a:custGeom>
              <a:rect b="b" l="l" r="r" t="t"/>
              <a:pathLst>
                <a:path extrusionOk="0" h="3501" w="3927">
                  <a:moveTo>
                    <a:pt x="2831" y="920"/>
                  </a:moveTo>
                  <a:lnTo>
                    <a:pt x="2815" y="931"/>
                  </a:lnTo>
                  <a:lnTo>
                    <a:pt x="2815" y="931"/>
                  </a:lnTo>
                  <a:cubicBezTo>
                    <a:pt x="2816" y="930"/>
                    <a:pt x="2816" y="929"/>
                    <a:pt x="2817" y="928"/>
                  </a:cubicBezTo>
                  <a:lnTo>
                    <a:pt x="2817" y="928"/>
                  </a:lnTo>
                  <a:cubicBezTo>
                    <a:pt x="2821" y="925"/>
                    <a:pt x="2826" y="922"/>
                    <a:pt x="2831" y="920"/>
                  </a:cubicBezTo>
                  <a:close/>
                  <a:moveTo>
                    <a:pt x="1030" y="2572"/>
                  </a:moveTo>
                  <a:lnTo>
                    <a:pt x="1030" y="2572"/>
                  </a:lnTo>
                  <a:cubicBezTo>
                    <a:pt x="1016" y="2579"/>
                    <a:pt x="1001" y="2585"/>
                    <a:pt x="987" y="2590"/>
                  </a:cubicBezTo>
                  <a:lnTo>
                    <a:pt x="1030" y="2572"/>
                  </a:lnTo>
                  <a:close/>
                  <a:moveTo>
                    <a:pt x="2881" y="2745"/>
                  </a:moveTo>
                  <a:lnTo>
                    <a:pt x="2883" y="2746"/>
                  </a:lnTo>
                  <a:cubicBezTo>
                    <a:pt x="2883" y="2746"/>
                    <a:pt x="2882" y="2746"/>
                    <a:pt x="2881" y="2746"/>
                  </a:cubicBezTo>
                  <a:lnTo>
                    <a:pt x="2881" y="2746"/>
                  </a:lnTo>
                  <a:cubicBezTo>
                    <a:pt x="2881" y="2746"/>
                    <a:pt x="2881" y="2745"/>
                    <a:pt x="2881" y="2745"/>
                  </a:cubicBezTo>
                  <a:close/>
                  <a:moveTo>
                    <a:pt x="1479" y="1"/>
                  </a:moveTo>
                  <a:cubicBezTo>
                    <a:pt x="1337" y="1"/>
                    <a:pt x="1195" y="11"/>
                    <a:pt x="1057" y="32"/>
                  </a:cubicBezTo>
                  <a:cubicBezTo>
                    <a:pt x="848" y="67"/>
                    <a:pt x="552" y="119"/>
                    <a:pt x="430" y="311"/>
                  </a:cubicBezTo>
                  <a:lnTo>
                    <a:pt x="430" y="293"/>
                  </a:lnTo>
                  <a:cubicBezTo>
                    <a:pt x="376" y="373"/>
                    <a:pt x="327" y="456"/>
                    <a:pt x="284" y="541"/>
                  </a:cubicBezTo>
                  <a:lnTo>
                    <a:pt x="284" y="541"/>
                  </a:lnTo>
                  <a:cubicBezTo>
                    <a:pt x="280" y="545"/>
                    <a:pt x="277" y="550"/>
                    <a:pt x="274" y="554"/>
                  </a:cubicBezTo>
                  <a:cubicBezTo>
                    <a:pt x="251" y="588"/>
                    <a:pt x="237" y="621"/>
                    <a:pt x="229" y="653"/>
                  </a:cubicBezTo>
                  <a:lnTo>
                    <a:pt x="229" y="653"/>
                  </a:lnTo>
                  <a:cubicBezTo>
                    <a:pt x="72" y="1003"/>
                    <a:pt x="0" y="1387"/>
                    <a:pt x="13" y="1772"/>
                  </a:cubicBezTo>
                  <a:cubicBezTo>
                    <a:pt x="48" y="2033"/>
                    <a:pt x="100" y="2311"/>
                    <a:pt x="204" y="2555"/>
                  </a:cubicBezTo>
                  <a:cubicBezTo>
                    <a:pt x="239" y="2659"/>
                    <a:pt x="291" y="2764"/>
                    <a:pt x="361" y="2851"/>
                  </a:cubicBezTo>
                  <a:cubicBezTo>
                    <a:pt x="552" y="3112"/>
                    <a:pt x="813" y="3285"/>
                    <a:pt x="1109" y="3355"/>
                  </a:cubicBezTo>
                  <a:cubicBezTo>
                    <a:pt x="1370" y="3442"/>
                    <a:pt x="1613" y="3477"/>
                    <a:pt x="1874" y="3494"/>
                  </a:cubicBezTo>
                  <a:cubicBezTo>
                    <a:pt x="1944" y="3498"/>
                    <a:pt x="2014" y="3500"/>
                    <a:pt x="2083" y="3500"/>
                  </a:cubicBezTo>
                  <a:cubicBezTo>
                    <a:pt x="2309" y="3500"/>
                    <a:pt x="2531" y="3478"/>
                    <a:pt x="2744" y="3425"/>
                  </a:cubicBezTo>
                  <a:cubicBezTo>
                    <a:pt x="2988" y="3390"/>
                    <a:pt x="3231" y="3285"/>
                    <a:pt x="3422" y="3129"/>
                  </a:cubicBezTo>
                  <a:cubicBezTo>
                    <a:pt x="3649" y="2938"/>
                    <a:pt x="3823" y="2677"/>
                    <a:pt x="3875" y="2381"/>
                  </a:cubicBezTo>
                  <a:cubicBezTo>
                    <a:pt x="3927" y="2120"/>
                    <a:pt x="3927" y="1842"/>
                    <a:pt x="3875" y="1581"/>
                  </a:cubicBezTo>
                  <a:cubicBezTo>
                    <a:pt x="3857" y="1302"/>
                    <a:pt x="3770" y="1041"/>
                    <a:pt x="3631" y="815"/>
                  </a:cubicBezTo>
                  <a:cubicBezTo>
                    <a:pt x="3346" y="408"/>
                    <a:pt x="2859" y="212"/>
                    <a:pt x="2369" y="121"/>
                  </a:cubicBezTo>
                  <a:lnTo>
                    <a:pt x="2369" y="121"/>
                  </a:lnTo>
                  <a:cubicBezTo>
                    <a:pt x="2269" y="88"/>
                    <a:pt x="2167" y="63"/>
                    <a:pt x="2066" y="50"/>
                  </a:cubicBezTo>
                  <a:cubicBezTo>
                    <a:pt x="1873" y="20"/>
                    <a:pt x="1676" y="1"/>
                    <a:pt x="1479" y="1"/>
                  </a:cubicBezTo>
                  <a:close/>
                </a:path>
              </a:pathLst>
            </a:custGeom>
            <a:solidFill>
              <a:srgbClr val="FFCB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8" name="Google Shape;2308;p74"/>
            <p:cNvSpPr/>
            <p:nvPr/>
          </p:nvSpPr>
          <p:spPr>
            <a:xfrm>
              <a:off x="2114100" y="496000"/>
              <a:ext cx="3359575" cy="4441625"/>
            </a:xfrm>
            <a:custGeom>
              <a:rect b="b" l="l" r="r" t="t"/>
              <a:pathLst>
                <a:path extrusionOk="0" h="177665" w="134383">
                  <a:moveTo>
                    <a:pt x="1" y="1"/>
                  </a:moveTo>
                  <a:lnTo>
                    <a:pt x="1" y="177664"/>
                  </a:lnTo>
                  <a:lnTo>
                    <a:pt x="134383" y="177664"/>
                  </a:lnTo>
                  <a:lnTo>
                    <a:pt x="134383" y="1"/>
                  </a:lnTo>
                  <a:close/>
                </a:path>
              </a:pathLst>
            </a:custGeom>
            <a:solidFill>
              <a:srgbClr val="FFCB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309" name="Google Shape;2309;p74"/>
          <p:cNvPicPr preferRelativeResize="0"/>
          <p:nvPr/>
        </p:nvPicPr>
        <p:blipFill rotWithShape="1">
          <a:blip r:embed="rId3">
            <a:alphaModFix/>
          </a:blip>
          <a:srcRect b="0" l="0" r="0" t="12172"/>
          <a:stretch/>
        </p:blipFill>
        <p:spPr>
          <a:xfrm>
            <a:off x="1073610" y="2531913"/>
            <a:ext cx="542231" cy="784638"/>
          </a:xfrm>
          <a:prstGeom prst="rect">
            <a:avLst/>
          </a:prstGeom>
          <a:noFill/>
          <a:ln>
            <a:noFill/>
          </a:ln>
        </p:spPr>
      </p:pic>
      <p:pic>
        <p:nvPicPr>
          <p:cNvPr id="2310" name="Google Shape;2310;p74"/>
          <p:cNvPicPr preferRelativeResize="0"/>
          <p:nvPr/>
        </p:nvPicPr>
        <p:blipFill rotWithShape="1">
          <a:blip r:embed="rId4">
            <a:alphaModFix/>
          </a:blip>
          <a:srcRect b="0" l="2125" r="2125" t="0"/>
          <a:stretch/>
        </p:blipFill>
        <p:spPr>
          <a:xfrm>
            <a:off x="1073610" y="2531913"/>
            <a:ext cx="542232" cy="784640"/>
          </a:xfrm>
          <a:prstGeom prst="rect">
            <a:avLst/>
          </a:prstGeom>
          <a:noFill/>
          <a:ln>
            <a:noFill/>
          </a:ln>
        </p:spPr>
      </p:pic>
      <p:pic>
        <p:nvPicPr>
          <p:cNvPr id="2311" name="Google Shape;2311;p74"/>
          <p:cNvPicPr preferRelativeResize="0"/>
          <p:nvPr/>
        </p:nvPicPr>
        <p:blipFill rotWithShape="1">
          <a:blip r:embed="rId4">
            <a:alphaModFix/>
          </a:blip>
          <a:srcRect b="0" l="2125" r="2125" t="0"/>
          <a:stretch/>
        </p:blipFill>
        <p:spPr>
          <a:xfrm>
            <a:off x="1041976" y="3687408"/>
            <a:ext cx="542232" cy="784640"/>
          </a:xfrm>
          <a:prstGeom prst="rect">
            <a:avLst/>
          </a:prstGeom>
          <a:noFill/>
          <a:ln>
            <a:noFill/>
          </a:ln>
        </p:spPr>
      </p:pic>
      <p:pic>
        <p:nvPicPr>
          <p:cNvPr id="2312" name="Google Shape;2312;p74"/>
          <p:cNvPicPr preferRelativeResize="0"/>
          <p:nvPr/>
        </p:nvPicPr>
        <p:blipFill rotWithShape="1">
          <a:blip r:embed="rId4">
            <a:alphaModFix/>
          </a:blip>
          <a:srcRect b="0" l="2125" r="2125" t="0"/>
          <a:stretch/>
        </p:blipFill>
        <p:spPr>
          <a:xfrm>
            <a:off x="1771227" y="3687408"/>
            <a:ext cx="542232" cy="784640"/>
          </a:xfrm>
          <a:prstGeom prst="rect">
            <a:avLst/>
          </a:prstGeom>
          <a:noFill/>
          <a:ln>
            <a:noFill/>
          </a:ln>
        </p:spPr>
      </p:pic>
      <p:pic>
        <p:nvPicPr>
          <p:cNvPr id="2313" name="Google Shape;2313;p74"/>
          <p:cNvPicPr preferRelativeResize="0"/>
          <p:nvPr/>
        </p:nvPicPr>
        <p:blipFill rotWithShape="1">
          <a:blip r:embed="rId4">
            <a:alphaModFix/>
          </a:blip>
          <a:srcRect b="0" l="2125" r="2125" t="0"/>
          <a:stretch/>
        </p:blipFill>
        <p:spPr>
          <a:xfrm>
            <a:off x="2500478" y="3687408"/>
            <a:ext cx="542232" cy="784640"/>
          </a:xfrm>
          <a:prstGeom prst="rect">
            <a:avLst/>
          </a:prstGeom>
          <a:noFill/>
          <a:ln>
            <a:noFill/>
          </a:ln>
        </p:spPr>
      </p:pic>
      <p:pic>
        <p:nvPicPr>
          <p:cNvPr id="2314" name="Google Shape;2314;p74"/>
          <p:cNvPicPr preferRelativeResize="0"/>
          <p:nvPr/>
        </p:nvPicPr>
        <p:blipFill rotWithShape="1">
          <a:blip r:embed="rId4">
            <a:alphaModFix/>
          </a:blip>
          <a:srcRect b="0" l="2125" r="2125" t="0"/>
          <a:stretch/>
        </p:blipFill>
        <p:spPr>
          <a:xfrm>
            <a:off x="3229729" y="3687408"/>
            <a:ext cx="542232" cy="784640"/>
          </a:xfrm>
          <a:prstGeom prst="rect">
            <a:avLst/>
          </a:prstGeom>
          <a:noFill/>
          <a:ln>
            <a:noFill/>
          </a:ln>
        </p:spPr>
      </p:pic>
      <p:pic>
        <p:nvPicPr>
          <p:cNvPr id="2315" name="Google Shape;2315;p74"/>
          <p:cNvPicPr preferRelativeResize="0"/>
          <p:nvPr/>
        </p:nvPicPr>
        <p:blipFill rotWithShape="1">
          <a:blip r:embed="rId4">
            <a:alphaModFix/>
          </a:blip>
          <a:srcRect b="0" l="2125" r="2125" t="0"/>
          <a:stretch/>
        </p:blipFill>
        <p:spPr>
          <a:xfrm>
            <a:off x="312726" y="3687408"/>
            <a:ext cx="542232" cy="78464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9" name="Shape 2319"/>
        <p:cNvGrpSpPr/>
        <p:nvPr/>
      </p:nvGrpSpPr>
      <p:grpSpPr>
        <a:xfrm>
          <a:off x="0" y="0"/>
          <a:ext cx="0" cy="0"/>
          <a:chOff x="0" y="0"/>
          <a:chExt cx="0" cy="0"/>
        </a:xfrm>
      </p:grpSpPr>
      <p:sp>
        <p:nvSpPr>
          <p:cNvPr id="2320" name="Google Shape;2320;p75"/>
          <p:cNvSpPr/>
          <p:nvPr/>
        </p:nvSpPr>
        <p:spPr>
          <a:xfrm>
            <a:off x="721950" y="1640300"/>
            <a:ext cx="7724400" cy="5217600"/>
          </a:xfrm>
          <a:prstGeom prst="rect">
            <a:avLst/>
          </a:prstGeom>
          <a:solidFill>
            <a:srgbClr val="FFDB6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1" name="Google Shape;2321;p75"/>
          <p:cNvSpPr txBox="1"/>
          <p:nvPr>
            <p:ph type="title"/>
          </p:nvPr>
        </p:nvSpPr>
        <p:spPr>
          <a:xfrm>
            <a:off x="814275"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OUR NEWSPAPER HEADLINE</a:t>
            </a:r>
            <a:endParaRPr/>
          </a:p>
        </p:txBody>
      </p:sp>
      <p:sp>
        <p:nvSpPr>
          <p:cNvPr id="2322" name="Google Shape;2322;p75"/>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323" name="Google Shape;2323;p75"/>
          <p:cNvSpPr/>
          <p:nvPr/>
        </p:nvSpPr>
        <p:spPr>
          <a:xfrm>
            <a:off x="1110933" y="1810275"/>
            <a:ext cx="6861046" cy="567141"/>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00000"/>
                </a:solidFill>
                <a:latin typeface="BioRhyme"/>
              </a:rPr>
              <a:t>THE GREEN NEWS</a:t>
            </a:r>
          </a:p>
        </p:txBody>
      </p:sp>
      <p:sp>
        <p:nvSpPr>
          <p:cNvPr id="2324" name="Google Shape;2324;p75"/>
          <p:cNvSpPr txBox="1"/>
          <p:nvPr/>
        </p:nvSpPr>
        <p:spPr>
          <a:xfrm>
            <a:off x="896547" y="2525283"/>
            <a:ext cx="7200300" cy="343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BioRhyme"/>
                <a:ea typeface="BioRhyme"/>
                <a:cs typeface="BioRhyme"/>
                <a:sym typeface="BioRhyme"/>
              </a:rPr>
              <a:t>G</a:t>
            </a:r>
            <a:r>
              <a:rPr lang="en">
                <a:latin typeface="BioRhyme"/>
                <a:ea typeface="BioRhyme"/>
                <a:cs typeface="BioRhyme"/>
                <a:sym typeface="BioRhyme"/>
              </a:rPr>
              <a:t>reennews.online</a:t>
            </a:r>
            <a:r>
              <a:rPr lang="en"/>
              <a:t>         </a:t>
            </a:r>
            <a:r>
              <a:rPr lang="en"/>
              <a:t> </a:t>
            </a:r>
            <a:r>
              <a:rPr lang="en">
                <a:latin typeface="Bowlby One SC"/>
                <a:ea typeface="Bowlby One SC"/>
                <a:cs typeface="Bowlby One SC"/>
                <a:sym typeface="Bowlby One SC"/>
              </a:rPr>
              <a:t>The world’s favorite newspaper		 </a:t>
            </a:r>
            <a:r>
              <a:rPr lang="en">
                <a:latin typeface="BioRhyme"/>
                <a:ea typeface="BioRhyme"/>
                <a:cs typeface="BioRhyme"/>
                <a:sym typeface="BioRhyme"/>
              </a:rPr>
              <a:t>Since 1800</a:t>
            </a:r>
            <a:endParaRPr>
              <a:latin typeface="BioRhyme"/>
              <a:ea typeface="BioRhyme"/>
              <a:cs typeface="BioRhyme"/>
              <a:sym typeface="BioRhyme"/>
            </a:endParaRPr>
          </a:p>
        </p:txBody>
      </p:sp>
      <p:sp>
        <p:nvSpPr>
          <p:cNvPr id="2325" name="Google Shape;2325;p75"/>
          <p:cNvSpPr/>
          <p:nvPr/>
        </p:nvSpPr>
        <p:spPr>
          <a:xfrm>
            <a:off x="896421" y="3017824"/>
            <a:ext cx="7200388" cy="659906"/>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00000"/>
                </a:solidFill>
                <a:latin typeface="EB Garamond"/>
              </a:rPr>
              <a:t>Insert Headline Here</a:t>
            </a:r>
          </a:p>
        </p:txBody>
      </p:sp>
      <p:sp>
        <p:nvSpPr>
          <p:cNvPr id="2326" name="Google Shape;2326;p75"/>
          <p:cNvSpPr txBox="1"/>
          <p:nvPr/>
        </p:nvSpPr>
        <p:spPr>
          <a:xfrm>
            <a:off x="3256425" y="3826393"/>
            <a:ext cx="2436600" cy="2636100"/>
          </a:xfrm>
          <a:prstGeom prst="rect">
            <a:avLst/>
          </a:prstGeom>
          <a:noFill/>
          <a:ln>
            <a:noFill/>
          </a:ln>
        </p:spPr>
        <p:txBody>
          <a:bodyPr anchorCtr="0" anchor="t" bIns="110375" lIns="110375" spcFirstLastPara="1" rIns="110375" wrap="square" tIns="110375">
            <a:noAutofit/>
          </a:bodyPr>
          <a:lstStyle/>
          <a:p>
            <a:pPr indent="0" lvl="0" marL="0" rtl="0" algn="just">
              <a:spcBef>
                <a:spcPts val="0"/>
              </a:spcBef>
              <a:spcAft>
                <a:spcPts val="0"/>
              </a:spcAft>
              <a:buNone/>
            </a:pPr>
            <a:r>
              <a:rPr lang="en">
                <a:solidFill>
                  <a:srgbClr val="000000"/>
                </a:solidFill>
                <a:latin typeface="Cabin Condensed"/>
                <a:ea typeface="Cabin Condensed"/>
                <a:cs typeface="Cabin Condensed"/>
                <a:sym typeface="Cabin Condensed"/>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a:t>
            </a:r>
            <a:endParaRPr>
              <a:solidFill>
                <a:srgbClr val="000000"/>
              </a:solidFill>
              <a:latin typeface="Cabin Condensed"/>
              <a:ea typeface="Cabin Condensed"/>
              <a:cs typeface="Cabin Condensed"/>
              <a:sym typeface="Cabin Condensed"/>
            </a:endParaRPr>
          </a:p>
        </p:txBody>
      </p:sp>
      <p:sp>
        <p:nvSpPr>
          <p:cNvPr id="2327" name="Google Shape;2327;p75"/>
          <p:cNvSpPr txBox="1"/>
          <p:nvPr/>
        </p:nvSpPr>
        <p:spPr>
          <a:xfrm>
            <a:off x="5821816" y="3826393"/>
            <a:ext cx="2436600" cy="2636100"/>
          </a:xfrm>
          <a:prstGeom prst="rect">
            <a:avLst/>
          </a:prstGeom>
          <a:noFill/>
          <a:ln>
            <a:noFill/>
          </a:ln>
        </p:spPr>
        <p:txBody>
          <a:bodyPr anchorCtr="0" anchor="t" bIns="110375" lIns="110375" spcFirstLastPara="1" rIns="110375" wrap="square" tIns="110375">
            <a:noAutofit/>
          </a:bodyPr>
          <a:lstStyle/>
          <a:p>
            <a:pPr indent="0" lvl="0" marL="0" rtl="0" algn="just">
              <a:spcBef>
                <a:spcPts val="0"/>
              </a:spcBef>
              <a:spcAft>
                <a:spcPts val="0"/>
              </a:spcAft>
              <a:buNone/>
            </a:pPr>
            <a:r>
              <a:rPr lang="en">
                <a:solidFill>
                  <a:srgbClr val="000000"/>
                </a:solidFill>
                <a:latin typeface="Cabin Condensed"/>
                <a:ea typeface="Cabin Condensed"/>
                <a:cs typeface="Cabin Condensed"/>
                <a:sym typeface="Cabin Condensed"/>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a:t>
            </a:r>
            <a:endParaRPr>
              <a:solidFill>
                <a:srgbClr val="000000"/>
              </a:solidFill>
              <a:latin typeface="Cabin Condensed"/>
              <a:ea typeface="Cabin Condensed"/>
              <a:cs typeface="Cabin Condensed"/>
              <a:sym typeface="Cabin Condensed"/>
            </a:endParaRPr>
          </a:p>
        </p:txBody>
      </p:sp>
      <p:pic>
        <p:nvPicPr>
          <p:cNvPr id="2328" name="Google Shape;2328;p75"/>
          <p:cNvPicPr preferRelativeResize="0"/>
          <p:nvPr/>
        </p:nvPicPr>
        <p:blipFill rotWithShape="1">
          <a:blip r:embed="rId3">
            <a:alphaModFix/>
          </a:blip>
          <a:srcRect b="0" l="9884" r="9884" t="0"/>
          <a:stretch/>
        </p:blipFill>
        <p:spPr>
          <a:xfrm>
            <a:off x="814275" y="3826393"/>
            <a:ext cx="2359967" cy="2636107"/>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2" name="Shape 2332"/>
        <p:cNvGrpSpPr/>
        <p:nvPr/>
      </p:nvGrpSpPr>
      <p:grpSpPr>
        <a:xfrm>
          <a:off x="0" y="0"/>
          <a:ext cx="0" cy="0"/>
          <a:chOff x="0" y="0"/>
          <a:chExt cx="0" cy="0"/>
        </a:xfrm>
      </p:grpSpPr>
      <p:sp>
        <p:nvSpPr>
          <p:cNvPr id="2333" name="Google Shape;2333;p76"/>
          <p:cNvSpPr txBox="1"/>
          <p:nvPr>
            <p:ph type="title"/>
          </p:nvPr>
        </p:nvSpPr>
        <p:spPr>
          <a:xfrm>
            <a:off x="814275"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POEMS</a:t>
            </a:r>
            <a:endParaRPr/>
          </a:p>
        </p:txBody>
      </p:sp>
      <p:sp>
        <p:nvSpPr>
          <p:cNvPr id="2334" name="Google Shape;2334;p76"/>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335" name="Google Shape;2335;p76"/>
          <p:cNvSpPr txBox="1"/>
          <p:nvPr/>
        </p:nvSpPr>
        <p:spPr>
          <a:xfrm>
            <a:off x="417300" y="1841625"/>
            <a:ext cx="2518200" cy="490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latin typeface="Neuton"/>
                <a:ea typeface="Neuton"/>
                <a:cs typeface="Neuton"/>
                <a:sym typeface="Neuton"/>
              </a:rPr>
              <a:t>Still I Rise</a:t>
            </a:r>
            <a:endParaRPr b="1" sz="2800">
              <a:latin typeface="Neuton"/>
              <a:ea typeface="Neuton"/>
              <a:cs typeface="Neuton"/>
              <a:sym typeface="Neuton"/>
            </a:endParaRPr>
          </a:p>
          <a:p>
            <a:pPr indent="0" lvl="0" marL="0" rtl="0" algn="l">
              <a:spcBef>
                <a:spcPts val="0"/>
              </a:spcBef>
              <a:spcAft>
                <a:spcPts val="0"/>
              </a:spcAft>
              <a:buClr>
                <a:srgbClr val="000000"/>
              </a:buClr>
              <a:buSzPts val="1100"/>
              <a:buFont typeface="Arial"/>
              <a:buNone/>
            </a:pPr>
            <a:r>
              <a:rPr lang="en" sz="1500">
                <a:latin typeface="Neuton"/>
                <a:ea typeface="Neuton"/>
                <a:cs typeface="Neuton"/>
                <a:sym typeface="Neuton"/>
              </a:rPr>
              <a:t>BY MAYA ANGELOU</a:t>
            </a:r>
            <a:endParaRPr sz="1500">
              <a:latin typeface="Neuton"/>
              <a:ea typeface="Neuton"/>
              <a:cs typeface="Neuton"/>
              <a:sym typeface="Neuton"/>
            </a:endParaRPr>
          </a:p>
          <a:p>
            <a:pPr indent="0" lvl="0" marL="0" rtl="0" algn="l">
              <a:spcBef>
                <a:spcPts val="0"/>
              </a:spcBef>
              <a:spcAft>
                <a:spcPts val="0"/>
              </a:spcAft>
              <a:buClr>
                <a:srgbClr val="000000"/>
              </a:buClr>
              <a:buSzPts val="1100"/>
              <a:buFont typeface="Arial"/>
              <a:buNone/>
            </a:pPr>
            <a:r>
              <a:t/>
            </a:r>
            <a:endParaRPr sz="1500">
              <a:latin typeface="Neuton"/>
              <a:ea typeface="Neuton"/>
              <a:cs typeface="Neuton"/>
              <a:sym typeface="Neuton"/>
            </a:endParaRPr>
          </a:p>
          <a:p>
            <a:pPr indent="0" lvl="0" marL="0" rtl="0" algn="l">
              <a:spcBef>
                <a:spcPts val="0"/>
              </a:spcBef>
              <a:spcAft>
                <a:spcPts val="0"/>
              </a:spcAft>
              <a:buClr>
                <a:srgbClr val="000000"/>
              </a:buClr>
              <a:buSzPts val="1100"/>
              <a:buFont typeface="Arial"/>
              <a:buNone/>
            </a:pPr>
            <a:r>
              <a:t/>
            </a:r>
            <a:endParaRPr sz="1500">
              <a:latin typeface="Neuton"/>
              <a:ea typeface="Neuton"/>
              <a:cs typeface="Neuton"/>
              <a:sym typeface="Neuton"/>
            </a:endParaRPr>
          </a:p>
          <a:p>
            <a:pPr indent="0" lvl="0" marL="0" rtl="0" algn="l">
              <a:spcBef>
                <a:spcPts val="0"/>
              </a:spcBef>
              <a:spcAft>
                <a:spcPts val="0"/>
              </a:spcAft>
              <a:buClr>
                <a:srgbClr val="000000"/>
              </a:buClr>
              <a:buSzPts val="1100"/>
              <a:buFont typeface="Arial"/>
              <a:buNone/>
            </a:pPr>
            <a:r>
              <a:rPr lang="en" sz="1500">
                <a:latin typeface="Neuton"/>
                <a:ea typeface="Neuton"/>
                <a:cs typeface="Neuton"/>
                <a:sym typeface="Neuton"/>
              </a:rPr>
              <a:t>You may write me down in history</a:t>
            </a:r>
            <a:endParaRPr sz="1500">
              <a:latin typeface="Neuton"/>
              <a:ea typeface="Neuton"/>
              <a:cs typeface="Neuton"/>
              <a:sym typeface="Neuton"/>
            </a:endParaRPr>
          </a:p>
          <a:p>
            <a:pPr indent="0" lvl="0" marL="0" rtl="0" algn="l">
              <a:spcBef>
                <a:spcPts val="0"/>
              </a:spcBef>
              <a:spcAft>
                <a:spcPts val="0"/>
              </a:spcAft>
              <a:buClr>
                <a:srgbClr val="000000"/>
              </a:buClr>
              <a:buSzPts val="1100"/>
              <a:buFont typeface="Arial"/>
              <a:buNone/>
            </a:pPr>
            <a:r>
              <a:rPr lang="en" sz="1500">
                <a:latin typeface="Neuton"/>
                <a:ea typeface="Neuton"/>
                <a:cs typeface="Neuton"/>
                <a:sym typeface="Neuton"/>
              </a:rPr>
              <a:t>With your bitter, twisted lies,</a:t>
            </a:r>
            <a:endParaRPr sz="1500">
              <a:latin typeface="Neuton"/>
              <a:ea typeface="Neuton"/>
              <a:cs typeface="Neuton"/>
              <a:sym typeface="Neuton"/>
            </a:endParaRPr>
          </a:p>
          <a:p>
            <a:pPr indent="0" lvl="0" marL="0" rtl="0" algn="l">
              <a:spcBef>
                <a:spcPts val="0"/>
              </a:spcBef>
              <a:spcAft>
                <a:spcPts val="0"/>
              </a:spcAft>
              <a:buClr>
                <a:srgbClr val="000000"/>
              </a:buClr>
              <a:buSzPts val="1100"/>
              <a:buFont typeface="Arial"/>
              <a:buNone/>
            </a:pPr>
            <a:r>
              <a:rPr lang="en" sz="1500">
                <a:latin typeface="Neuton"/>
                <a:ea typeface="Neuton"/>
                <a:cs typeface="Neuton"/>
                <a:sym typeface="Neuton"/>
              </a:rPr>
              <a:t>You may trod me in the very dirt</a:t>
            </a:r>
            <a:endParaRPr sz="1500">
              <a:latin typeface="Neuton"/>
              <a:ea typeface="Neuton"/>
              <a:cs typeface="Neuton"/>
              <a:sym typeface="Neuton"/>
            </a:endParaRPr>
          </a:p>
          <a:p>
            <a:pPr indent="0" lvl="0" marL="0" rtl="0" algn="l">
              <a:spcBef>
                <a:spcPts val="0"/>
              </a:spcBef>
              <a:spcAft>
                <a:spcPts val="0"/>
              </a:spcAft>
              <a:buClr>
                <a:srgbClr val="000000"/>
              </a:buClr>
              <a:buSzPts val="1100"/>
              <a:buFont typeface="Arial"/>
              <a:buNone/>
            </a:pPr>
            <a:r>
              <a:rPr lang="en" sz="1500">
                <a:latin typeface="Neuton"/>
                <a:ea typeface="Neuton"/>
                <a:cs typeface="Neuton"/>
                <a:sym typeface="Neuton"/>
              </a:rPr>
              <a:t>But still, like dust, I'll rise.</a:t>
            </a:r>
            <a:endParaRPr sz="1500">
              <a:latin typeface="Neuton"/>
              <a:ea typeface="Neuton"/>
              <a:cs typeface="Neuton"/>
              <a:sym typeface="Neuton"/>
            </a:endParaRPr>
          </a:p>
          <a:p>
            <a:pPr indent="0" lvl="0" marL="0" rtl="0" algn="l">
              <a:spcBef>
                <a:spcPts val="0"/>
              </a:spcBef>
              <a:spcAft>
                <a:spcPts val="0"/>
              </a:spcAft>
              <a:buClr>
                <a:srgbClr val="000000"/>
              </a:buClr>
              <a:buSzPts val="1100"/>
              <a:buFont typeface="Arial"/>
              <a:buNone/>
            </a:pPr>
            <a:r>
              <a:t/>
            </a:r>
            <a:endParaRPr sz="1500">
              <a:latin typeface="Neuton"/>
              <a:ea typeface="Neuton"/>
              <a:cs typeface="Neuton"/>
              <a:sym typeface="Neuton"/>
            </a:endParaRPr>
          </a:p>
          <a:p>
            <a:pPr indent="0" lvl="0" marL="0" rtl="0" algn="l">
              <a:spcBef>
                <a:spcPts val="0"/>
              </a:spcBef>
              <a:spcAft>
                <a:spcPts val="0"/>
              </a:spcAft>
              <a:buClr>
                <a:srgbClr val="000000"/>
              </a:buClr>
              <a:buSzPts val="1100"/>
              <a:buFont typeface="Arial"/>
              <a:buNone/>
            </a:pPr>
            <a:r>
              <a:rPr lang="en" sz="1500">
                <a:latin typeface="Neuton"/>
                <a:ea typeface="Neuton"/>
                <a:cs typeface="Neuton"/>
                <a:sym typeface="Neuton"/>
              </a:rPr>
              <a:t>Does my sassiness upset you?</a:t>
            </a:r>
            <a:endParaRPr sz="1500">
              <a:latin typeface="Neuton"/>
              <a:ea typeface="Neuton"/>
              <a:cs typeface="Neuton"/>
              <a:sym typeface="Neuton"/>
            </a:endParaRPr>
          </a:p>
          <a:p>
            <a:pPr indent="0" lvl="0" marL="0" rtl="0" algn="l">
              <a:spcBef>
                <a:spcPts val="0"/>
              </a:spcBef>
              <a:spcAft>
                <a:spcPts val="0"/>
              </a:spcAft>
              <a:buClr>
                <a:srgbClr val="000000"/>
              </a:buClr>
              <a:buSzPts val="1100"/>
              <a:buFont typeface="Arial"/>
              <a:buNone/>
            </a:pPr>
            <a:r>
              <a:rPr lang="en" sz="1500">
                <a:latin typeface="Neuton"/>
                <a:ea typeface="Neuton"/>
                <a:cs typeface="Neuton"/>
                <a:sym typeface="Neuton"/>
              </a:rPr>
              <a:t>Why are you beset with gloom?</a:t>
            </a:r>
            <a:endParaRPr sz="1500">
              <a:latin typeface="Neuton"/>
              <a:ea typeface="Neuton"/>
              <a:cs typeface="Neuton"/>
              <a:sym typeface="Neuton"/>
            </a:endParaRPr>
          </a:p>
          <a:p>
            <a:pPr indent="0" lvl="0" marL="0" rtl="0" algn="l">
              <a:spcBef>
                <a:spcPts val="0"/>
              </a:spcBef>
              <a:spcAft>
                <a:spcPts val="0"/>
              </a:spcAft>
              <a:buClr>
                <a:srgbClr val="000000"/>
              </a:buClr>
              <a:buSzPts val="1100"/>
              <a:buFont typeface="Arial"/>
              <a:buNone/>
            </a:pPr>
            <a:r>
              <a:rPr lang="en" sz="1500">
                <a:latin typeface="Neuton"/>
                <a:ea typeface="Neuton"/>
                <a:cs typeface="Neuton"/>
                <a:sym typeface="Neuton"/>
              </a:rPr>
              <a:t>’Cause I walk like I've got oil wells</a:t>
            </a:r>
            <a:endParaRPr sz="1500">
              <a:latin typeface="Neuton"/>
              <a:ea typeface="Neuton"/>
              <a:cs typeface="Neuton"/>
              <a:sym typeface="Neuton"/>
            </a:endParaRPr>
          </a:p>
          <a:p>
            <a:pPr indent="0" lvl="0" marL="0" rtl="0" algn="l">
              <a:spcBef>
                <a:spcPts val="0"/>
              </a:spcBef>
              <a:spcAft>
                <a:spcPts val="0"/>
              </a:spcAft>
              <a:buClr>
                <a:srgbClr val="000000"/>
              </a:buClr>
              <a:buSzPts val="1100"/>
              <a:buFont typeface="Arial"/>
              <a:buNone/>
            </a:pPr>
            <a:r>
              <a:rPr lang="en" sz="1500">
                <a:latin typeface="Neuton"/>
                <a:ea typeface="Neuton"/>
                <a:cs typeface="Neuton"/>
                <a:sym typeface="Neuton"/>
              </a:rPr>
              <a:t>Pumping in my living room.</a:t>
            </a:r>
            <a:endParaRPr sz="1500">
              <a:latin typeface="Neuton"/>
              <a:ea typeface="Neuton"/>
              <a:cs typeface="Neuton"/>
              <a:sym typeface="Neuton"/>
            </a:endParaRPr>
          </a:p>
          <a:p>
            <a:pPr indent="0" lvl="0" marL="0" rtl="0" algn="l">
              <a:spcBef>
                <a:spcPts val="0"/>
              </a:spcBef>
              <a:spcAft>
                <a:spcPts val="0"/>
              </a:spcAft>
              <a:buClr>
                <a:srgbClr val="000000"/>
              </a:buClr>
              <a:buSzPts val="1100"/>
              <a:buFont typeface="Arial"/>
              <a:buNone/>
            </a:pPr>
            <a:r>
              <a:t/>
            </a:r>
            <a:endParaRPr sz="1500">
              <a:latin typeface="Neuton"/>
              <a:ea typeface="Neuton"/>
              <a:cs typeface="Neuton"/>
              <a:sym typeface="Neuton"/>
            </a:endParaRPr>
          </a:p>
          <a:p>
            <a:pPr indent="0" lvl="0" marL="0" rtl="0" algn="l">
              <a:spcBef>
                <a:spcPts val="0"/>
              </a:spcBef>
              <a:spcAft>
                <a:spcPts val="0"/>
              </a:spcAft>
              <a:buClr>
                <a:srgbClr val="000000"/>
              </a:buClr>
              <a:buSzPts val="1100"/>
              <a:buFont typeface="Arial"/>
              <a:buNone/>
            </a:pPr>
            <a:r>
              <a:rPr lang="en" sz="1500">
                <a:latin typeface="Neuton"/>
                <a:ea typeface="Neuton"/>
                <a:cs typeface="Neuton"/>
                <a:sym typeface="Neuton"/>
              </a:rPr>
              <a:t>Just like moons and like suns,</a:t>
            </a:r>
            <a:endParaRPr sz="1500">
              <a:latin typeface="Neuton"/>
              <a:ea typeface="Neuton"/>
              <a:cs typeface="Neuton"/>
              <a:sym typeface="Neuton"/>
            </a:endParaRPr>
          </a:p>
          <a:p>
            <a:pPr indent="0" lvl="0" marL="0" rtl="0" algn="l">
              <a:spcBef>
                <a:spcPts val="0"/>
              </a:spcBef>
              <a:spcAft>
                <a:spcPts val="0"/>
              </a:spcAft>
              <a:buClr>
                <a:srgbClr val="000000"/>
              </a:buClr>
              <a:buSzPts val="1100"/>
              <a:buFont typeface="Arial"/>
              <a:buNone/>
            </a:pPr>
            <a:r>
              <a:rPr lang="en" sz="1500">
                <a:latin typeface="Neuton"/>
                <a:ea typeface="Neuton"/>
                <a:cs typeface="Neuton"/>
                <a:sym typeface="Neuton"/>
              </a:rPr>
              <a:t>With the certainty of tides,</a:t>
            </a:r>
            <a:endParaRPr sz="1500">
              <a:latin typeface="Neuton"/>
              <a:ea typeface="Neuton"/>
              <a:cs typeface="Neuton"/>
              <a:sym typeface="Neuton"/>
            </a:endParaRPr>
          </a:p>
          <a:p>
            <a:pPr indent="0" lvl="0" marL="0" rtl="0" algn="l">
              <a:spcBef>
                <a:spcPts val="0"/>
              </a:spcBef>
              <a:spcAft>
                <a:spcPts val="0"/>
              </a:spcAft>
              <a:buClr>
                <a:srgbClr val="000000"/>
              </a:buClr>
              <a:buSzPts val="1100"/>
              <a:buFont typeface="Arial"/>
              <a:buNone/>
            </a:pPr>
            <a:r>
              <a:rPr lang="en" sz="1500">
                <a:latin typeface="Neuton"/>
                <a:ea typeface="Neuton"/>
                <a:cs typeface="Neuton"/>
                <a:sym typeface="Neuton"/>
              </a:rPr>
              <a:t>Just like hopes springing high,</a:t>
            </a:r>
            <a:endParaRPr sz="1500">
              <a:latin typeface="Neuton"/>
              <a:ea typeface="Neuton"/>
              <a:cs typeface="Neuton"/>
              <a:sym typeface="Neuton"/>
            </a:endParaRPr>
          </a:p>
          <a:p>
            <a:pPr indent="0" lvl="0" marL="0" rtl="0" algn="l">
              <a:spcBef>
                <a:spcPts val="0"/>
              </a:spcBef>
              <a:spcAft>
                <a:spcPts val="0"/>
              </a:spcAft>
              <a:buClr>
                <a:srgbClr val="000000"/>
              </a:buClr>
              <a:buSzPts val="1100"/>
              <a:buFont typeface="Arial"/>
              <a:buNone/>
            </a:pPr>
            <a:r>
              <a:rPr lang="en" sz="1500">
                <a:latin typeface="Neuton"/>
                <a:ea typeface="Neuton"/>
                <a:cs typeface="Neuton"/>
                <a:sym typeface="Neuton"/>
              </a:rPr>
              <a:t>Still I'll rise.</a:t>
            </a:r>
            <a:endParaRPr i="1" sz="1500">
              <a:latin typeface="Neuton"/>
              <a:ea typeface="Neuton"/>
              <a:cs typeface="Neuton"/>
              <a:sym typeface="Neuton"/>
            </a:endParaRPr>
          </a:p>
        </p:txBody>
      </p:sp>
      <p:sp>
        <p:nvSpPr>
          <p:cNvPr id="2336" name="Google Shape;2336;p76"/>
          <p:cNvSpPr txBox="1"/>
          <p:nvPr/>
        </p:nvSpPr>
        <p:spPr>
          <a:xfrm>
            <a:off x="2837875" y="1841625"/>
            <a:ext cx="2865000" cy="490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1500">
                <a:solidFill>
                  <a:srgbClr val="000000"/>
                </a:solidFill>
                <a:latin typeface="Neuton"/>
                <a:ea typeface="Neuton"/>
                <a:cs typeface="Neuton"/>
                <a:sym typeface="Neuton"/>
              </a:rPr>
              <a:t>Did you want to see me broken?</a:t>
            </a:r>
            <a:endParaRPr sz="1500">
              <a:solidFill>
                <a:srgbClr val="000000"/>
              </a:solidFill>
              <a:latin typeface="Neuton"/>
              <a:ea typeface="Neuton"/>
              <a:cs typeface="Neuton"/>
              <a:sym typeface="Neuton"/>
            </a:endParaRPr>
          </a:p>
          <a:p>
            <a:pPr indent="0" lvl="0" marL="0" rtl="0" algn="l">
              <a:spcBef>
                <a:spcPts val="0"/>
              </a:spcBef>
              <a:spcAft>
                <a:spcPts val="0"/>
              </a:spcAft>
              <a:buClr>
                <a:srgbClr val="000000"/>
              </a:buClr>
              <a:buSzPts val="1100"/>
              <a:buFont typeface="Arial"/>
              <a:buNone/>
            </a:pPr>
            <a:r>
              <a:rPr lang="en" sz="1500">
                <a:solidFill>
                  <a:srgbClr val="000000"/>
                </a:solidFill>
                <a:latin typeface="Neuton"/>
                <a:ea typeface="Neuton"/>
                <a:cs typeface="Neuton"/>
                <a:sym typeface="Neuton"/>
              </a:rPr>
              <a:t>Bowed head and lowered eyes?</a:t>
            </a:r>
            <a:endParaRPr sz="1500">
              <a:solidFill>
                <a:srgbClr val="000000"/>
              </a:solidFill>
              <a:latin typeface="Neuton"/>
              <a:ea typeface="Neuton"/>
              <a:cs typeface="Neuton"/>
              <a:sym typeface="Neuton"/>
            </a:endParaRPr>
          </a:p>
          <a:p>
            <a:pPr indent="0" lvl="0" marL="0" rtl="0" algn="l">
              <a:spcBef>
                <a:spcPts val="0"/>
              </a:spcBef>
              <a:spcAft>
                <a:spcPts val="0"/>
              </a:spcAft>
              <a:buClr>
                <a:srgbClr val="000000"/>
              </a:buClr>
              <a:buSzPts val="1100"/>
              <a:buFont typeface="Arial"/>
              <a:buNone/>
            </a:pPr>
            <a:r>
              <a:rPr lang="en" sz="1500">
                <a:solidFill>
                  <a:srgbClr val="000000"/>
                </a:solidFill>
                <a:latin typeface="Neuton"/>
                <a:ea typeface="Neuton"/>
                <a:cs typeface="Neuton"/>
                <a:sym typeface="Neuton"/>
              </a:rPr>
              <a:t>Shoulders falling down like teardrops,</a:t>
            </a:r>
            <a:endParaRPr sz="1500">
              <a:solidFill>
                <a:srgbClr val="000000"/>
              </a:solidFill>
              <a:latin typeface="Neuton"/>
              <a:ea typeface="Neuton"/>
              <a:cs typeface="Neuton"/>
              <a:sym typeface="Neuton"/>
            </a:endParaRPr>
          </a:p>
          <a:p>
            <a:pPr indent="0" lvl="0" marL="0" rtl="0" algn="l">
              <a:spcBef>
                <a:spcPts val="0"/>
              </a:spcBef>
              <a:spcAft>
                <a:spcPts val="0"/>
              </a:spcAft>
              <a:buClr>
                <a:srgbClr val="000000"/>
              </a:buClr>
              <a:buSzPts val="1100"/>
              <a:buFont typeface="Arial"/>
              <a:buNone/>
            </a:pPr>
            <a:r>
              <a:rPr lang="en" sz="1500">
                <a:solidFill>
                  <a:srgbClr val="000000"/>
                </a:solidFill>
                <a:latin typeface="Neuton"/>
                <a:ea typeface="Neuton"/>
                <a:cs typeface="Neuton"/>
                <a:sym typeface="Neuton"/>
              </a:rPr>
              <a:t>Weakened by my soulful cries?</a:t>
            </a:r>
            <a:endParaRPr sz="1500">
              <a:solidFill>
                <a:srgbClr val="000000"/>
              </a:solidFill>
              <a:latin typeface="Neuton"/>
              <a:ea typeface="Neuton"/>
              <a:cs typeface="Neuton"/>
              <a:sym typeface="Neuton"/>
            </a:endParaRPr>
          </a:p>
          <a:p>
            <a:pPr indent="0" lvl="0" marL="0" rtl="0" algn="l">
              <a:spcBef>
                <a:spcPts val="0"/>
              </a:spcBef>
              <a:spcAft>
                <a:spcPts val="0"/>
              </a:spcAft>
              <a:buClr>
                <a:srgbClr val="000000"/>
              </a:buClr>
              <a:buSzPts val="1100"/>
              <a:buFont typeface="Arial"/>
              <a:buNone/>
            </a:pPr>
            <a:r>
              <a:t/>
            </a:r>
            <a:endParaRPr sz="1500">
              <a:solidFill>
                <a:srgbClr val="000000"/>
              </a:solidFill>
              <a:latin typeface="Neuton"/>
              <a:ea typeface="Neuton"/>
              <a:cs typeface="Neuton"/>
              <a:sym typeface="Neuton"/>
            </a:endParaRPr>
          </a:p>
          <a:p>
            <a:pPr indent="0" lvl="0" marL="0" rtl="0" algn="l">
              <a:spcBef>
                <a:spcPts val="0"/>
              </a:spcBef>
              <a:spcAft>
                <a:spcPts val="0"/>
              </a:spcAft>
              <a:buClr>
                <a:srgbClr val="000000"/>
              </a:buClr>
              <a:buSzPts val="1100"/>
              <a:buFont typeface="Arial"/>
              <a:buNone/>
            </a:pPr>
            <a:r>
              <a:rPr lang="en" sz="1500">
                <a:solidFill>
                  <a:srgbClr val="000000"/>
                </a:solidFill>
                <a:latin typeface="Neuton"/>
                <a:ea typeface="Neuton"/>
                <a:cs typeface="Neuton"/>
                <a:sym typeface="Neuton"/>
              </a:rPr>
              <a:t>Does my haughtiness offend you?</a:t>
            </a:r>
            <a:endParaRPr sz="1500">
              <a:solidFill>
                <a:srgbClr val="000000"/>
              </a:solidFill>
              <a:latin typeface="Neuton"/>
              <a:ea typeface="Neuton"/>
              <a:cs typeface="Neuton"/>
              <a:sym typeface="Neuton"/>
            </a:endParaRPr>
          </a:p>
          <a:p>
            <a:pPr indent="0" lvl="0" marL="0" rtl="0" algn="l">
              <a:spcBef>
                <a:spcPts val="0"/>
              </a:spcBef>
              <a:spcAft>
                <a:spcPts val="0"/>
              </a:spcAft>
              <a:buClr>
                <a:srgbClr val="000000"/>
              </a:buClr>
              <a:buSzPts val="1100"/>
              <a:buFont typeface="Arial"/>
              <a:buNone/>
            </a:pPr>
            <a:r>
              <a:rPr lang="en" sz="1500">
                <a:solidFill>
                  <a:srgbClr val="000000"/>
                </a:solidFill>
                <a:latin typeface="Neuton"/>
                <a:ea typeface="Neuton"/>
                <a:cs typeface="Neuton"/>
                <a:sym typeface="Neuton"/>
              </a:rPr>
              <a:t>Don't you take it awful hard</a:t>
            </a:r>
            <a:endParaRPr sz="1500">
              <a:solidFill>
                <a:srgbClr val="000000"/>
              </a:solidFill>
              <a:latin typeface="Neuton"/>
              <a:ea typeface="Neuton"/>
              <a:cs typeface="Neuton"/>
              <a:sym typeface="Neuton"/>
            </a:endParaRPr>
          </a:p>
          <a:p>
            <a:pPr indent="0" lvl="0" marL="0" rtl="0" algn="l">
              <a:spcBef>
                <a:spcPts val="0"/>
              </a:spcBef>
              <a:spcAft>
                <a:spcPts val="0"/>
              </a:spcAft>
              <a:buClr>
                <a:srgbClr val="000000"/>
              </a:buClr>
              <a:buSzPts val="1100"/>
              <a:buFont typeface="Arial"/>
              <a:buNone/>
            </a:pPr>
            <a:r>
              <a:rPr lang="en" sz="1500">
                <a:solidFill>
                  <a:srgbClr val="000000"/>
                </a:solidFill>
                <a:latin typeface="Neuton"/>
                <a:ea typeface="Neuton"/>
                <a:cs typeface="Neuton"/>
                <a:sym typeface="Neuton"/>
              </a:rPr>
              <a:t>’Cause I laugh like I've got gold mines</a:t>
            </a:r>
            <a:endParaRPr sz="1500">
              <a:solidFill>
                <a:srgbClr val="000000"/>
              </a:solidFill>
              <a:latin typeface="Neuton"/>
              <a:ea typeface="Neuton"/>
              <a:cs typeface="Neuton"/>
              <a:sym typeface="Neuton"/>
            </a:endParaRPr>
          </a:p>
          <a:p>
            <a:pPr indent="0" lvl="0" marL="0" rtl="0" algn="l">
              <a:spcBef>
                <a:spcPts val="0"/>
              </a:spcBef>
              <a:spcAft>
                <a:spcPts val="0"/>
              </a:spcAft>
              <a:buClr>
                <a:srgbClr val="000000"/>
              </a:buClr>
              <a:buSzPts val="1100"/>
              <a:buFont typeface="Arial"/>
              <a:buNone/>
            </a:pPr>
            <a:r>
              <a:rPr lang="en" sz="1500">
                <a:solidFill>
                  <a:srgbClr val="000000"/>
                </a:solidFill>
                <a:latin typeface="Neuton"/>
                <a:ea typeface="Neuton"/>
                <a:cs typeface="Neuton"/>
                <a:sym typeface="Neuton"/>
              </a:rPr>
              <a:t>Diggin’ in my own backyard.</a:t>
            </a:r>
            <a:endParaRPr sz="1500">
              <a:solidFill>
                <a:srgbClr val="000000"/>
              </a:solidFill>
              <a:latin typeface="Neuton"/>
              <a:ea typeface="Neuton"/>
              <a:cs typeface="Neuton"/>
              <a:sym typeface="Neuton"/>
            </a:endParaRPr>
          </a:p>
          <a:p>
            <a:pPr indent="0" lvl="0" marL="0" rtl="0" algn="l">
              <a:spcBef>
                <a:spcPts val="0"/>
              </a:spcBef>
              <a:spcAft>
                <a:spcPts val="0"/>
              </a:spcAft>
              <a:buClr>
                <a:srgbClr val="000000"/>
              </a:buClr>
              <a:buSzPts val="1100"/>
              <a:buFont typeface="Arial"/>
              <a:buNone/>
            </a:pPr>
            <a:r>
              <a:t/>
            </a:r>
            <a:endParaRPr sz="1500">
              <a:solidFill>
                <a:srgbClr val="000000"/>
              </a:solidFill>
              <a:latin typeface="Neuton"/>
              <a:ea typeface="Neuton"/>
              <a:cs typeface="Neuton"/>
              <a:sym typeface="Neuton"/>
            </a:endParaRPr>
          </a:p>
          <a:p>
            <a:pPr indent="0" lvl="0" marL="0" rtl="0" algn="l">
              <a:spcBef>
                <a:spcPts val="0"/>
              </a:spcBef>
              <a:spcAft>
                <a:spcPts val="0"/>
              </a:spcAft>
              <a:buClr>
                <a:srgbClr val="000000"/>
              </a:buClr>
              <a:buSzPts val="1100"/>
              <a:buFont typeface="Arial"/>
              <a:buNone/>
            </a:pPr>
            <a:r>
              <a:rPr lang="en" sz="1500">
                <a:solidFill>
                  <a:srgbClr val="000000"/>
                </a:solidFill>
                <a:latin typeface="Neuton"/>
                <a:ea typeface="Neuton"/>
                <a:cs typeface="Neuton"/>
                <a:sym typeface="Neuton"/>
              </a:rPr>
              <a:t>You may shoot me with your words,</a:t>
            </a:r>
            <a:endParaRPr sz="1500">
              <a:solidFill>
                <a:srgbClr val="000000"/>
              </a:solidFill>
              <a:latin typeface="Neuton"/>
              <a:ea typeface="Neuton"/>
              <a:cs typeface="Neuton"/>
              <a:sym typeface="Neuton"/>
            </a:endParaRPr>
          </a:p>
          <a:p>
            <a:pPr indent="0" lvl="0" marL="0" rtl="0" algn="l">
              <a:spcBef>
                <a:spcPts val="0"/>
              </a:spcBef>
              <a:spcAft>
                <a:spcPts val="0"/>
              </a:spcAft>
              <a:buClr>
                <a:srgbClr val="000000"/>
              </a:buClr>
              <a:buSzPts val="1100"/>
              <a:buFont typeface="Arial"/>
              <a:buNone/>
            </a:pPr>
            <a:r>
              <a:rPr lang="en" sz="1500">
                <a:solidFill>
                  <a:srgbClr val="000000"/>
                </a:solidFill>
                <a:latin typeface="Neuton"/>
                <a:ea typeface="Neuton"/>
                <a:cs typeface="Neuton"/>
                <a:sym typeface="Neuton"/>
              </a:rPr>
              <a:t>You may cut me with your eyes,</a:t>
            </a:r>
            <a:endParaRPr sz="1500">
              <a:solidFill>
                <a:srgbClr val="000000"/>
              </a:solidFill>
              <a:latin typeface="Neuton"/>
              <a:ea typeface="Neuton"/>
              <a:cs typeface="Neuton"/>
              <a:sym typeface="Neuton"/>
            </a:endParaRPr>
          </a:p>
          <a:p>
            <a:pPr indent="0" lvl="0" marL="0" rtl="0" algn="l">
              <a:spcBef>
                <a:spcPts val="0"/>
              </a:spcBef>
              <a:spcAft>
                <a:spcPts val="0"/>
              </a:spcAft>
              <a:buClr>
                <a:srgbClr val="000000"/>
              </a:buClr>
              <a:buSzPts val="1100"/>
              <a:buFont typeface="Arial"/>
              <a:buNone/>
            </a:pPr>
            <a:r>
              <a:rPr lang="en" sz="1500">
                <a:solidFill>
                  <a:srgbClr val="000000"/>
                </a:solidFill>
                <a:latin typeface="Neuton"/>
                <a:ea typeface="Neuton"/>
                <a:cs typeface="Neuton"/>
                <a:sym typeface="Neuton"/>
              </a:rPr>
              <a:t>You may kill me with your hatefulness,</a:t>
            </a:r>
            <a:endParaRPr sz="1500">
              <a:solidFill>
                <a:srgbClr val="000000"/>
              </a:solidFill>
              <a:latin typeface="Neuton"/>
              <a:ea typeface="Neuton"/>
              <a:cs typeface="Neuton"/>
              <a:sym typeface="Neuton"/>
            </a:endParaRPr>
          </a:p>
          <a:p>
            <a:pPr indent="0" lvl="0" marL="0" rtl="0" algn="l">
              <a:spcBef>
                <a:spcPts val="0"/>
              </a:spcBef>
              <a:spcAft>
                <a:spcPts val="0"/>
              </a:spcAft>
              <a:buClr>
                <a:srgbClr val="000000"/>
              </a:buClr>
              <a:buSzPts val="1100"/>
              <a:buFont typeface="Arial"/>
              <a:buNone/>
            </a:pPr>
            <a:r>
              <a:rPr lang="en" sz="1500">
                <a:solidFill>
                  <a:srgbClr val="000000"/>
                </a:solidFill>
                <a:latin typeface="Neuton"/>
                <a:ea typeface="Neuton"/>
                <a:cs typeface="Neuton"/>
                <a:sym typeface="Neuton"/>
              </a:rPr>
              <a:t>But still, like air, I’ll rise.</a:t>
            </a:r>
            <a:endParaRPr sz="1500">
              <a:solidFill>
                <a:srgbClr val="000000"/>
              </a:solidFill>
              <a:latin typeface="Neuton"/>
              <a:ea typeface="Neuton"/>
              <a:cs typeface="Neuton"/>
              <a:sym typeface="Neuton"/>
            </a:endParaRPr>
          </a:p>
          <a:p>
            <a:pPr indent="0" lvl="0" marL="0" rtl="0" algn="l">
              <a:spcBef>
                <a:spcPts val="0"/>
              </a:spcBef>
              <a:spcAft>
                <a:spcPts val="0"/>
              </a:spcAft>
              <a:buClr>
                <a:srgbClr val="000000"/>
              </a:buClr>
              <a:buSzPts val="1100"/>
              <a:buFont typeface="Arial"/>
              <a:buNone/>
            </a:pPr>
            <a:r>
              <a:t/>
            </a:r>
            <a:endParaRPr sz="1500">
              <a:solidFill>
                <a:srgbClr val="000000"/>
              </a:solidFill>
              <a:latin typeface="Neuton"/>
              <a:ea typeface="Neuton"/>
              <a:cs typeface="Neuton"/>
              <a:sym typeface="Neuton"/>
            </a:endParaRPr>
          </a:p>
          <a:p>
            <a:pPr indent="0" lvl="0" marL="0" rtl="0" algn="l">
              <a:spcBef>
                <a:spcPts val="0"/>
              </a:spcBef>
              <a:spcAft>
                <a:spcPts val="0"/>
              </a:spcAft>
              <a:buClr>
                <a:srgbClr val="000000"/>
              </a:buClr>
              <a:buSzPts val="1100"/>
              <a:buFont typeface="Arial"/>
              <a:buNone/>
            </a:pPr>
            <a:r>
              <a:rPr lang="en" sz="1500">
                <a:solidFill>
                  <a:srgbClr val="000000"/>
                </a:solidFill>
                <a:latin typeface="Neuton"/>
                <a:ea typeface="Neuton"/>
                <a:cs typeface="Neuton"/>
                <a:sym typeface="Neuton"/>
              </a:rPr>
              <a:t>Does my sexiness upset you?</a:t>
            </a:r>
            <a:endParaRPr sz="1500">
              <a:solidFill>
                <a:srgbClr val="000000"/>
              </a:solidFill>
              <a:latin typeface="Neuton"/>
              <a:ea typeface="Neuton"/>
              <a:cs typeface="Neuton"/>
              <a:sym typeface="Neuton"/>
            </a:endParaRPr>
          </a:p>
          <a:p>
            <a:pPr indent="0" lvl="0" marL="0" rtl="0" algn="l">
              <a:spcBef>
                <a:spcPts val="0"/>
              </a:spcBef>
              <a:spcAft>
                <a:spcPts val="0"/>
              </a:spcAft>
              <a:buClr>
                <a:srgbClr val="000000"/>
              </a:buClr>
              <a:buSzPts val="1100"/>
              <a:buFont typeface="Arial"/>
              <a:buNone/>
            </a:pPr>
            <a:r>
              <a:rPr lang="en" sz="1500">
                <a:solidFill>
                  <a:srgbClr val="000000"/>
                </a:solidFill>
                <a:latin typeface="Neuton"/>
                <a:ea typeface="Neuton"/>
                <a:cs typeface="Neuton"/>
                <a:sym typeface="Neuton"/>
              </a:rPr>
              <a:t>Does it come as a surprise</a:t>
            </a:r>
            <a:endParaRPr sz="1500">
              <a:solidFill>
                <a:srgbClr val="000000"/>
              </a:solidFill>
              <a:latin typeface="Neuton"/>
              <a:ea typeface="Neuton"/>
              <a:cs typeface="Neuton"/>
              <a:sym typeface="Neuton"/>
            </a:endParaRPr>
          </a:p>
          <a:p>
            <a:pPr indent="0" lvl="0" marL="0" rtl="0" algn="l">
              <a:spcBef>
                <a:spcPts val="0"/>
              </a:spcBef>
              <a:spcAft>
                <a:spcPts val="0"/>
              </a:spcAft>
              <a:buClr>
                <a:srgbClr val="000000"/>
              </a:buClr>
              <a:buSzPts val="1100"/>
              <a:buFont typeface="Arial"/>
              <a:buNone/>
            </a:pPr>
            <a:r>
              <a:rPr lang="en" sz="1500">
                <a:solidFill>
                  <a:srgbClr val="000000"/>
                </a:solidFill>
                <a:latin typeface="Neuton"/>
                <a:ea typeface="Neuton"/>
                <a:cs typeface="Neuton"/>
                <a:sym typeface="Neuton"/>
              </a:rPr>
              <a:t>That I dance like I've got diamonds</a:t>
            </a:r>
            <a:endParaRPr sz="1500">
              <a:solidFill>
                <a:srgbClr val="000000"/>
              </a:solidFill>
              <a:latin typeface="Neuton"/>
              <a:ea typeface="Neuton"/>
              <a:cs typeface="Neuton"/>
              <a:sym typeface="Neuton"/>
            </a:endParaRPr>
          </a:p>
          <a:p>
            <a:pPr indent="0" lvl="0" marL="0" rtl="0" algn="l">
              <a:spcBef>
                <a:spcPts val="0"/>
              </a:spcBef>
              <a:spcAft>
                <a:spcPts val="0"/>
              </a:spcAft>
              <a:buClr>
                <a:srgbClr val="000000"/>
              </a:buClr>
              <a:buSzPts val="1100"/>
              <a:buFont typeface="Arial"/>
              <a:buNone/>
            </a:pPr>
            <a:r>
              <a:rPr lang="en" sz="1500">
                <a:solidFill>
                  <a:srgbClr val="000000"/>
                </a:solidFill>
                <a:latin typeface="Neuton"/>
                <a:ea typeface="Neuton"/>
                <a:cs typeface="Neuton"/>
                <a:sym typeface="Neuton"/>
              </a:rPr>
              <a:t>At the meeting of my thighs?</a:t>
            </a:r>
            <a:endParaRPr b="1" sz="2000">
              <a:latin typeface="Neuton"/>
              <a:ea typeface="Neuton"/>
              <a:cs typeface="Neuton"/>
              <a:sym typeface="Neuton"/>
            </a:endParaRPr>
          </a:p>
        </p:txBody>
      </p:sp>
      <p:sp>
        <p:nvSpPr>
          <p:cNvPr id="2337" name="Google Shape;2337;p76"/>
          <p:cNvSpPr txBox="1"/>
          <p:nvPr/>
        </p:nvSpPr>
        <p:spPr>
          <a:xfrm>
            <a:off x="5612175" y="1841625"/>
            <a:ext cx="3243000" cy="490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1500">
                <a:solidFill>
                  <a:srgbClr val="000000"/>
                </a:solidFill>
                <a:latin typeface="Neuton"/>
                <a:ea typeface="Neuton"/>
                <a:cs typeface="Neuton"/>
                <a:sym typeface="Neuton"/>
              </a:rPr>
              <a:t>Out of the huts of history’s shame</a:t>
            </a:r>
            <a:endParaRPr sz="1500">
              <a:solidFill>
                <a:srgbClr val="000000"/>
              </a:solidFill>
              <a:latin typeface="Neuton"/>
              <a:ea typeface="Neuton"/>
              <a:cs typeface="Neuton"/>
              <a:sym typeface="Neuton"/>
            </a:endParaRPr>
          </a:p>
          <a:p>
            <a:pPr indent="0" lvl="0" marL="0" rtl="0" algn="l">
              <a:spcBef>
                <a:spcPts val="0"/>
              </a:spcBef>
              <a:spcAft>
                <a:spcPts val="0"/>
              </a:spcAft>
              <a:buClr>
                <a:srgbClr val="000000"/>
              </a:buClr>
              <a:buSzPts val="1100"/>
              <a:buFont typeface="Arial"/>
              <a:buNone/>
            </a:pPr>
            <a:r>
              <a:rPr lang="en" sz="1500">
                <a:solidFill>
                  <a:srgbClr val="000000"/>
                </a:solidFill>
                <a:latin typeface="Neuton"/>
                <a:ea typeface="Neuton"/>
                <a:cs typeface="Neuton"/>
                <a:sym typeface="Neuton"/>
              </a:rPr>
              <a:t>I rise</a:t>
            </a:r>
            <a:endParaRPr sz="1500">
              <a:solidFill>
                <a:srgbClr val="000000"/>
              </a:solidFill>
              <a:latin typeface="Neuton"/>
              <a:ea typeface="Neuton"/>
              <a:cs typeface="Neuton"/>
              <a:sym typeface="Neuton"/>
            </a:endParaRPr>
          </a:p>
          <a:p>
            <a:pPr indent="0" lvl="0" marL="0" rtl="0" algn="l">
              <a:spcBef>
                <a:spcPts val="0"/>
              </a:spcBef>
              <a:spcAft>
                <a:spcPts val="0"/>
              </a:spcAft>
              <a:buClr>
                <a:srgbClr val="000000"/>
              </a:buClr>
              <a:buSzPts val="1100"/>
              <a:buFont typeface="Arial"/>
              <a:buNone/>
            </a:pPr>
            <a:r>
              <a:rPr lang="en" sz="1500">
                <a:solidFill>
                  <a:srgbClr val="000000"/>
                </a:solidFill>
                <a:latin typeface="Neuton"/>
                <a:ea typeface="Neuton"/>
                <a:cs typeface="Neuton"/>
                <a:sym typeface="Neuton"/>
              </a:rPr>
              <a:t>Up from a past that’s rooted in pain</a:t>
            </a:r>
            <a:endParaRPr sz="1500">
              <a:solidFill>
                <a:srgbClr val="000000"/>
              </a:solidFill>
              <a:latin typeface="Neuton"/>
              <a:ea typeface="Neuton"/>
              <a:cs typeface="Neuton"/>
              <a:sym typeface="Neuton"/>
            </a:endParaRPr>
          </a:p>
          <a:p>
            <a:pPr indent="0" lvl="0" marL="0" rtl="0" algn="l">
              <a:spcBef>
                <a:spcPts val="0"/>
              </a:spcBef>
              <a:spcAft>
                <a:spcPts val="0"/>
              </a:spcAft>
              <a:buClr>
                <a:srgbClr val="000000"/>
              </a:buClr>
              <a:buSzPts val="1100"/>
              <a:buFont typeface="Arial"/>
              <a:buNone/>
            </a:pPr>
            <a:r>
              <a:rPr lang="en" sz="1500">
                <a:solidFill>
                  <a:srgbClr val="000000"/>
                </a:solidFill>
                <a:latin typeface="Neuton"/>
                <a:ea typeface="Neuton"/>
                <a:cs typeface="Neuton"/>
                <a:sym typeface="Neuton"/>
              </a:rPr>
              <a:t>I rise</a:t>
            </a:r>
            <a:endParaRPr sz="1500">
              <a:solidFill>
                <a:srgbClr val="000000"/>
              </a:solidFill>
              <a:latin typeface="Neuton"/>
              <a:ea typeface="Neuton"/>
              <a:cs typeface="Neuton"/>
              <a:sym typeface="Neuton"/>
            </a:endParaRPr>
          </a:p>
          <a:p>
            <a:pPr indent="0" lvl="0" marL="0" rtl="0" algn="l">
              <a:spcBef>
                <a:spcPts val="0"/>
              </a:spcBef>
              <a:spcAft>
                <a:spcPts val="0"/>
              </a:spcAft>
              <a:buClr>
                <a:srgbClr val="000000"/>
              </a:buClr>
              <a:buSzPts val="1100"/>
              <a:buFont typeface="Arial"/>
              <a:buNone/>
            </a:pPr>
            <a:r>
              <a:rPr lang="en" sz="1500">
                <a:solidFill>
                  <a:srgbClr val="000000"/>
                </a:solidFill>
                <a:latin typeface="Neuton"/>
                <a:ea typeface="Neuton"/>
                <a:cs typeface="Neuton"/>
                <a:sym typeface="Neuton"/>
              </a:rPr>
              <a:t>I'm a black ocean, leaping and wide,</a:t>
            </a:r>
            <a:endParaRPr sz="1500">
              <a:solidFill>
                <a:srgbClr val="000000"/>
              </a:solidFill>
              <a:latin typeface="Neuton"/>
              <a:ea typeface="Neuton"/>
              <a:cs typeface="Neuton"/>
              <a:sym typeface="Neuton"/>
            </a:endParaRPr>
          </a:p>
          <a:p>
            <a:pPr indent="0" lvl="0" marL="0" rtl="0" algn="l">
              <a:spcBef>
                <a:spcPts val="0"/>
              </a:spcBef>
              <a:spcAft>
                <a:spcPts val="0"/>
              </a:spcAft>
              <a:buClr>
                <a:srgbClr val="000000"/>
              </a:buClr>
              <a:buSzPts val="1100"/>
              <a:buFont typeface="Arial"/>
              <a:buNone/>
            </a:pPr>
            <a:r>
              <a:rPr lang="en" sz="1500">
                <a:solidFill>
                  <a:srgbClr val="000000"/>
                </a:solidFill>
                <a:latin typeface="Neuton"/>
                <a:ea typeface="Neuton"/>
                <a:cs typeface="Neuton"/>
                <a:sym typeface="Neuton"/>
              </a:rPr>
              <a:t>Welling and swelling I bear in the tide.</a:t>
            </a:r>
            <a:endParaRPr sz="1500">
              <a:solidFill>
                <a:srgbClr val="000000"/>
              </a:solidFill>
              <a:latin typeface="Neuton"/>
              <a:ea typeface="Neuton"/>
              <a:cs typeface="Neuton"/>
              <a:sym typeface="Neuton"/>
            </a:endParaRPr>
          </a:p>
          <a:p>
            <a:pPr indent="0" lvl="0" marL="0" rtl="0" algn="l">
              <a:spcBef>
                <a:spcPts val="0"/>
              </a:spcBef>
              <a:spcAft>
                <a:spcPts val="0"/>
              </a:spcAft>
              <a:buClr>
                <a:srgbClr val="000000"/>
              </a:buClr>
              <a:buSzPts val="1100"/>
              <a:buFont typeface="Arial"/>
              <a:buNone/>
            </a:pPr>
            <a:r>
              <a:t/>
            </a:r>
            <a:endParaRPr sz="1500">
              <a:solidFill>
                <a:srgbClr val="000000"/>
              </a:solidFill>
              <a:latin typeface="Neuton"/>
              <a:ea typeface="Neuton"/>
              <a:cs typeface="Neuton"/>
              <a:sym typeface="Neuton"/>
            </a:endParaRPr>
          </a:p>
          <a:p>
            <a:pPr indent="0" lvl="0" marL="0" rtl="0" algn="l">
              <a:spcBef>
                <a:spcPts val="0"/>
              </a:spcBef>
              <a:spcAft>
                <a:spcPts val="0"/>
              </a:spcAft>
              <a:buClr>
                <a:srgbClr val="000000"/>
              </a:buClr>
              <a:buSzPts val="1100"/>
              <a:buFont typeface="Arial"/>
              <a:buNone/>
            </a:pPr>
            <a:r>
              <a:rPr lang="en" sz="1500">
                <a:solidFill>
                  <a:srgbClr val="000000"/>
                </a:solidFill>
                <a:latin typeface="Neuton"/>
                <a:ea typeface="Neuton"/>
                <a:cs typeface="Neuton"/>
                <a:sym typeface="Neuton"/>
              </a:rPr>
              <a:t>Leaving behind nights of terror and fear</a:t>
            </a:r>
            <a:endParaRPr sz="1500">
              <a:solidFill>
                <a:srgbClr val="000000"/>
              </a:solidFill>
              <a:latin typeface="Neuton"/>
              <a:ea typeface="Neuton"/>
              <a:cs typeface="Neuton"/>
              <a:sym typeface="Neuton"/>
            </a:endParaRPr>
          </a:p>
          <a:p>
            <a:pPr indent="0" lvl="0" marL="0" rtl="0" algn="l">
              <a:spcBef>
                <a:spcPts val="0"/>
              </a:spcBef>
              <a:spcAft>
                <a:spcPts val="0"/>
              </a:spcAft>
              <a:buClr>
                <a:srgbClr val="000000"/>
              </a:buClr>
              <a:buSzPts val="1100"/>
              <a:buFont typeface="Arial"/>
              <a:buNone/>
            </a:pPr>
            <a:r>
              <a:rPr lang="en" sz="1500">
                <a:solidFill>
                  <a:srgbClr val="000000"/>
                </a:solidFill>
                <a:latin typeface="Neuton"/>
                <a:ea typeface="Neuton"/>
                <a:cs typeface="Neuton"/>
                <a:sym typeface="Neuton"/>
              </a:rPr>
              <a:t>I rise</a:t>
            </a:r>
            <a:endParaRPr sz="1500">
              <a:solidFill>
                <a:srgbClr val="000000"/>
              </a:solidFill>
              <a:latin typeface="Neuton"/>
              <a:ea typeface="Neuton"/>
              <a:cs typeface="Neuton"/>
              <a:sym typeface="Neuton"/>
            </a:endParaRPr>
          </a:p>
          <a:p>
            <a:pPr indent="0" lvl="0" marL="0" rtl="0" algn="l">
              <a:spcBef>
                <a:spcPts val="0"/>
              </a:spcBef>
              <a:spcAft>
                <a:spcPts val="0"/>
              </a:spcAft>
              <a:buClr>
                <a:srgbClr val="000000"/>
              </a:buClr>
              <a:buSzPts val="1100"/>
              <a:buFont typeface="Arial"/>
              <a:buNone/>
            </a:pPr>
            <a:r>
              <a:rPr lang="en" sz="1500">
                <a:solidFill>
                  <a:srgbClr val="000000"/>
                </a:solidFill>
                <a:latin typeface="Neuton"/>
                <a:ea typeface="Neuton"/>
                <a:cs typeface="Neuton"/>
                <a:sym typeface="Neuton"/>
              </a:rPr>
              <a:t>Into a daybreak that’s wondrously clear</a:t>
            </a:r>
            <a:endParaRPr sz="1500">
              <a:solidFill>
                <a:srgbClr val="000000"/>
              </a:solidFill>
              <a:latin typeface="Neuton"/>
              <a:ea typeface="Neuton"/>
              <a:cs typeface="Neuton"/>
              <a:sym typeface="Neuton"/>
            </a:endParaRPr>
          </a:p>
          <a:p>
            <a:pPr indent="0" lvl="0" marL="0" rtl="0" algn="l">
              <a:spcBef>
                <a:spcPts val="0"/>
              </a:spcBef>
              <a:spcAft>
                <a:spcPts val="0"/>
              </a:spcAft>
              <a:buClr>
                <a:srgbClr val="000000"/>
              </a:buClr>
              <a:buSzPts val="1100"/>
              <a:buFont typeface="Arial"/>
              <a:buNone/>
            </a:pPr>
            <a:r>
              <a:rPr lang="en" sz="1500">
                <a:solidFill>
                  <a:srgbClr val="000000"/>
                </a:solidFill>
                <a:latin typeface="Neuton"/>
                <a:ea typeface="Neuton"/>
                <a:cs typeface="Neuton"/>
                <a:sym typeface="Neuton"/>
              </a:rPr>
              <a:t>I rise</a:t>
            </a:r>
            <a:endParaRPr sz="1500">
              <a:solidFill>
                <a:srgbClr val="000000"/>
              </a:solidFill>
              <a:latin typeface="Neuton"/>
              <a:ea typeface="Neuton"/>
              <a:cs typeface="Neuton"/>
              <a:sym typeface="Neuton"/>
            </a:endParaRPr>
          </a:p>
          <a:p>
            <a:pPr indent="0" lvl="0" marL="0" rtl="0" algn="l">
              <a:spcBef>
                <a:spcPts val="0"/>
              </a:spcBef>
              <a:spcAft>
                <a:spcPts val="0"/>
              </a:spcAft>
              <a:buClr>
                <a:srgbClr val="000000"/>
              </a:buClr>
              <a:buSzPts val="1100"/>
              <a:buFont typeface="Arial"/>
              <a:buNone/>
            </a:pPr>
            <a:r>
              <a:rPr lang="en" sz="1500">
                <a:solidFill>
                  <a:srgbClr val="000000"/>
                </a:solidFill>
                <a:latin typeface="Neuton"/>
                <a:ea typeface="Neuton"/>
                <a:cs typeface="Neuton"/>
                <a:sym typeface="Neuton"/>
              </a:rPr>
              <a:t>Bringing the gifts that my ancestors gave,</a:t>
            </a:r>
            <a:endParaRPr sz="1500">
              <a:solidFill>
                <a:srgbClr val="000000"/>
              </a:solidFill>
              <a:latin typeface="Neuton"/>
              <a:ea typeface="Neuton"/>
              <a:cs typeface="Neuton"/>
              <a:sym typeface="Neuton"/>
            </a:endParaRPr>
          </a:p>
          <a:p>
            <a:pPr indent="0" lvl="0" marL="0" rtl="0" algn="l">
              <a:spcBef>
                <a:spcPts val="0"/>
              </a:spcBef>
              <a:spcAft>
                <a:spcPts val="0"/>
              </a:spcAft>
              <a:buClr>
                <a:srgbClr val="000000"/>
              </a:buClr>
              <a:buSzPts val="1100"/>
              <a:buFont typeface="Arial"/>
              <a:buNone/>
            </a:pPr>
            <a:r>
              <a:rPr lang="en" sz="1500">
                <a:solidFill>
                  <a:srgbClr val="000000"/>
                </a:solidFill>
                <a:latin typeface="Neuton"/>
                <a:ea typeface="Neuton"/>
                <a:cs typeface="Neuton"/>
                <a:sym typeface="Neuton"/>
              </a:rPr>
              <a:t>I am the dream and the hope of the slave.</a:t>
            </a:r>
            <a:endParaRPr sz="1500">
              <a:solidFill>
                <a:srgbClr val="000000"/>
              </a:solidFill>
              <a:latin typeface="Neuton"/>
              <a:ea typeface="Neuton"/>
              <a:cs typeface="Neuton"/>
              <a:sym typeface="Neuton"/>
            </a:endParaRPr>
          </a:p>
          <a:p>
            <a:pPr indent="0" lvl="0" marL="0" rtl="0" algn="l">
              <a:spcBef>
                <a:spcPts val="0"/>
              </a:spcBef>
              <a:spcAft>
                <a:spcPts val="0"/>
              </a:spcAft>
              <a:buClr>
                <a:srgbClr val="000000"/>
              </a:buClr>
              <a:buSzPts val="1100"/>
              <a:buFont typeface="Arial"/>
              <a:buNone/>
            </a:pPr>
            <a:r>
              <a:rPr lang="en" sz="1500">
                <a:solidFill>
                  <a:srgbClr val="000000"/>
                </a:solidFill>
                <a:latin typeface="Neuton"/>
                <a:ea typeface="Neuton"/>
                <a:cs typeface="Neuton"/>
                <a:sym typeface="Neuton"/>
              </a:rPr>
              <a:t>I rise</a:t>
            </a:r>
            <a:endParaRPr sz="1500">
              <a:solidFill>
                <a:srgbClr val="000000"/>
              </a:solidFill>
              <a:latin typeface="Neuton"/>
              <a:ea typeface="Neuton"/>
              <a:cs typeface="Neuton"/>
              <a:sym typeface="Neuton"/>
            </a:endParaRPr>
          </a:p>
          <a:p>
            <a:pPr indent="0" lvl="0" marL="0" rtl="0" algn="l">
              <a:spcBef>
                <a:spcPts val="0"/>
              </a:spcBef>
              <a:spcAft>
                <a:spcPts val="0"/>
              </a:spcAft>
              <a:buClr>
                <a:srgbClr val="000000"/>
              </a:buClr>
              <a:buSzPts val="1100"/>
              <a:buFont typeface="Arial"/>
              <a:buNone/>
            </a:pPr>
            <a:r>
              <a:rPr lang="en" sz="1500">
                <a:solidFill>
                  <a:srgbClr val="000000"/>
                </a:solidFill>
                <a:latin typeface="Neuton"/>
                <a:ea typeface="Neuton"/>
                <a:cs typeface="Neuton"/>
                <a:sym typeface="Neuton"/>
              </a:rPr>
              <a:t>I rise</a:t>
            </a:r>
            <a:endParaRPr sz="1500">
              <a:solidFill>
                <a:srgbClr val="000000"/>
              </a:solidFill>
              <a:latin typeface="Neuton"/>
              <a:ea typeface="Neuton"/>
              <a:cs typeface="Neuton"/>
              <a:sym typeface="Neuton"/>
            </a:endParaRPr>
          </a:p>
          <a:p>
            <a:pPr indent="0" lvl="0" marL="0" rtl="0" algn="l">
              <a:spcBef>
                <a:spcPts val="0"/>
              </a:spcBef>
              <a:spcAft>
                <a:spcPts val="0"/>
              </a:spcAft>
              <a:buClr>
                <a:srgbClr val="000000"/>
              </a:buClr>
              <a:buSzPts val="1100"/>
              <a:buFont typeface="Arial"/>
              <a:buNone/>
            </a:pPr>
            <a:r>
              <a:rPr lang="en" sz="1500">
                <a:solidFill>
                  <a:srgbClr val="000000"/>
                </a:solidFill>
                <a:latin typeface="Neuton"/>
                <a:ea typeface="Neuton"/>
                <a:cs typeface="Neuton"/>
                <a:sym typeface="Neuton"/>
              </a:rPr>
              <a:t>I rise.</a:t>
            </a:r>
            <a:endParaRPr b="1" sz="2000">
              <a:latin typeface="Neuton"/>
              <a:ea typeface="Neuton"/>
              <a:cs typeface="Neuton"/>
              <a:sym typeface="Neuton"/>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341" name="Shape 2341"/>
        <p:cNvGrpSpPr/>
        <p:nvPr/>
      </p:nvGrpSpPr>
      <p:grpSpPr>
        <a:xfrm>
          <a:off x="0" y="0"/>
          <a:ext cx="0" cy="0"/>
          <a:chOff x="0" y="0"/>
          <a:chExt cx="0" cy="0"/>
        </a:xfrm>
      </p:grpSpPr>
      <p:sp>
        <p:nvSpPr>
          <p:cNvPr id="2342" name="Google Shape;2342;p77"/>
          <p:cNvSpPr txBox="1"/>
          <p:nvPr>
            <p:ph type="ctrTitle"/>
          </p:nvPr>
        </p:nvSpPr>
        <p:spPr>
          <a:xfrm>
            <a:off x="685800" y="1454333"/>
            <a:ext cx="5367900" cy="3949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ONLINE </a:t>
            </a:r>
            <a:br>
              <a:rPr lang="en"/>
            </a:br>
            <a:r>
              <a:rPr lang="en" sz="7500">
                <a:solidFill>
                  <a:srgbClr val="40D7D4"/>
                </a:solidFill>
              </a:rPr>
              <a:t>ACTION DEBRIEFING</a:t>
            </a:r>
            <a:endParaRPr sz="7500">
              <a:solidFill>
                <a:srgbClr val="40D7D4"/>
              </a:solidFill>
            </a:endParaRPr>
          </a:p>
          <a:p>
            <a:pPr indent="0" lvl="0" marL="0" rtl="0" algn="l">
              <a:spcBef>
                <a:spcPts val="0"/>
              </a:spcBef>
              <a:spcAft>
                <a:spcPts val="0"/>
              </a:spcAft>
              <a:buNone/>
            </a:pPr>
            <a:r>
              <a:t/>
            </a:r>
            <a:endParaRPr sz="2500"/>
          </a:p>
        </p:txBody>
      </p:sp>
      <p:pic>
        <p:nvPicPr>
          <p:cNvPr id="2343" name="Google Shape;2343;p77"/>
          <p:cNvPicPr preferRelativeResize="0"/>
          <p:nvPr/>
        </p:nvPicPr>
        <p:blipFill>
          <a:blip r:embed="rId3">
            <a:alphaModFix/>
          </a:blip>
          <a:stretch>
            <a:fillRect/>
          </a:stretch>
        </p:blipFill>
        <p:spPr>
          <a:xfrm>
            <a:off x="6814476" y="3735749"/>
            <a:ext cx="1719325" cy="21976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347" name="Shape 2347"/>
        <p:cNvGrpSpPr/>
        <p:nvPr/>
      </p:nvGrpSpPr>
      <p:grpSpPr>
        <a:xfrm>
          <a:off x="0" y="0"/>
          <a:ext cx="0" cy="0"/>
          <a:chOff x="0" y="0"/>
          <a:chExt cx="0" cy="0"/>
        </a:xfrm>
      </p:grpSpPr>
      <p:sp>
        <p:nvSpPr>
          <p:cNvPr id="2348" name="Google Shape;2348;p78"/>
          <p:cNvSpPr txBox="1"/>
          <p:nvPr>
            <p:ph idx="4294967295" type="body"/>
          </p:nvPr>
        </p:nvSpPr>
        <p:spPr>
          <a:xfrm>
            <a:off x="992950" y="2140433"/>
            <a:ext cx="5760900" cy="4193100"/>
          </a:xfrm>
          <a:prstGeom prst="rect">
            <a:avLst/>
          </a:prstGeom>
        </p:spPr>
        <p:txBody>
          <a:bodyPr anchorCtr="0" anchor="t" bIns="91425" lIns="91425" spcFirstLastPara="1" rIns="91425" wrap="square" tIns="91425">
            <a:noAutofit/>
          </a:bodyPr>
          <a:lstStyle/>
          <a:p>
            <a:pPr indent="0" lvl="0" marL="0" rtl="0" algn="l">
              <a:spcBef>
                <a:spcPts val="1600"/>
              </a:spcBef>
              <a:spcAft>
                <a:spcPts val="0"/>
              </a:spcAft>
              <a:buNone/>
            </a:pPr>
            <a:r>
              <a:rPr lang="en" sz="1400">
                <a:solidFill>
                  <a:srgbClr val="434343"/>
                </a:solidFill>
                <a:highlight>
                  <a:srgbClr val="FFDB67"/>
                </a:highlight>
              </a:rPr>
              <a:t>What we did</a:t>
            </a:r>
            <a:endParaRPr sz="1400">
              <a:solidFill>
                <a:srgbClr val="434343"/>
              </a:solidFill>
              <a:highlight>
                <a:srgbClr val="FFDB67"/>
              </a:highlight>
            </a:endParaRPr>
          </a:p>
          <a:p>
            <a:pPr indent="0" lvl="0" marL="0" rtl="0" algn="l">
              <a:spcBef>
                <a:spcPts val="600"/>
              </a:spcBef>
              <a:spcAft>
                <a:spcPts val="0"/>
              </a:spcAft>
              <a:buNone/>
            </a:pPr>
            <a:r>
              <a:rPr i="1" lang="en" sz="1100">
                <a:solidFill>
                  <a:srgbClr val="000000"/>
                </a:solidFill>
              </a:rPr>
              <a:t>[4-5 sentences description, max]</a:t>
            </a:r>
            <a:endParaRPr i="1" sz="1100">
              <a:solidFill>
                <a:srgbClr val="000000"/>
              </a:solidFill>
            </a:endParaRPr>
          </a:p>
          <a:p>
            <a:pPr indent="0" lvl="0" marL="0" rtl="0" algn="just">
              <a:spcBef>
                <a:spcPts val="600"/>
              </a:spcBef>
              <a:spcAft>
                <a:spcPts val="0"/>
              </a:spcAft>
              <a:buNone/>
            </a:pPr>
            <a:r>
              <a:rPr lang="en" sz="1100">
                <a:solidFill>
                  <a:srgbClr val="000000"/>
                </a:solidFill>
              </a:rPr>
              <a:t> </a:t>
            </a:r>
            <a:endParaRPr sz="1100">
              <a:solidFill>
                <a:srgbClr val="000000"/>
              </a:solidFill>
            </a:endParaRPr>
          </a:p>
          <a:p>
            <a:pPr indent="0" lvl="0" marL="0" rtl="0" algn="l">
              <a:spcBef>
                <a:spcPts val="1600"/>
              </a:spcBef>
              <a:spcAft>
                <a:spcPts val="0"/>
              </a:spcAft>
              <a:buNone/>
            </a:pPr>
            <a:r>
              <a:rPr lang="en" sz="1400">
                <a:solidFill>
                  <a:srgbClr val="434343"/>
                </a:solidFill>
                <a:highlight>
                  <a:srgbClr val="FFDB67"/>
                </a:highlight>
              </a:rPr>
              <a:t>Top Lessons</a:t>
            </a:r>
            <a:endParaRPr sz="1400">
              <a:solidFill>
                <a:srgbClr val="434343"/>
              </a:solidFill>
              <a:highlight>
                <a:srgbClr val="FFDB67"/>
              </a:highlight>
            </a:endParaRPr>
          </a:p>
          <a:p>
            <a:pPr indent="0" lvl="0" marL="0" rtl="0" algn="l">
              <a:spcBef>
                <a:spcPts val="600"/>
              </a:spcBef>
              <a:spcAft>
                <a:spcPts val="0"/>
              </a:spcAft>
              <a:buNone/>
            </a:pPr>
            <a:r>
              <a:rPr i="1" lang="en" sz="1100">
                <a:solidFill>
                  <a:srgbClr val="000000"/>
                </a:solidFill>
              </a:rPr>
              <a:t>[Consider strategy development, team dynamics, execution, and quality, lessons re: strategy, our audience, what worked and didn’t in reaching ppl w/messaging]</a:t>
            </a:r>
            <a:endParaRPr i="1" sz="1100">
              <a:solidFill>
                <a:srgbClr val="000000"/>
              </a:solidFill>
            </a:endParaRPr>
          </a:p>
          <a:p>
            <a:pPr indent="0" lvl="0" marL="0" rtl="0" algn="l">
              <a:lnSpc>
                <a:spcPct val="200000"/>
              </a:lnSpc>
              <a:spcBef>
                <a:spcPts val="600"/>
              </a:spcBef>
              <a:spcAft>
                <a:spcPts val="1000"/>
              </a:spcAft>
              <a:buNone/>
            </a:pPr>
            <a:r>
              <a:t/>
            </a:r>
            <a:endParaRPr sz="1350">
              <a:solidFill>
                <a:srgbClr val="1D1C1D"/>
              </a:solidFill>
              <a:highlight>
                <a:srgbClr val="F8F8F8"/>
              </a:highlight>
              <a:latin typeface="Arial"/>
              <a:ea typeface="Arial"/>
              <a:cs typeface="Arial"/>
              <a:sym typeface="Arial"/>
            </a:endParaRPr>
          </a:p>
        </p:txBody>
      </p:sp>
      <p:sp>
        <p:nvSpPr>
          <p:cNvPr id="2349" name="Google Shape;2349;p78"/>
          <p:cNvSpPr txBox="1"/>
          <p:nvPr>
            <p:ph type="title"/>
          </p:nvPr>
        </p:nvSpPr>
        <p:spPr>
          <a:xfrm>
            <a:off x="814275"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SUMMARY</a:t>
            </a:r>
            <a:endParaRPr/>
          </a:p>
        </p:txBody>
      </p:sp>
      <p:sp>
        <p:nvSpPr>
          <p:cNvPr id="2350" name="Google Shape;2350;p78"/>
          <p:cNvSpPr/>
          <p:nvPr/>
        </p:nvSpPr>
        <p:spPr>
          <a:xfrm>
            <a:off x="3624218" y="7050783"/>
            <a:ext cx="44358" cy="77253"/>
          </a:xfrm>
          <a:custGeom>
            <a:rect b="b" l="l" r="r" t="t"/>
            <a:pathLst>
              <a:path extrusionOk="0" h="930" w="712">
                <a:moveTo>
                  <a:pt x="212" y="0"/>
                </a:moveTo>
                <a:lnTo>
                  <a:pt x="0" y="217"/>
                </a:lnTo>
                <a:lnTo>
                  <a:pt x="712" y="929"/>
                </a:lnTo>
                <a:cubicBezTo>
                  <a:pt x="697" y="770"/>
                  <a:pt x="684" y="613"/>
                  <a:pt x="669" y="453"/>
                </a:cubicBezTo>
                <a:lnTo>
                  <a:pt x="212" y="0"/>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1" name="Google Shape;2351;p78"/>
          <p:cNvSpPr/>
          <p:nvPr/>
        </p:nvSpPr>
        <p:spPr>
          <a:xfrm>
            <a:off x="3621788" y="7047626"/>
            <a:ext cx="15637" cy="21265"/>
          </a:xfrm>
          <a:custGeom>
            <a:rect b="b" l="l" r="r" t="t"/>
            <a:pathLst>
              <a:path extrusionOk="0" h="256" w="251">
                <a:moveTo>
                  <a:pt x="213" y="1"/>
                </a:moveTo>
                <a:lnTo>
                  <a:pt x="1" y="218"/>
                </a:lnTo>
                <a:lnTo>
                  <a:pt x="39" y="255"/>
                </a:lnTo>
                <a:lnTo>
                  <a:pt x="251" y="38"/>
                </a:lnTo>
                <a:lnTo>
                  <a:pt x="213" y="1"/>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2" name="Google Shape;2352;p78"/>
          <p:cNvSpPr/>
          <p:nvPr/>
        </p:nvSpPr>
        <p:spPr>
          <a:xfrm>
            <a:off x="3619483" y="7044553"/>
            <a:ext cx="15637" cy="21182"/>
          </a:xfrm>
          <a:custGeom>
            <a:rect b="b" l="l" r="r" t="t"/>
            <a:pathLst>
              <a:path extrusionOk="0" h="255" w="251">
                <a:moveTo>
                  <a:pt x="213" y="0"/>
                </a:moveTo>
                <a:lnTo>
                  <a:pt x="0" y="216"/>
                </a:lnTo>
                <a:lnTo>
                  <a:pt x="38" y="255"/>
                </a:lnTo>
                <a:lnTo>
                  <a:pt x="250" y="38"/>
                </a:lnTo>
                <a:lnTo>
                  <a:pt x="213" y="0"/>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3" name="Google Shape;2353;p78"/>
          <p:cNvSpPr/>
          <p:nvPr/>
        </p:nvSpPr>
        <p:spPr>
          <a:xfrm>
            <a:off x="2278548" y="7050783"/>
            <a:ext cx="335672" cy="432532"/>
          </a:xfrm>
          <a:custGeom>
            <a:rect b="b" l="l" r="r" t="t"/>
            <a:pathLst>
              <a:path extrusionOk="0" h="5207" w="5388">
                <a:moveTo>
                  <a:pt x="218" y="0"/>
                </a:moveTo>
                <a:lnTo>
                  <a:pt x="1" y="217"/>
                </a:lnTo>
                <a:lnTo>
                  <a:pt x="4995" y="5206"/>
                </a:lnTo>
                <a:cubicBezTo>
                  <a:pt x="5122" y="5193"/>
                  <a:pt x="5255" y="5178"/>
                  <a:pt x="5387" y="5169"/>
                </a:cubicBezTo>
                <a:lnTo>
                  <a:pt x="218" y="0"/>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4" name="Google Shape;2354;p78"/>
          <p:cNvSpPr/>
          <p:nvPr/>
        </p:nvSpPr>
        <p:spPr>
          <a:xfrm>
            <a:off x="2276243" y="7065651"/>
            <a:ext cx="62" cy="83"/>
          </a:xfrm>
          <a:custGeom>
            <a:rect b="b" l="l" r="r" t="t"/>
            <a:pathLst>
              <a:path extrusionOk="0" h="1" w="1">
                <a:moveTo>
                  <a:pt x="0" y="1"/>
                </a:move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5" name="Google Shape;2355;p78"/>
          <p:cNvSpPr/>
          <p:nvPr/>
        </p:nvSpPr>
        <p:spPr>
          <a:xfrm>
            <a:off x="2276243" y="7065651"/>
            <a:ext cx="2367" cy="3240"/>
          </a:xfrm>
          <a:custGeom>
            <a:rect b="b" l="l" r="r" t="t"/>
            <a:pathLst>
              <a:path extrusionOk="0" h="39" w="38">
                <a:moveTo>
                  <a:pt x="38" y="38"/>
                </a:moveTo>
                <a:lnTo>
                  <a:pt x="38" y="38"/>
                </a:lnTo>
                <a:lnTo>
                  <a:pt x="0" y="1"/>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6" name="Google Shape;2356;p78"/>
          <p:cNvSpPr/>
          <p:nvPr/>
        </p:nvSpPr>
        <p:spPr>
          <a:xfrm>
            <a:off x="2276243" y="7047626"/>
            <a:ext cx="15949" cy="21265"/>
          </a:xfrm>
          <a:custGeom>
            <a:rect b="b" l="l" r="r" t="t"/>
            <a:pathLst>
              <a:path extrusionOk="0" h="256" w="256">
                <a:moveTo>
                  <a:pt x="218" y="1"/>
                </a:moveTo>
                <a:lnTo>
                  <a:pt x="0" y="218"/>
                </a:lnTo>
                <a:lnTo>
                  <a:pt x="38" y="255"/>
                </a:lnTo>
                <a:lnTo>
                  <a:pt x="255" y="38"/>
                </a:lnTo>
                <a:lnTo>
                  <a:pt x="218" y="1"/>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7" name="Google Shape;2357;p78"/>
          <p:cNvSpPr/>
          <p:nvPr/>
        </p:nvSpPr>
        <p:spPr>
          <a:xfrm>
            <a:off x="2273938" y="7062495"/>
            <a:ext cx="2367" cy="3240"/>
          </a:xfrm>
          <a:custGeom>
            <a:rect b="b" l="l" r="r" t="t"/>
            <a:pathLst>
              <a:path extrusionOk="0" h="39" w="38">
                <a:moveTo>
                  <a:pt x="0" y="0"/>
                </a:moveTo>
                <a:lnTo>
                  <a:pt x="0" y="0"/>
                </a:lnTo>
                <a:lnTo>
                  <a:pt x="37" y="39"/>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8" name="Google Shape;2358;p78"/>
          <p:cNvSpPr/>
          <p:nvPr/>
        </p:nvSpPr>
        <p:spPr>
          <a:xfrm>
            <a:off x="2273938" y="7044553"/>
            <a:ext cx="15887" cy="21182"/>
          </a:xfrm>
          <a:custGeom>
            <a:rect b="b" l="l" r="r" t="t"/>
            <a:pathLst>
              <a:path extrusionOk="0" h="255" w="255">
                <a:moveTo>
                  <a:pt x="216" y="0"/>
                </a:moveTo>
                <a:lnTo>
                  <a:pt x="0" y="216"/>
                </a:lnTo>
                <a:lnTo>
                  <a:pt x="37" y="255"/>
                </a:lnTo>
                <a:lnTo>
                  <a:pt x="255" y="38"/>
                </a:lnTo>
                <a:lnTo>
                  <a:pt x="216" y="0"/>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9" name="Google Shape;2359;p78"/>
          <p:cNvSpPr/>
          <p:nvPr/>
        </p:nvSpPr>
        <p:spPr>
          <a:xfrm>
            <a:off x="930946" y="7065651"/>
            <a:ext cx="2430" cy="3240"/>
          </a:xfrm>
          <a:custGeom>
            <a:rect b="b" l="l" r="r" t="t"/>
            <a:pathLst>
              <a:path extrusionOk="0" h="39" w="39">
                <a:moveTo>
                  <a:pt x="1" y="1"/>
                </a:moveTo>
                <a:lnTo>
                  <a:pt x="38" y="38"/>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0" name="Google Shape;2360;p78"/>
          <p:cNvSpPr/>
          <p:nvPr/>
        </p:nvSpPr>
        <p:spPr>
          <a:xfrm>
            <a:off x="930946" y="7047626"/>
            <a:ext cx="15949" cy="21265"/>
          </a:xfrm>
          <a:custGeom>
            <a:rect b="b" l="l" r="r" t="t"/>
            <a:pathLst>
              <a:path extrusionOk="0" h="256" w="256">
                <a:moveTo>
                  <a:pt x="218" y="1"/>
                </a:moveTo>
                <a:lnTo>
                  <a:pt x="1" y="218"/>
                </a:lnTo>
                <a:lnTo>
                  <a:pt x="38" y="255"/>
                </a:lnTo>
                <a:lnTo>
                  <a:pt x="255" y="38"/>
                </a:lnTo>
                <a:lnTo>
                  <a:pt x="218" y="1"/>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1" name="Google Shape;2361;p78"/>
          <p:cNvSpPr/>
          <p:nvPr/>
        </p:nvSpPr>
        <p:spPr>
          <a:xfrm>
            <a:off x="928641" y="7062495"/>
            <a:ext cx="2367" cy="3240"/>
          </a:xfrm>
          <a:custGeom>
            <a:rect b="b" l="l" r="r" t="t"/>
            <a:pathLst>
              <a:path extrusionOk="0" h="39" w="38">
                <a:moveTo>
                  <a:pt x="0" y="0"/>
                </a:moveTo>
                <a:lnTo>
                  <a:pt x="38" y="39"/>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2" name="Google Shape;2362;p78"/>
          <p:cNvSpPr/>
          <p:nvPr/>
        </p:nvSpPr>
        <p:spPr>
          <a:xfrm>
            <a:off x="928641" y="7044553"/>
            <a:ext cx="15949" cy="21182"/>
          </a:xfrm>
          <a:custGeom>
            <a:rect b="b" l="l" r="r" t="t"/>
            <a:pathLst>
              <a:path extrusionOk="0" h="255" w="256">
                <a:moveTo>
                  <a:pt x="217" y="0"/>
                </a:moveTo>
                <a:lnTo>
                  <a:pt x="0" y="216"/>
                </a:lnTo>
                <a:lnTo>
                  <a:pt x="38" y="255"/>
                </a:lnTo>
                <a:lnTo>
                  <a:pt x="255" y="38"/>
                </a:lnTo>
                <a:lnTo>
                  <a:pt x="217" y="0"/>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3" name="Google Shape;2363;p78"/>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9" name="Shape 1439"/>
        <p:cNvGrpSpPr/>
        <p:nvPr/>
      </p:nvGrpSpPr>
      <p:grpSpPr>
        <a:xfrm>
          <a:off x="0" y="0"/>
          <a:ext cx="0" cy="0"/>
          <a:chOff x="0" y="0"/>
          <a:chExt cx="0" cy="0"/>
        </a:xfrm>
      </p:grpSpPr>
      <p:sp>
        <p:nvSpPr>
          <p:cNvPr id="1440" name="Google Shape;1440;p52"/>
          <p:cNvSpPr txBox="1"/>
          <p:nvPr/>
        </p:nvSpPr>
        <p:spPr>
          <a:xfrm>
            <a:off x="191500" y="1896200"/>
            <a:ext cx="5125200" cy="485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Light"/>
                <a:ea typeface="Roboto Condensed Light"/>
                <a:cs typeface="Roboto Condensed Light"/>
                <a:sym typeface="Roboto Condensed Light"/>
              </a:rPr>
              <a:t>You can </a:t>
            </a:r>
            <a:r>
              <a:rPr b="1" lang="en">
                <a:latin typeface="Roboto Condensed"/>
                <a:ea typeface="Roboto Condensed"/>
                <a:cs typeface="Roboto Condensed"/>
                <a:sym typeface="Roboto Condensed"/>
              </a:rPr>
              <a:t>customize the look </a:t>
            </a:r>
            <a:r>
              <a:rPr lang="en">
                <a:latin typeface="Roboto Condensed Light"/>
                <a:ea typeface="Roboto Condensed Light"/>
                <a:cs typeface="Roboto Condensed Light"/>
                <a:sym typeface="Roboto Condensed Light"/>
              </a:rPr>
              <a:t>of all slides at once! </a:t>
            </a:r>
            <a:endParaRPr>
              <a:latin typeface="Roboto Condensed Light"/>
              <a:ea typeface="Roboto Condensed Light"/>
              <a:cs typeface="Roboto Condensed Light"/>
              <a:sym typeface="Roboto Condensed Light"/>
            </a:endParaRPr>
          </a:p>
          <a:p>
            <a:pPr indent="0" lvl="0" marL="0" rtl="0" algn="l">
              <a:spcBef>
                <a:spcPts val="0"/>
              </a:spcBef>
              <a:spcAft>
                <a:spcPts val="0"/>
              </a:spcAft>
              <a:buNone/>
            </a:pPr>
            <a:r>
              <a:t/>
            </a:r>
            <a:endParaRPr>
              <a:latin typeface="Roboto Condensed Light"/>
              <a:ea typeface="Roboto Condensed Light"/>
              <a:cs typeface="Roboto Condensed Light"/>
              <a:sym typeface="Roboto Condensed Light"/>
            </a:endParaRPr>
          </a:p>
          <a:p>
            <a:pPr indent="-317500" lvl="0" marL="457200" rtl="0" algn="l">
              <a:spcBef>
                <a:spcPts val="0"/>
              </a:spcBef>
              <a:spcAft>
                <a:spcPts val="0"/>
              </a:spcAft>
              <a:buSzPts val="1400"/>
              <a:buAutoNum type="arabicPeriod"/>
            </a:pPr>
            <a:r>
              <a:rPr lang="en">
                <a:latin typeface="Roboto Condensed Light"/>
                <a:ea typeface="Roboto Condensed Light"/>
                <a:cs typeface="Roboto Condensed Light"/>
                <a:sym typeface="Roboto Condensed Light"/>
              </a:rPr>
              <a:t>In the </a:t>
            </a:r>
            <a:r>
              <a:rPr b="1" lang="en">
                <a:latin typeface="Roboto Condensed"/>
                <a:ea typeface="Roboto Condensed"/>
                <a:cs typeface="Roboto Condensed"/>
                <a:sym typeface="Roboto Condensed"/>
              </a:rPr>
              <a:t>File </a:t>
            </a:r>
            <a:r>
              <a:rPr lang="en">
                <a:latin typeface="Roboto Condensed Light"/>
                <a:ea typeface="Roboto Condensed Light"/>
                <a:cs typeface="Roboto Condensed Light"/>
                <a:sym typeface="Roboto Condensed Light"/>
              </a:rPr>
              <a:t>menu, select “MAke a Copy”. (DO NOT ASK FOR EDIT ACCESS!)   </a:t>
            </a:r>
            <a:endParaRPr>
              <a:latin typeface="Roboto Condensed Light"/>
              <a:ea typeface="Roboto Condensed Light"/>
              <a:cs typeface="Roboto Condensed Light"/>
              <a:sym typeface="Roboto Condensed Light"/>
            </a:endParaRPr>
          </a:p>
          <a:p>
            <a:pPr indent="-317500" lvl="0" marL="457200" rtl="0" algn="l">
              <a:spcBef>
                <a:spcPts val="0"/>
              </a:spcBef>
              <a:spcAft>
                <a:spcPts val="0"/>
              </a:spcAft>
              <a:buSzPts val="1400"/>
              <a:buFont typeface="Roboto Condensed Light"/>
              <a:buAutoNum type="arabicPeriod"/>
            </a:pPr>
            <a:r>
              <a:rPr lang="en">
                <a:latin typeface="Roboto Condensed Light"/>
                <a:ea typeface="Roboto Condensed Light"/>
                <a:cs typeface="Roboto Condensed Light"/>
                <a:sym typeface="Roboto Condensed Light"/>
              </a:rPr>
              <a:t>Yo can click </a:t>
            </a:r>
            <a:r>
              <a:rPr b="1" lang="en">
                <a:latin typeface="Roboto Condensed"/>
                <a:ea typeface="Roboto Condensed"/>
                <a:cs typeface="Roboto Condensed"/>
                <a:sym typeface="Roboto Condensed"/>
              </a:rPr>
              <a:t>Theme </a:t>
            </a:r>
            <a:r>
              <a:rPr lang="en">
                <a:latin typeface="Roboto Condensed Light"/>
                <a:ea typeface="Roboto Condensed Light"/>
                <a:cs typeface="Roboto Condensed Light"/>
                <a:sym typeface="Roboto Condensed Light"/>
              </a:rPr>
              <a:t>and select a theme that is similar to the design you want. You can import themes, too.</a:t>
            </a:r>
            <a:endParaRPr>
              <a:latin typeface="Roboto Condensed Light"/>
              <a:ea typeface="Roboto Condensed Light"/>
              <a:cs typeface="Roboto Condensed Light"/>
              <a:sym typeface="Roboto Condensed Light"/>
            </a:endParaRPr>
          </a:p>
          <a:p>
            <a:pPr indent="-317500" lvl="0" marL="457200" rtl="0" algn="l">
              <a:spcBef>
                <a:spcPts val="0"/>
              </a:spcBef>
              <a:spcAft>
                <a:spcPts val="0"/>
              </a:spcAft>
              <a:buSzPts val="1400"/>
              <a:buFont typeface="Roboto Condensed Light"/>
              <a:buAutoNum type="arabicPeriod"/>
            </a:pPr>
            <a:r>
              <a:rPr lang="en">
                <a:latin typeface="Roboto Condensed Light"/>
                <a:ea typeface="Roboto Condensed Light"/>
                <a:cs typeface="Roboto Condensed Light"/>
                <a:sym typeface="Roboto Condensed Light"/>
              </a:rPr>
              <a:t>Because of how this slide deck is designed, </a:t>
            </a:r>
            <a:r>
              <a:rPr b="1" lang="en">
                <a:latin typeface="Roboto Condensed"/>
                <a:ea typeface="Roboto Condensed"/>
                <a:cs typeface="Roboto Condensed"/>
                <a:sym typeface="Roboto Condensed"/>
              </a:rPr>
              <a:t>you will still have to go into some slides to edit them to </a:t>
            </a:r>
            <a:r>
              <a:rPr b="1" lang="en">
                <a:latin typeface="Roboto Condensed"/>
                <a:ea typeface="Roboto Condensed"/>
                <a:cs typeface="Roboto Condensed"/>
                <a:sym typeface="Roboto Condensed"/>
              </a:rPr>
              <a:t>accommodate</a:t>
            </a:r>
            <a:r>
              <a:rPr b="1" lang="en">
                <a:latin typeface="Roboto Condensed"/>
                <a:ea typeface="Roboto Condensed"/>
                <a:cs typeface="Roboto Condensed"/>
                <a:sym typeface="Roboto Condensed"/>
              </a:rPr>
              <a:t> your new design. </a:t>
            </a:r>
            <a:r>
              <a:rPr lang="en">
                <a:latin typeface="Roboto Condensed Light"/>
                <a:ea typeface="Roboto Condensed Light"/>
                <a:cs typeface="Roboto Condensed Light"/>
                <a:sym typeface="Roboto Condensed Light"/>
              </a:rPr>
              <a:t>Some themes have lots of Layout options, you can use those by click “Layouts” per slide to enforce particular designs.</a:t>
            </a:r>
            <a:endParaRPr>
              <a:latin typeface="Roboto Condensed Light"/>
              <a:ea typeface="Roboto Condensed Light"/>
              <a:cs typeface="Roboto Condensed Light"/>
              <a:sym typeface="Roboto Condensed Light"/>
            </a:endParaRPr>
          </a:p>
          <a:p>
            <a:pPr indent="-317500" lvl="0" marL="457200" rtl="0" algn="l">
              <a:spcBef>
                <a:spcPts val="0"/>
              </a:spcBef>
              <a:spcAft>
                <a:spcPts val="0"/>
              </a:spcAft>
              <a:buSzPts val="1400"/>
              <a:buFont typeface="Roboto Condensed Light"/>
              <a:buAutoNum type="arabicPeriod"/>
            </a:pPr>
            <a:r>
              <a:rPr i="1" lang="en">
                <a:latin typeface="Roboto Condensed Light"/>
                <a:ea typeface="Roboto Condensed Light"/>
                <a:cs typeface="Roboto Condensed Light"/>
                <a:sym typeface="Roboto Condensed Light"/>
              </a:rPr>
              <a:t>For further customization</a:t>
            </a:r>
            <a:r>
              <a:rPr lang="en">
                <a:latin typeface="Roboto Condensed Light"/>
                <a:ea typeface="Roboto Condensed Light"/>
                <a:cs typeface="Roboto Condensed Light"/>
                <a:sym typeface="Roboto Condensed Light"/>
              </a:rPr>
              <a:t>, open the </a:t>
            </a:r>
            <a:r>
              <a:rPr b="1" lang="en">
                <a:latin typeface="Roboto Condensed"/>
                <a:ea typeface="Roboto Condensed"/>
                <a:cs typeface="Roboto Condensed"/>
                <a:sym typeface="Roboto Condensed"/>
              </a:rPr>
              <a:t>Slide</a:t>
            </a:r>
            <a:r>
              <a:rPr lang="en">
                <a:latin typeface="Roboto Condensed Light"/>
                <a:ea typeface="Roboto Condensed Light"/>
                <a:cs typeface="Roboto Condensed Light"/>
                <a:sym typeface="Roboto Condensed Light"/>
              </a:rPr>
              <a:t> menu, then select </a:t>
            </a:r>
            <a:r>
              <a:rPr b="1" lang="en">
                <a:latin typeface="Roboto Condensed"/>
                <a:ea typeface="Roboto Condensed"/>
                <a:cs typeface="Roboto Condensed"/>
                <a:sym typeface="Roboto Condensed"/>
              </a:rPr>
              <a:t>Edit master</a:t>
            </a:r>
            <a:r>
              <a:rPr lang="en">
                <a:latin typeface="Roboto Condensed Light"/>
                <a:ea typeface="Roboto Condensed Light"/>
                <a:cs typeface="Roboto Condensed Light"/>
                <a:sym typeface="Roboto Condensed Light"/>
              </a:rPr>
              <a:t>.</a:t>
            </a:r>
            <a:endParaRPr>
              <a:latin typeface="Roboto Condensed Light"/>
              <a:ea typeface="Roboto Condensed Light"/>
              <a:cs typeface="Roboto Condensed Light"/>
              <a:sym typeface="Roboto Condensed Light"/>
            </a:endParaRPr>
          </a:p>
          <a:p>
            <a:pPr indent="-317500" lvl="0" marL="457200" rtl="0" algn="l">
              <a:spcBef>
                <a:spcPts val="0"/>
              </a:spcBef>
              <a:spcAft>
                <a:spcPts val="0"/>
              </a:spcAft>
              <a:buSzPts val="1400"/>
              <a:buFont typeface="Roboto Condensed Light"/>
              <a:buAutoNum type="arabicPeriod"/>
            </a:pPr>
            <a:r>
              <a:rPr lang="en">
                <a:latin typeface="Roboto Condensed Light"/>
                <a:ea typeface="Roboto Condensed Light"/>
                <a:cs typeface="Roboto Condensed Light"/>
                <a:sym typeface="Roboto Condensed Light"/>
              </a:rPr>
              <a:t>The presentation will switch to the </a:t>
            </a:r>
            <a:r>
              <a:rPr b="1" lang="en">
                <a:latin typeface="Roboto Condensed"/>
                <a:ea typeface="Roboto Condensed"/>
                <a:cs typeface="Roboto Condensed"/>
                <a:sym typeface="Roboto Condensed"/>
              </a:rPr>
              <a:t>master template editor</a:t>
            </a:r>
            <a:r>
              <a:rPr lang="en">
                <a:latin typeface="Roboto Condensed Light"/>
                <a:ea typeface="Roboto Condensed Light"/>
                <a:cs typeface="Roboto Condensed Light"/>
                <a:sym typeface="Roboto Condensed Light"/>
              </a:rPr>
              <a:t>. Be sure to select the master slide at the top; otherwise, one of the layouts will be selected by default.</a:t>
            </a:r>
            <a:endParaRPr>
              <a:latin typeface="Roboto Condensed Light"/>
              <a:ea typeface="Roboto Condensed Light"/>
              <a:cs typeface="Roboto Condensed Light"/>
              <a:sym typeface="Roboto Condensed Light"/>
            </a:endParaRPr>
          </a:p>
          <a:p>
            <a:pPr indent="-317500" lvl="0" marL="457200" rtl="0" algn="l">
              <a:spcBef>
                <a:spcPts val="0"/>
              </a:spcBef>
              <a:spcAft>
                <a:spcPts val="0"/>
              </a:spcAft>
              <a:buSzPts val="1400"/>
              <a:buFont typeface="Roboto Condensed Light"/>
              <a:buAutoNum type="arabicPeriod"/>
            </a:pPr>
            <a:r>
              <a:rPr lang="en">
                <a:latin typeface="Roboto Condensed Light"/>
                <a:ea typeface="Roboto Condensed Light"/>
                <a:cs typeface="Roboto Condensed Light"/>
                <a:sym typeface="Roboto Condensed Light"/>
              </a:rPr>
              <a:t>Make the desired changes to the </a:t>
            </a:r>
            <a:r>
              <a:rPr b="1" lang="en">
                <a:latin typeface="Roboto Condensed"/>
                <a:ea typeface="Roboto Condensed"/>
                <a:cs typeface="Roboto Condensed"/>
                <a:sym typeface="Roboto Condensed"/>
              </a:rPr>
              <a:t>master slide</a:t>
            </a:r>
            <a:r>
              <a:rPr lang="en">
                <a:latin typeface="Roboto Condensed Light"/>
                <a:ea typeface="Roboto Condensed Light"/>
                <a:cs typeface="Roboto Condensed Light"/>
                <a:sym typeface="Roboto Condensed Light"/>
              </a:rPr>
              <a:t>. You can also click </a:t>
            </a:r>
            <a:r>
              <a:rPr b="1" lang="en">
                <a:latin typeface="Roboto Condensed"/>
                <a:ea typeface="Roboto Condensed"/>
                <a:cs typeface="Roboto Condensed"/>
                <a:sym typeface="Roboto Condensed"/>
              </a:rPr>
              <a:t>“Colors”</a:t>
            </a:r>
            <a:r>
              <a:rPr lang="en">
                <a:latin typeface="Roboto Condensed Light"/>
                <a:ea typeface="Roboto Condensed Light"/>
                <a:cs typeface="Roboto Condensed Light"/>
                <a:sym typeface="Roboto Condensed Light"/>
              </a:rPr>
              <a:t> which changes the entire color scheme.</a:t>
            </a:r>
            <a:endParaRPr>
              <a:latin typeface="Roboto Condensed Light"/>
              <a:ea typeface="Roboto Condensed Light"/>
              <a:cs typeface="Roboto Condensed Light"/>
              <a:sym typeface="Roboto Condensed Light"/>
            </a:endParaRPr>
          </a:p>
          <a:p>
            <a:pPr indent="-317500" lvl="0" marL="457200" rtl="0" algn="l">
              <a:spcBef>
                <a:spcPts val="0"/>
              </a:spcBef>
              <a:spcAft>
                <a:spcPts val="0"/>
              </a:spcAft>
              <a:buSzPts val="1400"/>
              <a:buFont typeface="Roboto Condensed Light"/>
              <a:buAutoNum type="arabicPeriod"/>
            </a:pPr>
            <a:r>
              <a:rPr lang="en">
                <a:latin typeface="Roboto Condensed Light"/>
                <a:ea typeface="Roboto Condensed Light"/>
                <a:cs typeface="Roboto Condensed Light"/>
                <a:sym typeface="Roboto Condensed Light"/>
              </a:rPr>
              <a:t>The change will appear on all slides of the presentation.</a:t>
            </a:r>
            <a:endParaRPr>
              <a:latin typeface="Roboto Condensed Light"/>
              <a:ea typeface="Roboto Condensed Light"/>
              <a:cs typeface="Roboto Condensed Light"/>
              <a:sym typeface="Roboto Condensed Light"/>
            </a:endParaRPr>
          </a:p>
          <a:p>
            <a:pPr indent="0" lvl="0" marL="0" rtl="0" algn="l">
              <a:spcBef>
                <a:spcPts val="0"/>
              </a:spcBef>
              <a:spcAft>
                <a:spcPts val="0"/>
              </a:spcAft>
              <a:buNone/>
            </a:pPr>
            <a:r>
              <a:t/>
            </a:r>
            <a:endParaRPr>
              <a:latin typeface="Roboto Condensed Light"/>
              <a:ea typeface="Roboto Condensed Light"/>
              <a:cs typeface="Roboto Condensed Light"/>
              <a:sym typeface="Roboto Condensed Light"/>
            </a:endParaRPr>
          </a:p>
          <a:p>
            <a:pPr indent="0" lvl="0" marL="0" rtl="0" algn="l">
              <a:spcBef>
                <a:spcPts val="0"/>
              </a:spcBef>
              <a:spcAft>
                <a:spcPts val="0"/>
              </a:spcAft>
              <a:buNone/>
            </a:pPr>
            <a:r>
              <a:t/>
            </a:r>
            <a:endParaRPr>
              <a:latin typeface="Roboto Condensed Light"/>
              <a:ea typeface="Roboto Condensed Light"/>
              <a:cs typeface="Roboto Condensed Light"/>
              <a:sym typeface="Roboto Condensed Light"/>
            </a:endParaRPr>
          </a:p>
          <a:p>
            <a:pPr indent="0" lvl="0" marL="0" rtl="0" algn="l">
              <a:spcBef>
                <a:spcPts val="0"/>
              </a:spcBef>
              <a:spcAft>
                <a:spcPts val="0"/>
              </a:spcAft>
              <a:buNone/>
            </a:pPr>
            <a:r>
              <a:rPr i="1" lang="en" sz="1200">
                <a:latin typeface="Roboto Condensed Light"/>
                <a:ea typeface="Roboto Condensed Light"/>
                <a:cs typeface="Roboto Condensed Light"/>
                <a:sym typeface="Roboto Condensed Light"/>
              </a:rPr>
              <a:t>PS: A random note on politics. Black activists have led Google to intend to </a:t>
            </a:r>
            <a:r>
              <a:rPr i="1" lang="en" sz="1200" u="sng">
                <a:solidFill>
                  <a:schemeClr val="hlink"/>
                </a:solidFill>
                <a:latin typeface="Roboto Condensed Light"/>
                <a:ea typeface="Roboto Condensed Light"/>
                <a:cs typeface="Roboto Condensed Light"/>
                <a:sym typeface="Roboto Condensed Light"/>
                <a:hlinkClick r:id="rId3"/>
              </a:rPr>
              <a:t>delete such offensive language as “master.”</a:t>
            </a:r>
            <a:r>
              <a:rPr i="1" lang="en" sz="1200">
                <a:latin typeface="Roboto Condensed Light"/>
                <a:ea typeface="Roboto Condensed Light"/>
                <a:cs typeface="Roboto Condensed Light"/>
                <a:sym typeface="Roboto Condensed Light"/>
              </a:rPr>
              <a:t> Clearly they have more work to do.</a:t>
            </a:r>
            <a:endParaRPr i="1" sz="1200">
              <a:latin typeface="Roboto Condensed Light"/>
              <a:ea typeface="Roboto Condensed Light"/>
              <a:cs typeface="Roboto Condensed Light"/>
              <a:sym typeface="Roboto Condensed Light"/>
            </a:endParaRPr>
          </a:p>
        </p:txBody>
      </p:sp>
      <p:sp>
        <p:nvSpPr>
          <p:cNvPr id="1441" name="Google Shape;1441;p52"/>
          <p:cNvSpPr txBox="1"/>
          <p:nvPr>
            <p:ph type="title"/>
          </p:nvPr>
        </p:nvSpPr>
        <p:spPr>
          <a:xfrm>
            <a:off x="814275" y="523433"/>
            <a:ext cx="5258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HOW TO USE: ADVANCED VERSION</a:t>
            </a:r>
            <a:endParaRPr/>
          </a:p>
        </p:txBody>
      </p:sp>
      <p:sp>
        <p:nvSpPr>
          <p:cNvPr id="1442" name="Google Shape;1442;p52"/>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443" name="Google Shape;1443;p52"/>
          <p:cNvPicPr preferRelativeResize="0"/>
          <p:nvPr/>
        </p:nvPicPr>
        <p:blipFill>
          <a:blip r:embed="rId4">
            <a:alphaModFix/>
          </a:blip>
          <a:stretch>
            <a:fillRect/>
          </a:stretch>
        </p:blipFill>
        <p:spPr>
          <a:xfrm>
            <a:off x="191500" y="748421"/>
            <a:ext cx="552450" cy="571500"/>
          </a:xfrm>
          <a:prstGeom prst="rect">
            <a:avLst/>
          </a:prstGeom>
          <a:noFill/>
          <a:ln>
            <a:noFill/>
          </a:ln>
        </p:spPr>
      </p:pic>
      <p:pic>
        <p:nvPicPr>
          <p:cNvPr id="1444" name="Google Shape;1444;p52"/>
          <p:cNvPicPr preferRelativeResize="0"/>
          <p:nvPr/>
        </p:nvPicPr>
        <p:blipFill>
          <a:blip r:embed="rId5">
            <a:alphaModFix/>
          </a:blip>
          <a:stretch>
            <a:fillRect/>
          </a:stretch>
        </p:blipFill>
        <p:spPr>
          <a:xfrm>
            <a:off x="7618000" y="5133525"/>
            <a:ext cx="1012750" cy="1252125"/>
          </a:xfrm>
          <a:prstGeom prst="rect">
            <a:avLst/>
          </a:prstGeom>
          <a:noFill/>
          <a:ln>
            <a:noFill/>
          </a:ln>
        </p:spPr>
      </p:pic>
      <p:pic>
        <p:nvPicPr>
          <p:cNvPr id="1445" name="Google Shape;1445;p52"/>
          <p:cNvPicPr preferRelativeResize="0"/>
          <p:nvPr/>
        </p:nvPicPr>
        <p:blipFill>
          <a:blip r:embed="rId6">
            <a:alphaModFix/>
          </a:blip>
          <a:stretch>
            <a:fillRect/>
          </a:stretch>
        </p:blipFill>
        <p:spPr>
          <a:xfrm>
            <a:off x="5869375" y="1752763"/>
            <a:ext cx="2625875" cy="3172925"/>
          </a:xfrm>
          <a:prstGeom prst="rect">
            <a:avLst/>
          </a:prstGeom>
          <a:noFill/>
          <a:ln>
            <a:noFill/>
          </a:ln>
        </p:spPr>
      </p:pic>
      <p:sp>
        <p:nvSpPr>
          <p:cNvPr id="1446" name="Google Shape;1446;p52"/>
          <p:cNvSpPr txBox="1"/>
          <p:nvPr/>
        </p:nvSpPr>
        <p:spPr>
          <a:xfrm>
            <a:off x="5878375" y="4983800"/>
            <a:ext cx="1662900" cy="119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200">
                <a:latin typeface="Roboto Condensed Light"/>
                <a:ea typeface="Roboto Condensed Light"/>
                <a:cs typeface="Roboto Condensed Light"/>
                <a:sym typeface="Roboto Condensed Light"/>
              </a:rPr>
              <a:t>Learning to change the theme and edit the master is powerful stuff!</a:t>
            </a:r>
            <a:endParaRPr i="1" sz="1200">
              <a:latin typeface="Roboto Condensed Light"/>
              <a:ea typeface="Roboto Condensed Light"/>
              <a:cs typeface="Roboto Condensed Light"/>
              <a:sym typeface="Roboto Condensed Ligh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367" name="Shape 2367"/>
        <p:cNvGrpSpPr/>
        <p:nvPr/>
      </p:nvGrpSpPr>
      <p:grpSpPr>
        <a:xfrm>
          <a:off x="0" y="0"/>
          <a:ext cx="0" cy="0"/>
          <a:chOff x="0" y="0"/>
          <a:chExt cx="0" cy="0"/>
        </a:xfrm>
      </p:grpSpPr>
      <p:sp>
        <p:nvSpPr>
          <p:cNvPr id="2368" name="Google Shape;2368;p79"/>
          <p:cNvSpPr txBox="1"/>
          <p:nvPr>
            <p:ph type="title"/>
          </p:nvPr>
        </p:nvSpPr>
        <p:spPr>
          <a:xfrm>
            <a:off x="814275" y="523427"/>
            <a:ext cx="5258400" cy="826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TIMELINE OF KEY EVENTS</a:t>
            </a:r>
            <a:endParaRPr/>
          </a:p>
          <a:p>
            <a:pPr indent="0" lvl="0" marL="0" rtl="0" algn="l">
              <a:spcBef>
                <a:spcPts val="600"/>
              </a:spcBef>
              <a:spcAft>
                <a:spcPts val="0"/>
              </a:spcAft>
              <a:buNone/>
            </a:pPr>
            <a:r>
              <a:rPr b="0" i="1" lang="en" sz="1100">
                <a:solidFill>
                  <a:srgbClr val="FFFFFF"/>
                </a:solidFill>
                <a:latin typeface="Roboto Condensed Light"/>
                <a:ea typeface="Roboto Condensed Light"/>
                <a:cs typeface="Roboto Condensed Light"/>
                <a:sym typeface="Roboto Condensed Light"/>
              </a:rPr>
              <a:t>[link to timeline in project planning doc, with key milestones below]</a:t>
            </a:r>
            <a:endParaRPr>
              <a:solidFill>
                <a:srgbClr val="FFFFFF"/>
              </a:solidFill>
            </a:endParaRPr>
          </a:p>
        </p:txBody>
      </p:sp>
      <p:sp>
        <p:nvSpPr>
          <p:cNvPr id="2369" name="Google Shape;2369;p79"/>
          <p:cNvSpPr/>
          <p:nvPr/>
        </p:nvSpPr>
        <p:spPr>
          <a:xfrm>
            <a:off x="3624218" y="7050783"/>
            <a:ext cx="44358" cy="77253"/>
          </a:xfrm>
          <a:custGeom>
            <a:rect b="b" l="l" r="r" t="t"/>
            <a:pathLst>
              <a:path extrusionOk="0" h="930" w="712">
                <a:moveTo>
                  <a:pt x="212" y="0"/>
                </a:moveTo>
                <a:lnTo>
                  <a:pt x="0" y="217"/>
                </a:lnTo>
                <a:lnTo>
                  <a:pt x="712" y="929"/>
                </a:lnTo>
                <a:cubicBezTo>
                  <a:pt x="697" y="770"/>
                  <a:pt x="684" y="613"/>
                  <a:pt x="669" y="453"/>
                </a:cubicBezTo>
                <a:lnTo>
                  <a:pt x="212" y="0"/>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0" name="Google Shape;2370;p79"/>
          <p:cNvSpPr/>
          <p:nvPr/>
        </p:nvSpPr>
        <p:spPr>
          <a:xfrm>
            <a:off x="3621788" y="7047626"/>
            <a:ext cx="15637" cy="21265"/>
          </a:xfrm>
          <a:custGeom>
            <a:rect b="b" l="l" r="r" t="t"/>
            <a:pathLst>
              <a:path extrusionOk="0" h="256" w="251">
                <a:moveTo>
                  <a:pt x="213" y="1"/>
                </a:moveTo>
                <a:lnTo>
                  <a:pt x="1" y="218"/>
                </a:lnTo>
                <a:lnTo>
                  <a:pt x="39" y="255"/>
                </a:lnTo>
                <a:lnTo>
                  <a:pt x="251" y="38"/>
                </a:lnTo>
                <a:lnTo>
                  <a:pt x="213" y="1"/>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1" name="Google Shape;2371;p79"/>
          <p:cNvSpPr/>
          <p:nvPr/>
        </p:nvSpPr>
        <p:spPr>
          <a:xfrm>
            <a:off x="3619483" y="7044553"/>
            <a:ext cx="15637" cy="21182"/>
          </a:xfrm>
          <a:custGeom>
            <a:rect b="b" l="l" r="r" t="t"/>
            <a:pathLst>
              <a:path extrusionOk="0" h="255" w="251">
                <a:moveTo>
                  <a:pt x="213" y="0"/>
                </a:moveTo>
                <a:lnTo>
                  <a:pt x="0" y="216"/>
                </a:lnTo>
                <a:lnTo>
                  <a:pt x="38" y="255"/>
                </a:lnTo>
                <a:lnTo>
                  <a:pt x="250" y="38"/>
                </a:lnTo>
                <a:lnTo>
                  <a:pt x="213" y="0"/>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2" name="Google Shape;2372;p79"/>
          <p:cNvSpPr/>
          <p:nvPr/>
        </p:nvSpPr>
        <p:spPr>
          <a:xfrm>
            <a:off x="2278548" y="7050783"/>
            <a:ext cx="335672" cy="432532"/>
          </a:xfrm>
          <a:custGeom>
            <a:rect b="b" l="l" r="r" t="t"/>
            <a:pathLst>
              <a:path extrusionOk="0" h="5207" w="5388">
                <a:moveTo>
                  <a:pt x="218" y="0"/>
                </a:moveTo>
                <a:lnTo>
                  <a:pt x="1" y="217"/>
                </a:lnTo>
                <a:lnTo>
                  <a:pt x="4995" y="5206"/>
                </a:lnTo>
                <a:cubicBezTo>
                  <a:pt x="5122" y="5193"/>
                  <a:pt x="5255" y="5178"/>
                  <a:pt x="5387" y="5169"/>
                </a:cubicBezTo>
                <a:lnTo>
                  <a:pt x="218" y="0"/>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3" name="Google Shape;2373;p79"/>
          <p:cNvSpPr/>
          <p:nvPr/>
        </p:nvSpPr>
        <p:spPr>
          <a:xfrm>
            <a:off x="2276243" y="7065651"/>
            <a:ext cx="62" cy="83"/>
          </a:xfrm>
          <a:custGeom>
            <a:rect b="b" l="l" r="r" t="t"/>
            <a:pathLst>
              <a:path extrusionOk="0" h="1" w="1">
                <a:moveTo>
                  <a:pt x="0" y="1"/>
                </a:move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4" name="Google Shape;2374;p79"/>
          <p:cNvSpPr/>
          <p:nvPr/>
        </p:nvSpPr>
        <p:spPr>
          <a:xfrm>
            <a:off x="2276243" y="7065651"/>
            <a:ext cx="2367" cy="3240"/>
          </a:xfrm>
          <a:custGeom>
            <a:rect b="b" l="l" r="r" t="t"/>
            <a:pathLst>
              <a:path extrusionOk="0" h="39" w="38">
                <a:moveTo>
                  <a:pt x="38" y="38"/>
                </a:moveTo>
                <a:lnTo>
                  <a:pt x="38" y="38"/>
                </a:lnTo>
                <a:lnTo>
                  <a:pt x="0" y="1"/>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5" name="Google Shape;2375;p79"/>
          <p:cNvSpPr/>
          <p:nvPr/>
        </p:nvSpPr>
        <p:spPr>
          <a:xfrm>
            <a:off x="2276243" y="7047626"/>
            <a:ext cx="15949" cy="21265"/>
          </a:xfrm>
          <a:custGeom>
            <a:rect b="b" l="l" r="r" t="t"/>
            <a:pathLst>
              <a:path extrusionOk="0" h="256" w="256">
                <a:moveTo>
                  <a:pt x="218" y="1"/>
                </a:moveTo>
                <a:lnTo>
                  <a:pt x="0" y="218"/>
                </a:lnTo>
                <a:lnTo>
                  <a:pt x="38" y="255"/>
                </a:lnTo>
                <a:lnTo>
                  <a:pt x="255" y="38"/>
                </a:lnTo>
                <a:lnTo>
                  <a:pt x="218" y="1"/>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6" name="Google Shape;2376;p79"/>
          <p:cNvSpPr/>
          <p:nvPr/>
        </p:nvSpPr>
        <p:spPr>
          <a:xfrm>
            <a:off x="2273938" y="7062495"/>
            <a:ext cx="2367" cy="3240"/>
          </a:xfrm>
          <a:custGeom>
            <a:rect b="b" l="l" r="r" t="t"/>
            <a:pathLst>
              <a:path extrusionOk="0" h="39" w="38">
                <a:moveTo>
                  <a:pt x="0" y="0"/>
                </a:moveTo>
                <a:lnTo>
                  <a:pt x="0" y="0"/>
                </a:lnTo>
                <a:lnTo>
                  <a:pt x="37" y="39"/>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7" name="Google Shape;2377;p79"/>
          <p:cNvSpPr/>
          <p:nvPr/>
        </p:nvSpPr>
        <p:spPr>
          <a:xfrm>
            <a:off x="2273938" y="7044553"/>
            <a:ext cx="15887" cy="21182"/>
          </a:xfrm>
          <a:custGeom>
            <a:rect b="b" l="l" r="r" t="t"/>
            <a:pathLst>
              <a:path extrusionOk="0" h="255" w="255">
                <a:moveTo>
                  <a:pt x="216" y="0"/>
                </a:moveTo>
                <a:lnTo>
                  <a:pt x="0" y="216"/>
                </a:lnTo>
                <a:lnTo>
                  <a:pt x="37" y="255"/>
                </a:lnTo>
                <a:lnTo>
                  <a:pt x="255" y="38"/>
                </a:lnTo>
                <a:lnTo>
                  <a:pt x="216" y="0"/>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8" name="Google Shape;2378;p79"/>
          <p:cNvSpPr/>
          <p:nvPr/>
        </p:nvSpPr>
        <p:spPr>
          <a:xfrm>
            <a:off x="930946" y="7065651"/>
            <a:ext cx="2430" cy="3240"/>
          </a:xfrm>
          <a:custGeom>
            <a:rect b="b" l="l" r="r" t="t"/>
            <a:pathLst>
              <a:path extrusionOk="0" h="39" w="39">
                <a:moveTo>
                  <a:pt x="1" y="1"/>
                </a:moveTo>
                <a:lnTo>
                  <a:pt x="38" y="38"/>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9" name="Google Shape;2379;p79"/>
          <p:cNvSpPr/>
          <p:nvPr/>
        </p:nvSpPr>
        <p:spPr>
          <a:xfrm>
            <a:off x="930946" y="7047626"/>
            <a:ext cx="15949" cy="21265"/>
          </a:xfrm>
          <a:custGeom>
            <a:rect b="b" l="l" r="r" t="t"/>
            <a:pathLst>
              <a:path extrusionOk="0" h="256" w="256">
                <a:moveTo>
                  <a:pt x="218" y="1"/>
                </a:moveTo>
                <a:lnTo>
                  <a:pt x="1" y="218"/>
                </a:lnTo>
                <a:lnTo>
                  <a:pt x="38" y="255"/>
                </a:lnTo>
                <a:lnTo>
                  <a:pt x="255" y="38"/>
                </a:lnTo>
                <a:lnTo>
                  <a:pt x="218" y="1"/>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0" name="Google Shape;2380;p79"/>
          <p:cNvSpPr/>
          <p:nvPr/>
        </p:nvSpPr>
        <p:spPr>
          <a:xfrm>
            <a:off x="928641" y="7062495"/>
            <a:ext cx="2367" cy="3240"/>
          </a:xfrm>
          <a:custGeom>
            <a:rect b="b" l="l" r="r" t="t"/>
            <a:pathLst>
              <a:path extrusionOk="0" h="39" w="38">
                <a:moveTo>
                  <a:pt x="0" y="0"/>
                </a:moveTo>
                <a:lnTo>
                  <a:pt x="38" y="39"/>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1" name="Google Shape;2381;p79"/>
          <p:cNvSpPr/>
          <p:nvPr/>
        </p:nvSpPr>
        <p:spPr>
          <a:xfrm>
            <a:off x="928641" y="7044553"/>
            <a:ext cx="15949" cy="21182"/>
          </a:xfrm>
          <a:custGeom>
            <a:rect b="b" l="l" r="r" t="t"/>
            <a:pathLst>
              <a:path extrusionOk="0" h="255" w="256">
                <a:moveTo>
                  <a:pt x="217" y="0"/>
                </a:moveTo>
                <a:lnTo>
                  <a:pt x="0" y="216"/>
                </a:lnTo>
                <a:lnTo>
                  <a:pt x="38" y="255"/>
                </a:lnTo>
                <a:lnTo>
                  <a:pt x="255" y="38"/>
                </a:lnTo>
                <a:lnTo>
                  <a:pt x="217" y="0"/>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2382" name="Google Shape;2382;p79"/>
          <p:cNvGraphicFramePr/>
          <p:nvPr/>
        </p:nvGraphicFramePr>
        <p:xfrm>
          <a:off x="979400" y="2044900"/>
          <a:ext cx="3000000" cy="3000000"/>
        </p:xfrm>
        <a:graphic>
          <a:graphicData uri="http://schemas.openxmlformats.org/drawingml/2006/table">
            <a:tbl>
              <a:tblPr>
                <a:noFill/>
                <a:tableStyleId>{23DF8629-C371-4E7E-BCF3-98BBD3A202AF}</a:tableStyleId>
              </a:tblPr>
              <a:tblGrid>
                <a:gridCol w="1009650"/>
                <a:gridCol w="4933950"/>
              </a:tblGrid>
              <a:tr h="16925">
                <a:tc>
                  <a:txBody>
                    <a:bodyPr/>
                    <a:lstStyle/>
                    <a:p>
                      <a:pPr indent="0" lvl="0" marL="0" rtl="0" algn="l">
                        <a:spcBef>
                          <a:spcPts val="0"/>
                        </a:spcBef>
                        <a:spcAft>
                          <a:spcPts val="0"/>
                        </a:spcAft>
                        <a:buNone/>
                      </a:pPr>
                      <a:r>
                        <a:rPr b="1" lang="en" sz="1500">
                          <a:latin typeface="Roboto Condensed"/>
                          <a:ea typeface="Roboto Condensed"/>
                          <a:cs typeface="Roboto Condensed"/>
                          <a:sym typeface="Roboto Condensed"/>
                        </a:rPr>
                        <a:t>Date</a:t>
                      </a:r>
                      <a:endParaRPr b="1" sz="1500">
                        <a:latin typeface="Roboto Condensed"/>
                        <a:ea typeface="Roboto Condensed"/>
                        <a:cs typeface="Roboto Condensed"/>
                        <a:sym typeface="Roboto Condensed"/>
                      </a:endParaRPr>
                    </a:p>
                  </a:txBody>
                  <a:tcPr marT="84675" marB="84675" marR="63500" marL="63500">
                    <a:lnL cap="flat" cmpd="sng" w="28575">
                      <a:solidFill>
                        <a:srgbClr val="CCCCCC"/>
                      </a:solidFill>
                      <a:prstDash val="solid"/>
                      <a:round/>
                      <a:headEnd len="sm" w="sm" type="none"/>
                      <a:tailEnd len="sm" w="sm" type="none"/>
                    </a:lnL>
                    <a:lnR cap="flat" cmpd="sng" w="28575">
                      <a:solidFill>
                        <a:srgbClr val="CCCCCC"/>
                      </a:solidFill>
                      <a:prstDash val="solid"/>
                      <a:round/>
                      <a:headEnd len="sm" w="sm" type="none"/>
                      <a:tailEnd len="sm" w="sm" type="none"/>
                    </a:lnR>
                    <a:lnT cap="flat" cmpd="sng" w="28575">
                      <a:solidFill>
                        <a:srgbClr val="CCCCCC"/>
                      </a:solidFill>
                      <a:prstDash val="solid"/>
                      <a:round/>
                      <a:headEnd len="sm" w="sm" type="none"/>
                      <a:tailEnd len="sm" w="sm" type="none"/>
                    </a:lnT>
                    <a:lnB cap="flat" cmpd="sng" w="28575">
                      <a:solidFill>
                        <a:srgbClr val="CCCCCC"/>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rPr b="1" lang="en" sz="1500">
                          <a:latin typeface="Roboto Condensed"/>
                          <a:ea typeface="Roboto Condensed"/>
                          <a:cs typeface="Roboto Condensed"/>
                          <a:sym typeface="Roboto Condensed"/>
                        </a:rPr>
                        <a:t>Milestone</a:t>
                      </a:r>
                      <a:endParaRPr b="1" sz="1500">
                        <a:latin typeface="Roboto Condensed"/>
                        <a:ea typeface="Roboto Condensed"/>
                        <a:cs typeface="Roboto Condensed"/>
                        <a:sym typeface="Roboto Condensed"/>
                      </a:endParaRPr>
                    </a:p>
                  </a:txBody>
                  <a:tcPr marT="84675" marB="84675" marR="63500" marL="63500">
                    <a:lnL cap="flat" cmpd="sng" w="28575">
                      <a:solidFill>
                        <a:srgbClr val="CCCCCC"/>
                      </a:solidFill>
                      <a:prstDash val="solid"/>
                      <a:round/>
                      <a:headEnd len="sm" w="sm" type="none"/>
                      <a:tailEnd len="sm" w="sm" type="none"/>
                    </a:lnL>
                    <a:lnR cap="flat" cmpd="sng" w="28575">
                      <a:solidFill>
                        <a:srgbClr val="CCCCCC"/>
                      </a:solidFill>
                      <a:prstDash val="solid"/>
                      <a:round/>
                      <a:headEnd len="sm" w="sm" type="none"/>
                      <a:tailEnd len="sm" w="sm" type="none"/>
                    </a:lnR>
                    <a:lnT cap="flat" cmpd="sng" w="28575">
                      <a:solidFill>
                        <a:srgbClr val="CCCCCC"/>
                      </a:solidFill>
                      <a:prstDash val="solid"/>
                      <a:round/>
                      <a:headEnd len="sm" w="sm" type="none"/>
                      <a:tailEnd len="sm" w="sm" type="none"/>
                    </a:lnT>
                    <a:lnB cap="flat" cmpd="sng" w="28575">
                      <a:solidFill>
                        <a:srgbClr val="CCCCCC"/>
                      </a:solidFill>
                      <a:prstDash val="solid"/>
                      <a:round/>
                      <a:headEnd len="sm" w="sm" type="none"/>
                      <a:tailEnd len="sm" w="sm" type="none"/>
                    </a:lnB>
                    <a:solidFill>
                      <a:schemeClr val="accent5"/>
                    </a:solidFill>
                  </a:tcPr>
                </a:tc>
              </a:tr>
              <a:tr h="16925">
                <a:tc>
                  <a:txBody>
                    <a:bodyPr/>
                    <a:lstStyle/>
                    <a:p>
                      <a:pPr indent="0" lvl="0" marL="0" rtl="0" algn="l">
                        <a:spcBef>
                          <a:spcPts val="0"/>
                        </a:spcBef>
                        <a:spcAft>
                          <a:spcPts val="0"/>
                        </a:spcAft>
                        <a:buNone/>
                      </a:pPr>
                      <a:r>
                        <a:t/>
                      </a:r>
                      <a:endParaRPr sz="1500">
                        <a:latin typeface="Lato"/>
                        <a:ea typeface="Lato"/>
                        <a:cs typeface="Lato"/>
                        <a:sym typeface="Lato"/>
                      </a:endParaRPr>
                    </a:p>
                  </a:txBody>
                  <a:tcPr marT="84675" marB="84675" marR="63500" marL="63500">
                    <a:lnL cap="flat" cmpd="sng" w="28575">
                      <a:solidFill>
                        <a:srgbClr val="CCCCCC"/>
                      </a:solidFill>
                      <a:prstDash val="solid"/>
                      <a:round/>
                      <a:headEnd len="sm" w="sm" type="none"/>
                      <a:tailEnd len="sm" w="sm" type="none"/>
                    </a:lnL>
                    <a:lnR cap="flat" cmpd="sng" w="28575">
                      <a:solidFill>
                        <a:srgbClr val="CCCCCC"/>
                      </a:solidFill>
                      <a:prstDash val="solid"/>
                      <a:round/>
                      <a:headEnd len="sm" w="sm" type="none"/>
                      <a:tailEnd len="sm" w="sm" type="none"/>
                    </a:lnR>
                    <a:lnT cap="flat" cmpd="sng" w="28575">
                      <a:solidFill>
                        <a:srgbClr val="CCCCCC"/>
                      </a:solidFill>
                      <a:prstDash val="solid"/>
                      <a:round/>
                      <a:headEnd len="sm" w="sm" type="none"/>
                      <a:tailEnd len="sm" w="sm" type="none"/>
                    </a:lnT>
                    <a:lnB cap="flat" cmpd="sng" w="2857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sz="1500">
                        <a:latin typeface="Lato"/>
                        <a:ea typeface="Lato"/>
                        <a:cs typeface="Lato"/>
                        <a:sym typeface="Lato"/>
                      </a:endParaRPr>
                    </a:p>
                  </a:txBody>
                  <a:tcPr marT="84675" marB="84675" marR="63500" marL="63500">
                    <a:lnL cap="flat" cmpd="sng" w="28575">
                      <a:solidFill>
                        <a:srgbClr val="CCCCCC"/>
                      </a:solidFill>
                      <a:prstDash val="solid"/>
                      <a:round/>
                      <a:headEnd len="sm" w="sm" type="none"/>
                      <a:tailEnd len="sm" w="sm" type="none"/>
                    </a:lnL>
                    <a:lnR cap="flat" cmpd="sng" w="28575">
                      <a:solidFill>
                        <a:srgbClr val="CCCCCC"/>
                      </a:solidFill>
                      <a:prstDash val="solid"/>
                      <a:round/>
                      <a:headEnd len="sm" w="sm" type="none"/>
                      <a:tailEnd len="sm" w="sm" type="none"/>
                    </a:lnR>
                    <a:lnT cap="flat" cmpd="sng" w="28575">
                      <a:solidFill>
                        <a:srgbClr val="CCCCCC"/>
                      </a:solidFill>
                      <a:prstDash val="solid"/>
                      <a:round/>
                      <a:headEnd len="sm" w="sm" type="none"/>
                      <a:tailEnd len="sm" w="sm" type="none"/>
                    </a:lnT>
                    <a:lnB cap="flat" cmpd="sng" w="28575">
                      <a:solidFill>
                        <a:srgbClr val="CCCCCC"/>
                      </a:solidFill>
                      <a:prstDash val="solid"/>
                      <a:round/>
                      <a:headEnd len="sm" w="sm" type="none"/>
                      <a:tailEnd len="sm" w="sm" type="none"/>
                    </a:lnB>
                  </a:tcPr>
                </a:tc>
              </a:tr>
              <a:tr h="16925">
                <a:tc>
                  <a:txBody>
                    <a:bodyPr/>
                    <a:lstStyle/>
                    <a:p>
                      <a:pPr indent="0" lvl="0" marL="0" rtl="0" algn="l">
                        <a:spcBef>
                          <a:spcPts val="0"/>
                        </a:spcBef>
                        <a:spcAft>
                          <a:spcPts val="0"/>
                        </a:spcAft>
                        <a:buNone/>
                      </a:pPr>
                      <a:r>
                        <a:t/>
                      </a:r>
                      <a:endParaRPr sz="1500">
                        <a:latin typeface="Lato"/>
                        <a:ea typeface="Lato"/>
                        <a:cs typeface="Lato"/>
                        <a:sym typeface="Lato"/>
                      </a:endParaRPr>
                    </a:p>
                  </a:txBody>
                  <a:tcPr marT="84675" marB="84675" marR="63500" marL="63500">
                    <a:lnL cap="flat" cmpd="sng" w="28575">
                      <a:solidFill>
                        <a:srgbClr val="CCCCCC"/>
                      </a:solidFill>
                      <a:prstDash val="solid"/>
                      <a:round/>
                      <a:headEnd len="sm" w="sm" type="none"/>
                      <a:tailEnd len="sm" w="sm" type="none"/>
                    </a:lnL>
                    <a:lnR cap="flat" cmpd="sng" w="28575">
                      <a:solidFill>
                        <a:srgbClr val="CCCCCC"/>
                      </a:solidFill>
                      <a:prstDash val="solid"/>
                      <a:round/>
                      <a:headEnd len="sm" w="sm" type="none"/>
                      <a:tailEnd len="sm" w="sm" type="none"/>
                    </a:lnR>
                    <a:lnT cap="flat" cmpd="sng" w="28575">
                      <a:solidFill>
                        <a:srgbClr val="CCCCCC"/>
                      </a:solidFill>
                      <a:prstDash val="solid"/>
                      <a:round/>
                      <a:headEnd len="sm" w="sm" type="none"/>
                      <a:tailEnd len="sm" w="sm" type="none"/>
                    </a:lnT>
                    <a:lnB cap="flat" cmpd="sng" w="2857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sz="1500">
                        <a:latin typeface="Lato"/>
                        <a:ea typeface="Lato"/>
                        <a:cs typeface="Lato"/>
                        <a:sym typeface="Lato"/>
                      </a:endParaRPr>
                    </a:p>
                  </a:txBody>
                  <a:tcPr marT="84675" marB="84675" marR="63500" marL="63500">
                    <a:lnL cap="flat" cmpd="sng" w="28575">
                      <a:solidFill>
                        <a:srgbClr val="CCCCCC"/>
                      </a:solidFill>
                      <a:prstDash val="solid"/>
                      <a:round/>
                      <a:headEnd len="sm" w="sm" type="none"/>
                      <a:tailEnd len="sm" w="sm" type="none"/>
                    </a:lnL>
                    <a:lnR cap="flat" cmpd="sng" w="28575">
                      <a:solidFill>
                        <a:srgbClr val="CCCCCC"/>
                      </a:solidFill>
                      <a:prstDash val="solid"/>
                      <a:round/>
                      <a:headEnd len="sm" w="sm" type="none"/>
                      <a:tailEnd len="sm" w="sm" type="none"/>
                    </a:lnR>
                    <a:lnT cap="flat" cmpd="sng" w="28575">
                      <a:solidFill>
                        <a:srgbClr val="CCCCCC"/>
                      </a:solidFill>
                      <a:prstDash val="solid"/>
                      <a:round/>
                      <a:headEnd len="sm" w="sm" type="none"/>
                      <a:tailEnd len="sm" w="sm" type="none"/>
                    </a:lnT>
                    <a:lnB cap="flat" cmpd="sng" w="28575">
                      <a:solidFill>
                        <a:srgbClr val="CCCCCC"/>
                      </a:solidFill>
                      <a:prstDash val="solid"/>
                      <a:round/>
                      <a:headEnd len="sm" w="sm" type="none"/>
                      <a:tailEnd len="sm" w="sm" type="none"/>
                    </a:lnB>
                  </a:tcPr>
                </a:tc>
              </a:tr>
              <a:tr h="16925">
                <a:tc>
                  <a:txBody>
                    <a:bodyPr/>
                    <a:lstStyle/>
                    <a:p>
                      <a:pPr indent="0" lvl="0" marL="0" rtl="0" algn="l">
                        <a:spcBef>
                          <a:spcPts val="0"/>
                        </a:spcBef>
                        <a:spcAft>
                          <a:spcPts val="0"/>
                        </a:spcAft>
                        <a:buNone/>
                      </a:pPr>
                      <a:r>
                        <a:t/>
                      </a:r>
                      <a:endParaRPr sz="1500">
                        <a:latin typeface="Lato"/>
                        <a:ea typeface="Lato"/>
                        <a:cs typeface="Lato"/>
                        <a:sym typeface="Lato"/>
                      </a:endParaRPr>
                    </a:p>
                  </a:txBody>
                  <a:tcPr marT="84675" marB="84675" marR="63500" marL="63500">
                    <a:lnL cap="flat" cmpd="sng" w="28575">
                      <a:solidFill>
                        <a:srgbClr val="CCCCCC"/>
                      </a:solidFill>
                      <a:prstDash val="solid"/>
                      <a:round/>
                      <a:headEnd len="sm" w="sm" type="none"/>
                      <a:tailEnd len="sm" w="sm" type="none"/>
                    </a:lnL>
                    <a:lnR cap="flat" cmpd="sng" w="28575">
                      <a:solidFill>
                        <a:srgbClr val="CCCCCC"/>
                      </a:solidFill>
                      <a:prstDash val="solid"/>
                      <a:round/>
                      <a:headEnd len="sm" w="sm" type="none"/>
                      <a:tailEnd len="sm" w="sm" type="none"/>
                    </a:lnR>
                    <a:lnT cap="flat" cmpd="sng" w="28575">
                      <a:solidFill>
                        <a:srgbClr val="CCCCCC"/>
                      </a:solidFill>
                      <a:prstDash val="solid"/>
                      <a:round/>
                      <a:headEnd len="sm" w="sm" type="none"/>
                      <a:tailEnd len="sm" w="sm" type="none"/>
                    </a:lnT>
                    <a:lnB cap="flat" cmpd="sng" w="2857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sz="1500">
                        <a:latin typeface="Lato"/>
                        <a:ea typeface="Lato"/>
                        <a:cs typeface="Lato"/>
                        <a:sym typeface="Lato"/>
                      </a:endParaRPr>
                    </a:p>
                  </a:txBody>
                  <a:tcPr marT="84675" marB="84675" marR="63500" marL="63500">
                    <a:lnL cap="flat" cmpd="sng" w="28575">
                      <a:solidFill>
                        <a:srgbClr val="CCCCCC"/>
                      </a:solidFill>
                      <a:prstDash val="solid"/>
                      <a:round/>
                      <a:headEnd len="sm" w="sm" type="none"/>
                      <a:tailEnd len="sm" w="sm" type="none"/>
                    </a:lnL>
                    <a:lnR cap="flat" cmpd="sng" w="28575">
                      <a:solidFill>
                        <a:srgbClr val="CCCCCC"/>
                      </a:solidFill>
                      <a:prstDash val="solid"/>
                      <a:round/>
                      <a:headEnd len="sm" w="sm" type="none"/>
                      <a:tailEnd len="sm" w="sm" type="none"/>
                    </a:lnR>
                    <a:lnT cap="flat" cmpd="sng" w="28575">
                      <a:solidFill>
                        <a:srgbClr val="CCCCCC"/>
                      </a:solidFill>
                      <a:prstDash val="solid"/>
                      <a:round/>
                      <a:headEnd len="sm" w="sm" type="none"/>
                      <a:tailEnd len="sm" w="sm" type="none"/>
                    </a:lnT>
                    <a:lnB cap="flat" cmpd="sng" w="28575">
                      <a:solidFill>
                        <a:srgbClr val="CCCCCC"/>
                      </a:solidFill>
                      <a:prstDash val="solid"/>
                      <a:round/>
                      <a:headEnd len="sm" w="sm" type="none"/>
                      <a:tailEnd len="sm" w="sm" type="none"/>
                    </a:lnB>
                  </a:tcPr>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6" name="Shape 2386"/>
        <p:cNvGrpSpPr/>
        <p:nvPr/>
      </p:nvGrpSpPr>
      <p:grpSpPr>
        <a:xfrm>
          <a:off x="0" y="0"/>
          <a:ext cx="0" cy="0"/>
          <a:chOff x="0" y="0"/>
          <a:chExt cx="0" cy="0"/>
        </a:xfrm>
      </p:grpSpPr>
      <p:grpSp>
        <p:nvGrpSpPr>
          <p:cNvPr id="2387" name="Google Shape;2387;p80"/>
          <p:cNvGrpSpPr/>
          <p:nvPr/>
        </p:nvGrpSpPr>
        <p:grpSpPr>
          <a:xfrm>
            <a:off x="7487725" y="2775434"/>
            <a:ext cx="1147986" cy="1306991"/>
            <a:chOff x="1264850" y="1443824"/>
            <a:chExt cx="1147986" cy="980268"/>
          </a:xfrm>
        </p:grpSpPr>
        <p:sp>
          <p:nvSpPr>
            <p:cNvPr id="2388" name="Google Shape;2388;p80"/>
            <p:cNvSpPr/>
            <p:nvPr/>
          </p:nvSpPr>
          <p:spPr>
            <a:xfrm>
              <a:off x="1368675" y="1485412"/>
              <a:ext cx="1044161" cy="938680"/>
            </a:xfrm>
            <a:custGeom>
              <a:rect b="b" l="l" r="r" t="t"/>
              <a:pathLst>
                <a:path extrusionOk="0" h="16379" w="14676">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9" name="Google Shape;2389;p80"/>
            <p:cNvSpPr/>
            <p:nvPr/>
          </p:nvSpPr>
          <p:spPr>
            <a:xfrm>
              <a:off x="1264850" y="1443824"/>
              <a:ext cx="1044161" cy="938680"/>
            </a:xfrm>
            <a:custGeom>
              <a:rect b="b" l="l" r="r" t="t"/>
              <a:pathLst>
                <a:path extrusionOk="0" h="16379" w="14676">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90" name="Google Shape;2390;p80"/>
          <p:cNvSpPr txBox="1"/>
          <p:nvPr>
            <p:ph type="title"/>
          </p:nvPr>
        </p:nvSpPr>
        <p:spPr>
          <a:xfrm>
            <a:off x="814275"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Montserrat ExtraBold"/>
                <a:ea typeface="Montserrat ExtraBold"/>
                <a:cs typeface="Montserrat ExtraBold"/>
                <a:sym typeface="Montserrat ExtraBold"/>
              </a:rPr>
              <a:t>SPECTRUMS</a:t>
            </a:r>
            <a:endParaRPr>
              <a:latin typeface="Montserrat ExtraBold"/>
              <a:ea typeface="Montserrat ExtraBold"/>
              <a:cs typeface="Montserrat ExtraBold"/>
              <a:sym typeface="Montserrat ExtraBold"/>
            </a:endParaRPr>
          </a:p>
        </p:txBody>
      </p:sp>
      <p:sp>
        <p:nvSpPr>
          <p:cNvPr id="2391" name="Google Shape;2391;p80"/>
          <p:cNvSpPr txBox="1"/>
          <p:nvPr>
            <p:ph idx="4294967295" type="title"/>
          </p:nvPr>
        </p:nvSpPr>
        <p:spPr>
          <a:xfrm>
            <a:off x="7630325" y="3034900"/>
            <a:ext cx="938400" cy="770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FFFFFF"/>
                </a:solidFill>
              </a:rPr>
              <a:t>NOT EFFECTIVE</a:t>
            </a:r>
            <a:endParaRPr sz="900">
              <a:solidFill>
                <a:srgbClr val="FFFFFF"/>
              </a:solidFill>
            </a:endParaRPr>
          </a:p>
        </p:txBody>
      </p:sp>
      <p:sp>
        <p:nvSpPr>
          <p:cNvPr id="2392" name="Google Shape;2392;p80"/>
          <p:cNvSpPr txBox="1"/>
          <p:nvPr>
            <p:ph idx="4294967295" type="title"/>
          </p:nvPr>
        </p:nvSpPr>
        <p:spPr>
          <a:xfrm>
            <a:off x="6441309" y="2184525"/>
            <a:ext cx="1799100" cy="770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4</a:t>
            </a:r>
            <a:endParaRPr>
              <a:solidFill>
                <a:srgbClr val="FFFFFF"/>
              </a:solidFill>
            </a:endParaRPr>
          </a:p>
        </p:txBody>
      </p:sp>
      <p:sp>
        <p:nvSpPr>
          <p:cNvPr id="2393" name="Google Shape;2393;p80"/>
          <p:cNvSpPr txBox="1"/>
          <p:nvPr>
            <p:ph idx="4294967295" type="subTitle"/>
          </p:nvPr>
        </p:nvSpPr>
        <p:spPr>
          <a:xfrm>
            <a:off x="1832300" y="1693225"/>
            <a:ext cx="6252900" cy="770400"/>
          </a:xfrm>
          <a:prstGeom prst="rect">
            <a:avLst/>
          </a:prstGeom>
        </p:spPr>
        <p:txBody>
          <a:bodyPr anchorCtr="0" anchor="ctr" bIns="91425" lIns="91425" spcFirstLastPara="1" rIns="91425" wrap="square" tIns="91425">
            <a:noAutofit/>
          </a:bodyPr>
          <a:lstStyle/>
          <a:p>
            <a:pPr indent="0" lvl="0" marL="0" rtl="0" algn="l">
              <a:spcBef>
                <a:spcPts val="600"/>
              </a:spcBef>
              <a:spcAft>
                <a:spcPts val="1000"/>
              </a:spcAft>
              <a:buNone/>
            </a:pPr>
            <a:r>
              <a:rPr lang="en"/>
              <a:t>For example: “How effective was this action?”</a:t>
            </a:r>
            <a:endParaRPr/>
          </a:p>
        </p:txBody>
      </p:sp>
      <p:grpSp>
        <p:nvGrpSpPr>
          <p:cNvPr id="2394" name="Google Shape;2394;p80"/>
          <p:cNvGrpSpPr/>
          <p:nvPr/>
        </p:nvGrpSpPr>
        <p:grpSpPr>
          <a:xfrm>
            <a:off x="523200" y="2775451"/>
            <a:ext cx="1147986" cy="1306991"/>
            <a:chOff x="1264850" y="1443824"/>
            <a:chExt cx="1147986" cy="980268"/>
          </a:xfrm>
        </p:grpSpPr>
        <p:sp>
          <p:nvSpPr>
            <p:cNvPr id="2395" name="Google Shape;2395;p80"/>
            <p:cNvSpPr/>
            <p:nvPr/>
          </p:nvSpPr>
          <p:spPr>
            <a:xfrm>
              <a:off x="1368675" y="1485412"/>
              <a:ext cx="1044161" cy="938680"/>
            </a:xfrm>
            <a:custGeom>
              <a:rect b="b" l="l" r="r" t="t"/>
              <a:pathLst>
                <a:path extrusionOk="0" h="16379" w="14676">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6" name="Google Shape;2396;p80"/>
            <p:cNvSpPr/>
            <p:nvPr/>
          </p:nvSpPr>
          <p:spPr>
            <a:xfrm>
              <a:off x="1264850" y="1443824"/>
              <a:ext cx="1044161" cy="938680"/>
            </a:xfrm>
            <a:custGeom>
              <a:rect b="b" l="l" r="r" t="t"/>
              <a:pathLst>
                <a:path extrusionOk="0" h="16379" w="14676">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97" name="Google Shape;2397;p80"/>
          <p:cNvSpPr txBox="1"/>
          <p:nvPr>
            <p:ph idx="4294967295" type="title"/>
          </p:nvPr>
        </p:nvSpPr>
        <p:spPr>
          <a:xfrm>
            <a:off x="682650" y="3034933"/>
            <a:ext cx="875400" cy="770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FFFFFF"/>
                </a:solidFill>
              </a:rPr>
              <a:t>VERY EFFECTIVE</a:t>
            </a:r>
            <a:endParaRPr sz="900">
              <a:solidFill>
                <a:srgbClr val="FFFFFF"/>
              </a:solidFill>
            </a:endParaRPr>
          </a:p>
        </p:txBody>
      </p:sp>
      <p:cxnSp>
        <p:nvCxnSpPr>
          <p:cNvPr id="2398" name="Google Shape;2398;p80"/>
          <p:cNvCxnSpPr/>
          <p:nvPr/>
        </p:nvCxnSpPr>
        <p:spPr>
          <a:xfrm>
            <a:off x="1717275" y="3469933"/>
            <a:ext cx="5753700" cy="0"/>
          </a:xfrm>
          <a:prstGeom prst="straightConnector1">
            <a:avLst/>
          </a:prstGeom>
          <a:noFill/>
          <a:ln cap="flat" cmpd="sng" w="38100">
            <a:solidFill>
              <a:schemeClr val="dk2"/>
            </a:solidFill>
            <a:prstDash val="dot"/>
            <a:round/>
            <a:headEnd len="med" w="med" type="none"/>
            <a:tailEnd len="med" w="med" type="none"/>
          </a:ln>
        </p:spPr>
      </p:cxnSp>
      <p:cxnSp>
        <p:nvCxnSpPr>
          <p:cNvPr id="2399" name="Google Shape;2399;p80"/>
          <p:cNvCxnSpPr/>
          <p:nvPr/>
        </p:nvCxnSpPr>
        <p:spPr>
          <a:xfrm>
            <a:off x="4487900" y="2891600"/>
            <a:ext cx="0" cy="1640400"/>
          </a:xfrm>
          <a:prstGeom prst="straightConnector1">
            <a:avLst/>
          </a:prstGeom>
          <a:noFill/>
          <a:ln cap="flat" cmpd="sng" w="38100">
            <a:solidFill>
              <a:schemeClr val="dk2"/>
            </a:solidFill>
            <a:prstDash val="solid"/>
            <a:round/>
            <a:headEnd len="med" w="med" type="none"/>
            <a:tailEnd len="med" w="med" type="none"/>
          </a:ln>
        </p:spPr>
      </p:cxnSp>
      <p:sp>
        <p:nvSpPr>
          <p:cNvPr id="2400" name="Google Shape;2400;p80"/>
          <p:cNvSpPr/>
          <p:nvPr/>
        </p:nvSpPr>
        <p:spPr>
          <a:xfrm>
            <a:off x="1627000" y="5614283"/>
            <a:ext cx="991500" cy="306300"/>
          </a:xfrm>
          <a:prstGeom prst="roundRect">
            <a:avLst>
              <a:gd fmla="val 16667" name="adj"/>
            </a:avLst>
          </a:prstGeom>
          <a:solidFill>
            <a:srgbClr val="00C3B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t>NAME</a:t>
            </a:r>
            <a:endParaRPr b="1" sz="1100"/>
          </a:p>
        </p:txBody>
      </p:sp>
      <p:sp>
        <p:nvSpPr>
          <p:cNvPr id="2401" name="Google Shape;2401;p80"/>
          <p:cNvSpPr/>
          <p:nvPr/>
        </p:nvSpPr>
        <p:spPr>
          <a:xfrm>
            <a:off x="1779400" y="5817483"/>
            <a:ext cx="991500" cy="306300"/>
          </a:xfrm>
          <a:prstGeom prst="roundRect">
            <a:avLst>
              <a:gd fmla="val 16667" name="adj"/>
            </a:avLst>
          </a:prstGeom>
          <a:solidFill>
            <a:srgbClr val="00C3B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t>NAME</a:t>
            </a:r>
            <a:endParaRPr b="1" sz="1100"/>
          </a:p>
        </p:txBody>
      </p:sp>
      <p:sp>
        <p:nvSpPr>
          <p:cNvPr id="2402" name="Google Shape;2402;p80"/>
          <p:cNvSpPr/>
          <p:nvPr/>
        </p:nvSpPr>
        <p:spPr>
          <a:xfrm>
            <a:off x="1931800" y="6020683"/>
            <a:ext cx="991500" cy="306300"/>
          </a:xfrm>
          <a:prstGeom prst="roundRect">
            <a:avLst>
              <a:gd fmla="val 16667" name="adj"/>
            </a:avLst>
          </a:prstGeom>
          <a:solidFill>
            <a:srgbClr val="00C3B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t>NAME</a:t>
            </a:r>
            <a:endParaRPr b="1" sz="1100"/>
          </a:p>
        </p:txBody>
      </p:sp>
      <p:sp>
        <p:nvSpPr>
          <p:cNvPr id="2403" name="Google Shape;2403;p80"/>
          <p:cNvSpPr/>
          <p:nvPr/>
        </p:nvSpPr>
        <p:spPr>
          <a:xfrm>
            <a:off x="2084200" y="6223883"/>
            <a:ext cx="991500" cy="306300"/>
          </a:xfrm>
          <a:prstGeom prst="roundRect">
            <a:avLst>
              <a:gd fmla="val 16667" name="adj"/>
            </a:avLst>
          </a:prstGeom>
          <a:solidFill>
            <a:srgbClr val="00C3B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t>NAME</a:t>
            </a:r>
            <a:endParaRPr b="1" sz="1100"/>
          </a:p>
        </p:txBody>
      </p:sp>
      <p:sp>
        <p:nvSpPr>
          <p:cNvPr id="2404" name="Google Shape;2404;p80"/>
          <p:cNvSpPr/>
          <p:nvPr/>
        </p:nvSpPr>
        <p:spPr>
          <a:xfrm>
            <a:off x="2236600" y="6427083"/>
            <a:ext cx="991500" cy="306300"/>
          </a:xfrm>
          <a:prstGeom prst="roundRect">
            <a:avLst>
              <a:gd fmla="val 16667" name="adj"/>
            </a:avLst>
          </a:prstGeom>
          <a:solidFill>
            <a:srgbClr val="00C3B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t>NAME</a:t>
            </a:r>
            <a:endParaRPr b="1" sz="1100"/>
          </a:p>
        </p:txBody>
      </p:sp>
      <p:sp>
        <p:nvSpPr>
          <p:cNvPr id="2405" name="Google Shape;2405;p80"/>
          <p:cNvSpPr/>
          <p:nvPr/>
        </p:nvSpPr>
        <p:spPr>
          <a:xfrm>
            <a:off x="3345925" y="5614283"/>
            <a:ext cx="991500" cy="306300"/>
          </a:xfrm>
          <a:prstGeom prst="roundRect">
            <a:avLst>
              <a:gd fmla="val 16667" name="adj"/>
            </a:avLst>
          </a:prstGeom>
          <a:solidFill>
            <a:srgbClr val="00C3B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t>NAME</a:t>
            </a:r>
            <a:endParaRPr b="1" sz="1100"/>
          </a:p>
        </p:txBody>
      </p:sp>
      <p:sp>
        <p:nvSpPr>
          <p:cNvPr id="2406" name="Google Shape;2406;p80"/>
          <p:cNvSpPr/>
          <p:nvPr/>
        </p:nvSpPr>
        <p:spPr>
          <a:xfrm>
            <a:off x="3498325" y="5817483"/>
            <a:ext cx="991500" cy="306300"/>
          </a:xfrm>
          <a:prstGeom prst="roundRect">
            <a:avLst>
              <a:gd fmla="val 16667" name="adj"/>
            </a:avLst>
          </a:prstGeom>
          <a:solidFill>
            <a:srgbClr val="00C3B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t>NAME</a:t>
            </a:r>
            <a:endParaRPr b="1" sz="1100"/>
          </a:p>
        </p:txBody>
      </p:sp>
      <p:sp>
        <p:nvSpPr>
          <p:cNvPr id="2407" name="Google Shape;2407;p80"/>
          <p:cNvSpPr/>
          <p:nvPr/>
        </p:nvSpPr>
        <p:spPr>
          <a:xfrm>
            <a:off x="3650725" y="6020683"/>
            <a:ext cx="991500" cy="306300"/>
          </a:xfrm>
          <a:prstGeom prst="roundRect">
            <a:avLst>
              <a:gd fmla="val 16667" name="adj"/>
            </a:avLst>
          </a:prstGeom>
          <a:solidFill>
            <a:srgbClr val="00C3B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t>NAME</a:t>
            </a:r>
            <a:endParaRPr b="1" sz="1100"/>
          </a:p>
        </p:txBody>
      </p:sp>
      <p:sp>
        <p:nvSpPr>
          <p:cNvPr id="2408" name="Google Shape;2408;p80"/>
          <p:cNvSpPr/>
          <p:nvPr/>
        </p:nvSpPr>
        <p:spPr>
          <a:xfrm>
            <a:off x="3803125" y="6223883"/>
            <a:ext cx="991500" cy="306300"/>
          </a:xfrm>
          <a:prstGeom prst="roundRect">
            <a:avLst>
              <a:gd fmla="val 16667" name="adj"/>
            </a:avLst>
          </a:prstGeom>
          <a:solidFill>
            <a:srgbClr val="00C3B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t>NAME</a:t>
            </a:r>
            <a:endParaRPr b="1" sz="1100"/>
          </a:p>
        </p:txBody>
      </p:sp>
      <p:sp>
        <p:nvSpPr>
          <p:cNvPr id="2409" name="Google Shape;2409;p80"/>
          <p:cNvSpPr/>
          <p:nvPr/>
        </p:nvSpPr>
        <p:spPr>
          <a:xfrm>
            <a:off x="3955525" y="6427083"/>
            <a:ext cx="991500" cy="306300"/>
          </a:xfrm>
          <a:prstGeom prst="roundRect">
            <a:avLst>
              <a:gd fmla="val 16667" name="adj"/>
            </a:avLst>
          </a:prstGeom>
          <a:solidFill>
            <a:srgbClr val="00C3B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t>NAME</a:t>
            </a:r>
            <a:endParaRPr b="1" sz="1100"/>
          </a:p>
        </p:txBody>
      </p:sp>
      <p:sp>
        <p:nvSpPr>
          <p:cNvPr id="2410" name="Google Shape;2410;p80"/>
          <p:cNvSpPr/>
          <p:nvPr/>
        </p:nvSpPr>
        <p:spPr>
          <a:xfrm>
            <a:off x="4840200" y="5614283"/>
            <a:ext cx="991500" cy="306300"/>
          </a:xfrm>
          <a:prstGeom prst="roundRect">
            <a:avLst>
              <a:gd fmla="val 16667" name="adj"/>
            </a:avLst>
          </a:prstGeom>
          <a:solidFill>
            <a:srgbClr val="00C3B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t>NAME</a:t>
            </a:r>
            <a:endParaRPr b="1" sz="1100"/>
          </a:p>
        </p:txBody>
      </p:sp>
      <p:sp>
        <p:nvSpPr>
          <p:cNvPr id="2411" name="Google Shape;2411;p80"/>
          <p:cNvSpPr/>
          <p:nvPr/>
        </p:nvSpPr>
        <p:spPr>
          <a:xfrm>
            <a:off x="4992600" y="5817483"/>
            <a:ext cx="991500" cy="306300"/>
          </a:xfrm>
          <a:prstGeom prst="roundRect">
            <a:avLst>
              <a:gd fmla="val 16667" name="adj"/>
            </a:avLst>
          </a:prstGeom>
          <a:solidFill>
            <a:srgbClr val="00C3B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t>NAME</a:t>
            </a:r>
            <a:endParaRPr b="1" sz="1100"/>
          </a:p>
        </p:txBody>
      </p:sp>
      <p:sp>
        <p:nvSpPr>
          <p:cNvPr id="2412" name="Google Shape;2412;p80"/>
          <p:cNvSpPr/>
          <p:nvPr/>
        </p:nvSpPr>
        <p:spPr>
          <a:xfrm>
            <a:off x="5145000" y="6020683"/>
            <a:ext cx="991500" cy="306300"/>
          </a:xfrm>
          <a:prstGeom prst="roundRect">
            <a:avLst>
              <a:gd fmla="val 16667" name="adj"/>
            </a:avLst>
          </a:prstGeom>
          <a:solidFill>
            <a:srgbClr val="00C3B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t>NAME</a:t>
            </a:r>
            <a:endParaRPr b="1" sz="1100"/>
          </a:p>
        </p:txBody>
      </p:sp>
      <p:sp>
        <p:nvSpPr>
          <p:cNvPr id="2413" name="Google Shape;2413;p80"/>
          <p:cNvSpPr/>
          <p:nvPr/>
        </p:nvSpPr>
        <p:spPr>
          <a:xfrm>
            <a:off x="5297400" y="6223883"/>
            <a:ext cx="991500" cy="306300"/>
          </a:xfrm>
          <a:prstGeom prst="roundRect">
            <a:avLst>
              <a:gd fmla="val 16667" name="adj"/>
            </a:avLst>
          </a:prstGeom>
          <a:solidFill>
            <a:srgbClr val="00C3B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t>NAME</a:t>
            </a:r>
            <a:endParaRPr b="1" sz="1100"/>
          </a:p>
        </p:txBody>
      </p:sp>
      <p:sp>
        <p:nvSpPr>
          <p:cNvPr id="2414" name="Google Shape;2414;p80"/>
          <p:cNvSpPr/>
          <p:nvPr/>
        </p:nvSpPr>
        <p:spPr>
          <a:xfrm>
            <a:off x="5449800" y="6427083"/>
            <a:ext cx="991500" cy="306300"/>
          </a:xfrm>
          <a:prstGeom prst="roundRect">
            <a:avLst>
              <a:gd fmla="val 16667" name="adj"/>
            </a:avLst>
          </a:prstGeom>
          <a:solidFill>
            <a:srgbClr val="00C3B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t>NAME</a:t>
            </a:r>
            <a:endParaRPr b="1" sz="1100"/>
          </a:p>
        </p:txBody>
      </p:sp>
      <p:sp>
        <p:nvSpPr>
          <p:cNvPr id="2415" name="Google Shape;2415;p80"/>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2419" name="Shape 2419"/>
        <p:cNvGrpSpPr/>
        <p:nvPr/>
      </p:nvGrpSpPr>
      <p:grpSpPr>
        <a:xfrm>
          <a:off x="0" y="0"/>
          <a:ext cx="0" cy="0"/>
          <a:chOff x="0" y="0"/>
          <a:chExt cx="0" cy="0"/>
        </a:xfrm>
      </p:grpSpPr>
      <p:sp>
        <p:nvSpPr>
          <p:cNvPr id="2420" name="Google Shape;2420;p81"/>
          <p:cNvSpPr txBox="1"/>
          <p:nvPr>
            <p:ph idx="4294967295" type="subTitle"/>
          </p:nvPr>
        </p:nvSpPr>
        <p:spPr>
          <a:xfrm>
            <a:off x="914400" y="1287467"/>
            <a:ext cx="3954000" cy="3084300"/>
          </a:xfrm>
          <a:prstGeom prst="rect">
            <a:avLst/>
          </a:prstGeom>
        </p:spPr>
        <p:txBody>
          <a:bodyPr anchorCtr="0" anchor="ctr" bIns="91425" lIns="91425" spcFirstLastPara="1" rIns="91425" wrap="square" tIns="91425">
            <a:noAutofit/>
          </a:bodyPr>
          <a:lstStyle/>
          <a:p>
            <a:pPr indent="0" lvl="0" marL="0" rtl="0" algn="l">
              <a:spcBef>
                <a:spcPts val="600"/>
              </a:spcBef>
              <a:spcAft>
                <a:spcPts val="1000"/>
              </a:spcAft>
              <a:buNone/>
            </a:pPr>
            <a:r>
              <a:rPr b="0" lang="en" sz="2400">
                <a:solidFill>
                  <a:srgbClr val="FFFFFF"/>
                </a:solidFill>
              </a:rPr>
              <a:t>“This, then, is the great humanistic and historical task of the oppressed: to liberate themselves and their oppressors as well.”</a:t>
            </a:r>
            <a:endParaRPr b="0" sz="2400">
              <a:solidFill>
                <a:srgbClr val="FFFFFF"/>
              </a:solidFill>
            </a:endParaRPr>
          </a:p>
        </p:txBody>
      </p:sp>
      <p:sp>
        <p:nvSpPr>
          <p:cNvPr id="2421" name="Google Shape;2421;p81"/>
          <p:cNvSpPr txBox="1"/>
          <p:nvPr>
            <p:ph idx="4294967295" type="ctrTitle"/>
          </p:nvPr>
        </p:nvSpPr>
        <p:spPr>
          <a:xfrm>
            <a:off x="914400" y="4379831"/>
            <a:ext cx="3651600" cy="708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t>― Paulo Freire, </a:t>
            </a:r>
            <a:br>
              <a:rPr lang="en" sz="1800"/>
            </a:br>
            <a:r>
              <a:rPr i="1" lang="en" sz="1400"/>
              <a:t>Pedagogy of the Oppressed</a:t>
            </a:r>
            <a:endParaRPr i="1" sz="14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p:txBody>
      </p:sp>
      <p:sp>
        <p:nvSpPr>
          <p:cNvPr id="2422" name="Google Shape;2422;p81"/>
          <p:cNvSpPr/>
          <p:nvPr/>
        </p:nvSpPr>
        <p:spPr>
          <a:xfrm flipH="1" rot="10800000">
            <a:off x="3209712" y="5934350"/>
            <a:ext cx="1156796" cy="944811"/>
          </a:xfrm>
          <a:custGeom>
            <a:rect b="b" l="l" r="r" t="t"/>
            <a:pathLst>
              <a:path extrusionOk="0" h="8282" w="15223">
                <a:moveTo>
                  <a:pt x="0" y="1"/>
                </a:moveTo>
                <a:cubicBezTo>
                  <a:pt x="1891" y="2425"/>
                  <a:pt x="4014" y="4641"/>
                  <a:pt x="6636" y="6221"/>
                </a:cubicBezTo>
                <a:cubicBezTo>
                  <a:pt x="8786" y="7515"/>
                  <a:pt x="11353" y="8281"/>
                  <a:pt x="13851" y="8281"/>
                </a:cubicBezTo>
                <a:cubicBezTo>
                  <a:pt x="14312" y="8281"/>
                  <a:pt x="14770" y="8255"/>
                  <a:pt x="15223" y="8202"/>
                </a:cubicBezTo>
                <a:cubicBezTo>
                  <a:pt x="14696" y="5500"/>
                  <a:pt x="14653" y="2713"/>
                  <a:pt x="15153" y="1"/>
                </a:cubicBezTo>
                <a:close/>
              </a:path>
            </a:pathLst>
          </a:custGeom>
          <a:solidFill>
            <a:srgbClr val="FCC01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3" name="Google Shape;2423;p81"/>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427" name="Shape 2427"/>
        <p:cNvGrpSpPr/>
        <p:nvPr/>
      </p:nvGrpSpPr>
      <p:grpSpPr>
        <a:xfrm>
          <a:off x="0" y="0"/>
          <a:ext cx="0" cy="0"/>
          <a:chOff x="0" y="0"/>
          <a:chExt cx="0" cy="0"/>
        </a:xfrm>
      </p:grpSpPr>
      <p:grpSp>
        <p:nvGrpSpPr>
          <p:cNvPr id="2428" name="Google Shape;2428;p82"/>
          <p:cNvGrpSpPr/>
          <p:nvPr/>
        </p:nvGrpSpPr>
        <p:grpSpPr>
          <a:xfrm>
            <a:off x="635764" y="2464079"/>
            <a:ext cx="8068926" cy="3521504"/>
            <a:chOff x="635764" y="1695702"/>
            <a:chExt cx="8068926" cy="2641194"/>
          </a:xfrm>
        </p:grpSpPr>
        <p:sp>
          <p:nvSpPr>
            <p:cNvPr id="2429" name="Google Shape;2429;p82"/>
            <p:cNvSpPr/>
            <p:nvPr/>
          </p:nvSpPr>
          <p:spPr>
            <a:xfrm rot="-7798543">
              <a:off x="774426" y="2830554"/>
              <a:ext cx="1028236" cy="687349"/>
            </a:xfrm>
            <a:custGeom>
              <a:rect b="b" l="l" r="r" t="t"/>
              <a:pathLst>
                <a:path extrusionOk="0" h="16379" w="14676">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rgbClr val="C7D3E6">
                <a:alpha val="34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0" name="Google Shape;2430;p82"/>
            <p:cNvSpPr/>
            <p:nvPr/>
          </p:nvSpPr>
          <p:spPr>
            <a:xfrm rot="6744165">
              <a:off x="7330371" y="2046883"/>
              <a:ext cx="1374931" cy="919064"/>
            </a:xfrm>
            <a:custGeom>
              <a:rect b="b" l="l" r="r" t="t"/>
              <a:pathLst>
                <a:path extrusionOk="0" h="16379" w="14676">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rgbClr val="92A8C8">
                <a:alpha val="35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1" name="Google Shape;2431;p82"/>
            <p:cNvSpPr/>
            <p:nvPr/>
          </p:nvSpPr>
          <p:spPr>
            <a:xfrm rot="2700000">
              <a:off x="5025613" y="3066318"/>
              <a:ext cx="1374915" cy="919066"/>
            </a:xfrm>
            <a:custGeom>
              <a:rect b="b" l="l" r="r" t="t"/>
              <a:pathLst>
                <a:path extrusionOk="0" h="16379" w="14676">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rgbClr val="C7D3E6">
                <a:alpha val="34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2" name="Google Shape;2432;p82"/>
            <p:cNvSpPr/>
            <p:nvPr/>
          </p:nvSpPr>
          <p:spPr>
            <a:xfrm rot="2700000">
              <a:off x="4854160" y="2714689"/>
              <a:ext cx="1374915" cy="919066"/>
            </a:xfrm>
            <a:custGeom>
              <a:rect b="b" l="l" r="r" t="t"/>
              <a:pathLst>
                <a:path extrusionOk="0" h="16379" w="14676">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rgbClr val="92A8C8">
                <a:alpha val="35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3" name="Google Shape;2433;p82"/>
            <p:cNvSpPr/>
            <p:nvPr/>
          </p:nvSpPr>
          <p:spPr>
            <a:xfrm rot="-5400000">
              <a:off x="2781375" y="2063418"/>
              <a:ext cx="1374921" cy="919067"/>
            </a:xfrm>
            <a:custGeom>
              <a:rect b="b" l="l" r="r" t="t"/>
              <a:pathLst>
                <a:path extrusionOk="0" h="16379" w="14676">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rgbClr val="C7D3E6">
                <a:alpha val="34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4" name="Google Shape;2434;p82"/>
            <p:cNvSpPr/>
            <p:nvPr/>
          </p:nvSpPr>
          <p:spPr>
            <a:xfrm rot="-5400000">
              <a:off x="2653971" y="2433294"/>
              <a:ext cx="1374921" cy="919067"/>
            </a:xfrm>
            <a:custGeom>
              <a:rect b="b" l="l" r="r" t="t"/>
              <a:pathLst>
                <a:path extrusionOk="0" h="16379" w="14676">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rgbClr val="92A8C8">
                <a:alpha val="335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5" name="Google Shape;2435;p82"/>
            <p:cNvSpPr/>
            <p:nvPr/>
          </p:nvSpPr>
          <p:spPr>
            <a:xfrm rot="6744261">
              <a:off x="8019196" y="3178340"/>
              <a:ext cx="543216" cy="363100"/>
            </a:xfrm>
            <a:custGeom>
              <a:rect b="b" l="l" r="r" t="t"/>
              <a:pathLst>
                <a:path extrusionOk="0" h="16379" w="14676">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rgbClr val="92A8C8">
                <a:alpha val="35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6" name="Google Shape;2436;p82"/>
            <p:cNvSpPr/>
            <p:nvPr/>
          </p:nvSpPr>
          <p:spPr>
            <a:xfrm rot="6744261">
              <a:off x="635521" y="2201365"/>
              <a:ext cx="543216" cy="363100"/>
            </a:xfrm>
            <a:custGeom>
              <a:rect b="b" l="l" r="r" t="t"/>
              <a:pathLst>
                <a:path extrusionOk="0" h="16379" w="14676">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rgbClr val="F59D19">
                <a:alpha val="217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37" name="Google Shape;2437;p82"/>
          <p:cNvSpPr/>
          <p:nvPr/>
        </p:nvSpPr>
        <p:spPr>
          <a:xfrm rot="5400000">
            <a:off x="4539637" y="6981268"/>
            <a:ext cx="72638" cy="29427"/>
          </a:xfrm>
          <a:custGeom>
            <a:rect b="b" l="l" r="r" t="t"/>
            <a:pathLst>
              <a:path extrusionOk="0" h="807" w="1494">
                <a:moveTo>
                  <a:pt x="1289" y="1"/>
                </a:moveTo>
                <a:cubicBezTo>
                  <a:pt x="1266" y="1"/>
                  <a:pt x="1243" y="5"/>
                  <a:pt x="1221" y="14"/>
                </a:cubicBezTo>
                <a:lnTo>
                  <a:pt x="133" y="464"/>
                </a:lnTo>
                <a:cubicBezTo>
                  <a:pt x="44" y="500"/>
                  <a:pt x="0" y="607"/>
                  <a:pt x="36" y="697"/>
                </a:cubicBezTo>
                <a:cubicBezTo>
                  <a:pt x="67" y="767"/>
                  <a:pt x="133" y="807"/>
                  <a:pt x="204" y="807"/>
                </a:cubicBezTo>
                <a:cubicBezTo>
                  <a:pt x="227" y="807"/>
                  <a:pt x="250" y="804"/>
                  <a:pt x="270" y="794"/>
                </a:cubicBezTo>
                <a:lnTo>
                  <a:pt x="1357" y="344"/>
                </a:lnTo>
                <a:cubicBezTo>
                  <a:pt x="1450" y="307"/>
                  <a:pt x="1494" y="200"/>
                  <a:pt x="1454" y="110"/>
                </a:cubicBezTo>
                <a:cubicBezTo>
                  <a:pt x="1426" y="42"/>
                  <a:pt x="1360" y="1"/>
                  <a:pt x="128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8" name="Google Shape;2438;p82"/>
          <p:cNvSpPr txBox="1"/>
          <p:nvPr>
            <p:ph idx="4294967295" type="title"/>
          </p:nvPr>
        </p:nvSpPr>
        <p:spPr>
          <a:xfrm>
            <a:off x="910100" y="565160"/>
            <a:ext cx="72999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TACTIC REVIEW</a:t>
            </a:r>
            <a:endParaRPr/>
          </a:p>
        </p:txBody>
      </p:sp>
      <p:sp>
        <p:nvSpPr>
          <p:cNvPr id="2439" name="Google Shape;2439;p82"/>
          <p:cNvSpPr txBox="1"/>
          <p:nvPr>
            <p:ph idx="1" type="body"/>
          </p:nvPr>
        </p:nvSpPr>
        <p:spPr>
          <a:xfrm>
            <a:off x="814275" y="1769800"/>
            <a:ext cx="7890300" cy="420900"/>
          </a:xfrm>
          <a:prstGeom prst="rect">
            <a:avLst/>
          </a:prstGeom>
        </p:spPr>
        <p:txBody>
          <a:bodyPr anchorCtr="0" anchor="ctr" bIns="91425" lIns="91425" spcFirstLastPara="1" rIns="91425" wrap="square" tIns="91425">
            <a:noAutofit/>
          </a:bodyPr>
          <a:lstStyle/>
          <a:p>
            <a:pPr indent="0" lvl="0" marL="0" rtl="0" algn="l">
              <a:spcBef>
                <a:spcPts val="600"/>
              </a:spcBef>
              <a:spcAft>
                <a:spcPts val="1000"/>
              </a:spcAft>
              <a:buNone/>
            </a:pPr>
            <a:r>
              <a:rPr i="1" lang="en" sz="2200">
                <a:latin typeface="Lato"/>
                <a:ea typeface="Lato"/>
                <a:cs typeface="Lato"/>
                <a:sym typeface="Lato"/>
              </a:rPr>
              <a:t>Looking at the action that we did, here’s one way to evaluate it…</a:t>
            </a:r>
            <a:endParaRPr i="1" sz="2200">
              <a:latin typeface="Lato"/>
              <a:ea typeface="Lato"/>
              <a:cs typeface="Lato"/>
              <a:sym typeface="Lato"/>
            </a:endParaRPr>
          </a:p>
        </p:txBody>
      </p:sp>
      <p:sp>
        <p:nvSpPr>
          <p:cNvPr id="2440" name="Google Shape;2440;p82"/>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2441" name="Google Shape;2441;p82"/>
          <p:cNvGraphicFramePr/>
          <p:nvPr/>
        </p:nvGraphicFramePr>
        <p:xfrm>
          <a:off x="1050738" y="2263367"/>
          <a:ext cx="3000000" cy="3000000"/>
        </p:xfrm>
        <a:graphic>
          <a:graphicData uri="http://schemas.openxmlformats.org/drawingml/2006/table">
            <a:tbl>
              <a:tblPr>
                <a:noFill/>
                <a:tableStyleId>{70C08A56-CB41-4B30-BB42-1F7A9BFD3C8E}</a:tableStyleId>
              </a:tblPr>
              <a:tblGrid>
                <a:gridCol w="1503975"/>
                <a:gridCol w="1503975"/>
                <a:gridCol w="1503975"/>
                <a:gridCol w="1503975"/>
                <a:gridCol w="1503975"/>
              </a:tblGrid>
              <a:tr h="508000">
                <a:tc>
                  <a:txBody>
                    <a:bodyPr/>
                    <a:lstStyle/>
                    <a:p>
                      <a:pPr indent="0" lvl="0" marL="0" rtl="0" algn="l">
                        <a:spcBef>
                          <a:spcPts val="0"/>
                        </a:spcBef>
                        <a:spcAft>
                          <a:spcPts val="0"/>
                        </a:spcAft>
                        <a:buNone/>
                      </a:pPr>
                      <a:r>
                        <a:t/>
                      </a:r>
                      <a:endParaRPr sz="800"/>
                    </a:p>
                  </a:txBody>
                  <a:tcPr marT="121900" marB="121900" marR="91425" marL="91425"/>
                </a:tc>
                <a:tc>
                  <a:txBody>
                    <a:bodyPr/>
                    <a:lstStyle/>
                    <a:p>
                      <a:pPr indent="0" lvl="0" marL="0" rtl="0" algn="l">
                        <a:spcBef>
                          <a:spcPts val="0"/>
                        </a:spcBef>
                        <a:spcAft>
                          <a:spcPts val="0"/>
                        </a:spcAft>
                        <a:buNone/>
                      </a:pPr>
                      <a:r>
                        <a:rPr lang="en" sz="1300"/>
                        <a:t>1-10 Amount</a:t>
                      </a:r>
                      <a:endParaRPr sz="1300"/>
                    </a:p>
                    <a:p>
                      <a:pPr indent="0" lvl="0" marL="0" rtl="0" algn="l">
                        <a:spcBef>
                          <a:spcPts val="0"/>
                        </a:spcBef>
                        <a:spcAft>
                          <a:spcPts val="0"/>
                        </a:spcAft>
                        <a:buNone/>
                      </a:pPr>
                      <a:r>
                        <a:rPr lang="en" sz="1300"/>
                        <a:t>of power it</a:t>
                      </a:r>
                      <a:endParaRPr sz="1300"/>
                    </a:p>
                    <a:p>
                      <a:pPr indent="0" lvl="0" marL="0" rtl="0" algn="l">
                        <a:spcBef>
                          <a:spcPts val="0"/>
                        </a:spcBef>
                        <a:spcAft>
                          <a:spcPts val="0"/>
                        </a:spcAft>
                        <a:buNone/>
                      </a:pPr>
                      <a:r>
                        <a:rPr lang="en" sz="1300"/>
                        <a:t>SHOWED</a:t>
                      </a:r>
                      <a:endParaRPr sz="1300"/>
                    </a:p>
                  </a:txBody>
                  <a:tcPr marT="121900" marB="121900" marR="91425" marL="91425"/>
                </a:tc>
                <a:tc>
                  <a:txBody>
                    <a:bodyPr/>
                    <a:lstStyle/>
                    <a:p>
                      <a:pPr indent="0" lvl="0" marL="0" rtl="0" algn="l">
                        <a:spcBef>
                          <a:spcPts val="0"/>
                        </a:spcBef>
                        <a:spcAft>
                          <a:spcPts val="0"/>
                        </a:spcAft>
                        <a:buNone/>
                      </a:pPr>
                      <a:r>
                        <a:rPr lang="en" sz="1300"/>
                        <a:t>1-10 Amount</a:t>
                      </a:r>
                      <a:endParaRPr sz="1300"/>
                    </a:p>
                    <a:p>
                      <a:pPr indent="0" lvl="0" marL="0" rtl="0" algn="l">
                        <a:spcBef>
                          <a:spcPts val="0"/>
                        </a:spcBef>
                        <a:spcAft>
                          <a:spcPts val="0"/>
                        </a:spcAft>
                        <a:buNone/>
                      </a:pPr>
                      <a:r>
                        <a:rPr lang="en" sz="1300"/>
                        <a:t>of power it</a:t>
                      </a:r>
                      <a:endParaRPr sz="1300"/>
                    </a:p>
                    <a:p>
                      <a:pPr indent="0" lvl="0" marL="0" rtl="0" algn="l">
                        <a:spcBef>
                          <a:spcPts val="0"/>
                        </a:spcBef>
                        <a:spcAft>
                          <a:spcPts val="0"/>
                        </a:spcAft>
                        <a:buNone/>
                      </a:pPr>
                      <a:r>
                        <a:rPr lang="en" sz="1300"/>
                        <a:t>CREATED</a:t>
                      </a:r>
                      <a:endParaRPr sz="1300"/>
                    </a:p>
                  </a:txBody>
                  <a:tcPr marT="121900" marB="121900" marR="91425" marL="91425"/>
                </a:tc>
                <a:tc>
                  <a:txBody>
                    <a:bodyPr/>
                    <a:lstStyle/>
                    <a:p>
                      <a:pPr indent="0" lvl="0" marL="0" rtl="0" algn="l">
                        <a:spcBef>
                          <a:spcPts val="0"/>
                        </a:spcBef>
                        <a:spcAft>
                          <a:spcPts val="0"/>
                        </a:spcAft>
                        <a:buNone/>
                      </a:pPr>
                      <a:r>
                        <a:rPr lang="en" sz="1300"/>
                        <a:t>1-10 Amount</a:t>
                      </a:r>
                      <a:endParaRPr sz="1300"/>
                    </a:p>
                    <a:p>
                      <a:pPr indent="0" lvl="0" marL="0" rtl="0" algn="l">
                        <a:spcBef>
                          <a:spcPts val="0"/>
                        </a:spcBef>
                        <a:spcAft>
                          <a:spcPts val="0"/>
                        </a:spcAft>
                        <a:buNone/>
                      </a:pPr>
                      <a:r>
                        <a:rPr lang="en" sz="1300"/>
                        <a:t>of energy it</a:t>
                      </a:r>
                      <a:endParaRPr sz="1300"/>
                    </a:p>
                    <a:p>
                      <a:pPr indent="0" lvl="0" marL="0" rtl="0" algn="l">
                        <a:spcBef>
                          <a:spcPts val="0"/>
                        </a:spcBef>
                        <a:spcAft>
                          <a:spcPts val="0"/>
                        </a:spcAft>
                        <a:buNone/>
                      </a:pPr>
                      <a:r>
                        <a:rPr lang="en" sz="1300"/>
                        <a:t>TOOK</a:t>
                      </a:r>
                      <a:r>
                        <a:rPr lang="en" sz="1300"/>
                        <a:t> FOR US TO DO IT</a:t>
                      </a:r>
                      <a:endParaRPr sz="1300"/>
                    </a:p>
                  </a:txBody>
                  <a:tcPr marT="121900" marB="121900" marR="91425" marL="91425"/>
                </a:tc>
                <a:tc>
                  <a:txBody>
                    <a:bodyPr/>
                    <a:lstStyle/>
                    <a:p>
                      <a:pPr indent="0" lvl="0" marL="0" rtl="0" algn="l">
                        <a:spcBef>
                          <a:spcPts val="0"/>
                        </a:spcBef>
                        <a:spcAft>
                          <a:spcPts val="0"/>
                        </a:spcAft>
                        <a:buNone/>
                      </a:pPr>
                      <a:r>
                        <a:rPr lang="en" sz="1300"/>
                        <a:t>1-10 Amount</a:t>
                      </a:r>
                      <a:endParaRPr sz="1300"/>
                    </a:p>
                    <a:p>
                      <a:pPr indent="0" lvl="0" marL="0" rtl="0" algn="l">
                        <a:spcBef>
                          <a:spcPts val="0"/>
                        </a:spcBef>
                        <a:spcAft>
                          <a:spcPts val="0"/>
                        </a:spcAft>
                        <a:buNone/>
                      </a:pPr>
                      <a:r>
                        <a:rPr lang="en" sz="1300"/>
                        <a:t>of energy or enthusiasm it</a:t>
                      </a:r>
                      <a:endParaRPr sz="1300"/>
                    </a:p>
                    <a:p>
                      <a:pPr indent="0" lvl="0" marL="0" rtl="0" algn="l">
                        <a:spcBef>
                          <a:spcPts val="0"/>
                        </a:spcBef>
                        <a:spcAft>
                          <a:spcPts val="0"/>
                        </a:spcAft>
                        <a:buNone/>
                      </a:pPr>
                      <a:r>
                        <a:rPr lang="en" sz="1300"/>
                        <a:t>CREATED</a:t>
                      </a:r>
                      <a:endParaRPr sz="1300"/>
                    </a:p>
                    <a:p>
                      <a:pPr indent="0" lvl="0" marL="0" rtl="0" algn="l">
                        <a:spcBef>
                          <a:spcPts val="0"/>
                        </a:spcBef>
                        <a:spcAft>
                          <a:spcPts val="0"/>
                        </a:spcAft>
                        <a:buNone/>
                      </a:pPr>
                      <a:r>
                        <a:rPr lang="en" sz="1300"/>
                        <a:t>/REPLENISHED</a:t>
                      </a:r>
                      <a:r>
                        <a:rPr lang="en" sz="1300"/>
                        <a:t> TO OUR BASE</a:t>
                      </a:r>
                      <a:endParaRPr sz="1300"/>
                    </a:p>
                  </a:txBody>
                  <a:tcPr marT="121900" marB="121900" marR="91425" marL="91425"/>
                </a:tc>
              </a:tr>
              <a:tr h="508000">
                <a:tc>
                  <a:txBody>
                    <a:bodyPr/>
                    <a:lstStyle/>
                    <a:p>
                      <a:pPr indent="0" lvl="0" marL="0" rtl="0" algn="l">
                        <a:spcBef>
                          <a:spcPts val="0"/>
                        </a:spcBef>
                        <a:spcAft>
                          <a:spcPts val="0"/>
                        </a:spcAft>
                        <a:buNone/>
                      </a:pPr>
                      <a:r>
                        <a:rPr lang="en" sz="1900"/>
                        <a:t>NAME</a:t>
                      </a:r>
                      <a:endParaRPr sz="1900"/>
                    </a:p>
                  </a:txBody>
                  <a:tcPr marT="121900" marB="121900" marR="91425" marL="91425"/>
                </a:tc>
                <a:tc>
                  <a:txBody>
                    <a:bodyPr/>
                    <a:lstStyle/>
                    <a:p>
                      <a:pPr indent="0" lvl="0" marL="0" rtl="0" algn="l">
                        <a:spcBef>
                          <a:spcPts val="0"/>
                        </a:spcBef>
                        <a:spcAft>
                          <a:spcPts val="0"/>
                        </a:spcAft>
                        <a:buNone/>
                      </a:pPr>
                      <a:r>
                        <a:t/>
                      </a:r>
                      <a:endParaRPr/>
                    </a:p>
                  </a:txBody>
                  <a:tcPr marT="121900" marB="121900" marR="91425" marL="91425"/>
                </a:tc>
                <a:tc>
                  <a:txBody>
                    <a:bodyPr/>
                    <a:lstStyle/>
                    <a:p>
                      <a:pPr indent="0" lvl="0" marL="0" rtl="0" algn="l">
                        <a:spcBef>
                          <a:spcPts val="0"/>
                        </a:spcBef>
                        <a:spcAft>
                          <a:spcPts val="0"/>
                        </a:spcAft>
                        <a:buNone/>
                      </a:pPr>
                      <a:r>
                        <a:t/>
                      </a:r>
                      <a:endParaRPr/>
                    </a:p>
                  </a:txBody>
                  <a:tcPr marT="121900" marB="121900" marR="91425" marL="91425"/>
                </a:tc>
                <a:tc>
                  <a:txBody>
                    <a:bodyPr/>
                    <a:lstStyle/>
                    <a:p>
                      <a:pPr indent="0" lvl="0" marL="0" rtl="0" algn="l">
                        <a:spcBef>
                          <a:spcPts val="0"/>
                        </a:spcBef>
                        <a:spcAft>
                          <a:spcPts val="0"/>
                        </a:spcAft>
                        <a:buNone/>
                      </a:pPr>
                      <a:r>
                        <a:t/>
                      </a:r>
                      <a:endParaRPr/>
                    </a:p>
                  </a:txBody>
                  <a:tcPr marT="121900" marB="121900" marR="91425" marL="91425"/>
                </a:tc>
                <a:tc>
                  <a:txBody>
                    <a:bodyPr/>
                    <a:lstStyle/>
                    <a:p>
                      <a:pPr indent="0" lvl="0" marL="0" rtl="0" algn="l">
                        <a:spcBef>
                          <a:spcPts val="0"/>
                        </a:spcBef>
                        <a:spcAft>
                          <a:spcPts val="0"/>
                        </a:spcAft>
                        <a:buNone/>
                      </a:pPr>
                      <a:r>
                        <a:t/>
                      </a:r>
                      <a:endParaRPr/>
                    </a:p>
                  </a:txBody>
                  <a:tcPr marT="121900" marB="121900" marR="91425" marL="91425"/>
                </a:tc>
              </a:tr>
              <a:tr h="508000">
                <a:tc>
                  <a:txBody>
                    <a:bodyPr/>
                    <a:lstStyle/>
                    <a:p>
                      <a:pPr indent="0" lvl="0" marL="0" rtl="0" algn="l">
                        <a:spcBef>
                          <a:spcPts val="0"/>
                        </a:spcBef>
                        <a:spcAft>
                          <a:spcPts val="0"/>
                        </a:spcAft>
                        <a:buNone/>
                      </a:pPr>
                      <a:r>
                        <a:rPr lang="en" sz="1900"/>
                        <a:t>NAME</a:t>
                      </a:r>
                      <a:endParaRPr sz="1900"/>
                    </a:p>
                  </a:txBody>
                  <a:tcPr marT="121900" marB="121900" marR="91425" marL="91425"/>
                </a:tc>
                <a:tc>
                  <a:txBody>
                    <a:bodyPr/>
                    <a:lstStyle/>
                    <a:p>
                      <a:pPr indent="0" lvl="0" marL="0" rtl="0" algn="l">
                        <a:spcBef>
                          <a:spcPts val="0"/>
                        </a:spcBef>
                        <a:spcAft>
                          <a:spcPts val="0"/>
                        </a:spcAft>
                        <a:buNone/>
                      </a:pPr>
                      <a:r>
                        <a:t/>
                      </a:r>
                      <a:endParaRPr/>
                    </a:p>
                  </a:txBody>
                  <a:tcPr marT="121900" marB="121900" marR="91425" marL="91425"/>
                </a:tc>
                <a:tc>
                  <a:txBody>
                    <a:bodyPr/>
                    <a:lstStyle/>
                    <a:p>
                      <a:pPr indent="0" lvl="0" marL="0" rtl="0" algn="l">
                        <a:spcBef>
                          <a:spcPts val="0"/>
                        </a:spcBef>
                        <a:spcAft>
                          <a:spcPts val="0"/>
                        </a:spcAft>
                        <a:buNone/>
                      </a:pPr>
                      <a:r>
                        <a:t/>
                      </a:r>
                      <a:endParaRPr/>
                    </a:p>
                  </a:txBody>
                  <a:tcPr marT="121900" marB="121900" marR="91425" marL="91425"/>
                </a:tc>
                <a:tc>
                  <a:txBody>
                    <a:bodyPr/>
                    <a:lstStyle/>
                    <a:p>
                      <a:pPr indent="0" lvl="0" marL="0" rtl="0" algn="l">
                        <a:spcBef>
                          <a:spcPts val="0"/>
                        </a:spcBef>
                        <a:spcAft>
                          <a:spcPts val="0"/>
                        </a:spcAft>
                        <a:buNone/>
                      </a:pPr>
                      <a:r>
                        <a:t/>
                      </a:r>
                      <a:endParaRPr/>
                    </a:p>
                  </a:txBody>
                  <a:tcPr marT="121900" marB="121900" marR="91425" marL="91425"/>
                </a:tc>
                <a:tc>
                  <a:txBody>
                    <a:bodyPr/>
                    <a:lstStyle/>
                    <a:p>
                      <a:pPr indent="0" lvl="0" marL="0" rtl="0" algn="l">
                        <a:spcBef>
                          <a:spcPts val="0"/>
                        </a:spcBef>
                        <a:spcAft>
                          <a:spcPts val="0"/>
                        </a:spcAft>
                        <a:buNone/>
                      </a:pPr>
                      <a:r>
                        <a:t/>
                      </a:r>
                      <a:endParaRPr/>
                    </a:p>
                  </a:txBody>
                  <a:tcPr marT="121900" marB="121900" marR="91425" marL="91425"/>
                </a:tc>
              </a:tr>
              <a:tr h="508000">
                <a:tc>
                  <a:txBody>
                    <a:bodyPr/>
                    <a:lstStyle/>
                    <a:p>
                      <a:pPr indent="0" lvl="0" marL="0" rtl="0" algn="l">
                        <a:spcBef>
                          <a:spcPts val="0"/>
                        </a:spcBef>
                        <a:spcAft>
                          <a:spcPts val="0"/>
                        </a:spcAft>
                        <a:buNone/>
                      </a:pPr>
                      <a:r>
                        <a:rPr lang="en" sz="1900"/>
                        <a:t>NAME</a:t>
                      </a:r>
                      <a:endParaRPr sz="1900"/>
                    </a:p>
                  </a:txBody>
                  <a:tcPr marT="121900" marB="121900" marR="91425" marL="91425"/>
                </a:tc>
                <a:tc>
                  <a:txBody>
                    <a:bodyPr/>
                    <a:lstStyle/>
                    <a:p>
                      <a:pPr indent="0" lvl="0" marL="0" rtl="0" algn="l">
                        <a:spcBef>
                          <a:spcPts val="0"/>
                        </a:spcBef>
                        <a:spcAft>
                          <a:spcPts val="0"/>
                        </a:spcAft>
                        <a:buNone/>
                      </a:pPr>
                      <a:r>
                        <a:t/>
                      </a:r>
                      <a:endParaRPr/>
                    </a:p>
                  </a:txBody>
                  <a:tcPr marT="121900" marB="121900" marR="91425" marL="91425"/>
                </a:tc>
                <a:tc>
                  <a:txBody>
                    <a:bodyPr/>
                    <a:lstStyle/>
                    <a:p>
                      <a:pPr indent="0" lvl="0" marL="0" rtl="0" algn="l">
                        <a:spcBef>
                          <a:spcPts val="0"/>
                        </a:spcBef>
                        <a:spcAft>
                          <a:spcPts val="0"/>
                        </a:spcAft>
                        <a:buNone/>
                      </a:pPr>
                      <a:r>
                        <a:t/>
                      </a:r>
                      <a:endParaRPr/>
                    </a:p>
                  </a:txBody>
                  <a:tcPr marT="121900" marB="121900" marR="91425" marL="91425"/>
                </a:tc>
                <a:tc>
                  <a:txBody>
                    <a:bodyPr/>
                    <a:lstStyle/>
                    <a:p>
                      <a:pPr indent="0" lvl="0" marL="0" rtl="0" algn="l">
                        <a:spcBef>
                          <a:spcPts val="0"/>
                        </a:spcBef>
                        <a:spcAft>
                          <a:spcPts val="0"/>
                        </a:spcAft>
                        <a:buNone/>
                      </a:pPr>
                      <a:r>
                        <a:t/>
                      </a:r>
                      <a:endParaRPr/>
                    </a:p>
                  </a:txBody>
                  <a:tcPr marT="121900" marB="121900" marR="91425" marL="91425"/>
                </a:tc>
                <a:tc>
                  <a:txBody>
                    <a:bodyPr/>
                    <a:lstStyle/>
                    <a:p>
                      <a:pPr indent="0" lvl="0" marL="0" rtl="0" algn="l">
                        <a:spcBef>
                          <a:spcPts val="0"/>
                        </a:spcBef>
                        <a:spcAft>
                          <a:spcPts val="0"/>
                        </a:spcAft>
                        <a:buNone/>
                      </a:pPr>
                      <a:r>
                        <a:t/>
                      </a:r>
                      <a:endParaRPr/>
                    </a:p>
                  </a:txBody>
                  <a:tcPr marT="121900" marB="121900" marR="91425" marL="91425"/>
                </a:tc>
              </a:tr>
              <a:tr h="508000">
                <a:tc>
                  <a:txBody>
                    <a:bodyPr/>
                    <a:lstStyle/>
                    <a:p>
                      <a:pPr indent="0" lvl="0" marL="0" rtl="0" algn="l">
                        <a:spcBef>
                          <a:spcPts val="0"/>
                        </a:spcBef>
                        <a:spcAft>
                          <a:spcPts val="0"/>
                        </a:spcAft>
                        <a:buNone/>
                      </a:pPr>
                      <a:r>
                        <a:rPr lang="en" sz="1900"/>
                        <a:t>NAME</a:t>
                      </a:r>
                      <a:endParaRPr sz="1900"/>
                    </a:p>
                  </a:txBody>
                  <a:tcPr marT="121900" marB="121900" marR="91425" marL="91425"/>
                </a:tc>
                <a:tc>
                  <a:txBody>
                    <a:bodyPr/>
                    <a:lstStyle/>
                    <a:p>
                      <a:pPr indent="0" lvl="0" marL="0" rtl="0" algn="l">
                        <a:spcBef>
                          <a:spcPts val="0"/>
                        </a:spcBef>
                        <a:spcAft>
                          <a:spcPts val="0"/>
                        </a:spcAft>
                        <a:buNone/>
                      </a:pPr>
                      <a:r>
                        <a:t/>
                      </a:r>
                      <a:endParaRPr/>
                    </a:p>
                  </a:txBody>
                  <a:tcPr marT="121900" marB="121900" marR="91425" marL="91425"/>
                </a:tc>
                <a:tc>
                  <a:txBody>
                    <a:bodyPr/>
                    <a:lstStyle/>
                    <a:p>
                      <a:pPr indent="0" lvl="0" marL="0" rtl="0" algn="l">
                        <a:spcBef>
                          <a:spcPts val="0"/>
                        </a:spcBef>
                        <a:spcAft>
                          <a:spcPts val="0"/>
                        </a:spcAft>
                        <a:buNone/>
                      </a:pPr>
                      <a:r>
                        <a:t/>
                      </a:r>
                      <a:endParaRPr/>
                    </a:p>
                  </a:txBody>
                  <a:tcPr marT="121900" marB="121900" marR="91425" marL="91425"/>
                </a:tc>
                <a:tc>
                  <a:txBody>
                    <a:bodyPr/>
                    <a:lstStyle/>
                    <a:p>
                      <a:pPr indent="0" lvl="0" marL="0" rtl="0" algn="l">
                        <a:spcBef>
                          <a:spcPts val="0"/>
                        </a:spcBef>
                        <a:spcAft>
                          <a:spcPts val="0"/>
                        </a:spcAft>
                        <a:buNone/>
                      </a:pPr>
                      <a:r>
                        <a:t/>
                      </a:r>
                      <a:endParaRPr/>
                    </a:p>
                  </a:txBody>
                  <a:tcPr marT="121900" marB="121900" marR="91425" marL="91425"/>
                </a:tc>
                <a:tc>
                  <a:txBody>
                    <a:bodyPr/>
                    <a:lstStyle/>
                    <a:p>
                      <a:pPr indent="0" lvl="0" marL="0" rtl="0" algn="l">
                        <a:spcBef>
                          <a:spcPts val="0"/>
                        </a:spcBef>
                        <a:spcAft>
                          <a:spcPts val="0"/>
                        </a:spcAft>
                        <a:buNone/>
                      </a:pPr>
                      <a:r>
                        <a:t/>
                      </a:r>
                      <a:endParaRPr/>
                    </a:p>
                  </a:txBody>
                  <a:tcPr marT="121900" marB="121900" marR="91425" marL="91425"/>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5" name="Shape 2445"/>
        <p:cNvGrpSpPr/>
        <p:nvPr/>
      </p:nvGrpSpPr>
      <p:grpSpPr>
        <a:xfrm>
          <a:off x="0" y="0"/>
          <a:ext cx="0" cy="0"/>
          <a:chOff x="0" y="0"/>
          <a:chExt cx="0" cy="0"/>
        </a:xfrm>
      </p:grpSpPr>
      <p:sp>
        <p:nvSpPr>
          <p:cNvPr id="2446" name="Google Shape;2446;p83"/>
          <p:cNvSpPr txBox="1"/>
          <p:nvPr>
            <p:ph type="title"/>
          </p:nvPr>
        </p:nvSpPr>
        <p:spPr>
          <a:xfrm>
            <a:off x="814275"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PLUSES AND MINUSES</a:t>
            </a:r>
            <a:endParaRPr/>
          </a:p>
        </p:txBody>
      </p:sp>
      <p:sp>
        <p:nvSpPr>
          <p:cNvPr id="2447" name="Google Shape;2447;p83"/>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2448" name="Google Shape;2448;p83"/>
          <p:cNvGrpSpPr/>
          <p:nvPr/>
        </p:nvGrpSpPr>
        <p:grpSpPr>
          <a:xfrm>
            <a:off x="559564" y="2845079"/>
            <a:ext cx="8068926" cy="3521504"/>
            <a:chOff x="635764" y="1695702"/>
            <a:chExt cx="8068926" cy="2641194"/>
          </a:xfrm>
        </p:grpSpPr>
        <p:sp>
          <p:nvSpPr>
            <p:cNvPr id="2449" name="Google Shape;2449;p83"/>
            <p:cNvSpPr/>
            <p:nvPr/>
          </p:nvSpPr>
          <p:spPr>
            <a:xfrm rot="-7798543">
              <a:off x="774426" y="2830554"/>
              <a:ext cx="1028236" cy="687349"/>
            </a:xfrm>
            <a:custGeom>
              <a:rect b="b" l="l" r="r" t="t"/>
              <a:pathLst>
                <a:path extrusionOk="0" h="16379" w="14676">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0" name="Google Shape;2450;p83"/>
            <p:cNvSpPr/>
            <p:nvPr/>
          </p:nvSpPr>
          <p:spPr>
            <a:xfrm rot="6744165">
              <a:off x="7330371" y="2046883"/>
              <a:ext cx="1374931" cy="919064"/>
            </a:xfrm>
            <a:custGeom>
              <a:rect b="b" l="l" r="r" t="t"/>
              <a:pathLst>
                <a:path extrusionOk="0" h="16379" w="14676">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1" name="Google Shape;2451;p83"/>
            <p:cNvSpPr/>
            <p:nvPr/>
          </p:nvSpPr>
          <p:spPr>
            <a:xfrm rot="2700000">
              <a:off x="5025613" y="3066318"/>
              <a:ext cx="1374915" cy="919066"/>
            </a:xfrm>
            <a:custGeom>
              <a:rect b="b" l="l" r="r" t="t"/>
              <a:pathLst>
                <a:path extrusionOk="0" h="16379" w="14676">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2" name="Google Shape;2452;p83"/>
            <p:cNvSpPr/>
            <p:nvPr/>
          </p:nvSpPr>
          <p:spPr>
            <a:xfrm rot="2700000">
              <a:off x="4854160" y="2714689"/>
              <a:ext cx="1374915" cy="919066"/>
            </a:xfrm>
            <a:custGeom>
              <a:rect b="b" l="l" r="r" t="t"/>
              <a:pathLst>
                <a:path extrusionOk="0" h="16379" w="14676">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3" name="Google Shape;2453;p83"/>
            <p:cNvSpPr/>
            <p:nvPr/>
          </p:nvSpPr>
          <p:spPr>
            <a:xfrm rot="-5400000">
              <a:off x="2781375" y="2063418"/>
              <a:ext cx="1374921" cy="919067"/>
            </a:xfrm>
            <a:custGeom>
              <a:rect b="b" l="l" r="r" t="t"/>
              <a:pathLst>
                <a:path extrusionOk="0" h="16379" w="14676">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4" name="Google Shape;2454;p83"/>
            <p:cNvSpPr/>
            <p:nvPr/>
          </p:nvSpPr>
          <p:spPr>
            <a:xfrm rot="-5400000">
              <a:off x="2653971" y="2433294"/>
              <a:ext cx="1374921" cy="919067"/>
            </a:xfrm>
            <a:custGeom>
              <a:rect b="b" l="l" r="r" t="t"/>
              <a:pathLst>
                <a:path extrusionOk="0" h="16379" w="14676">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5" name="Google Shape;2455;p83"/>
            <p:cNvSpPr/>
            <p:nvPr/>
          </p:nvSpPr>
          <p:spPr>
            <a:xfrm rot="6744261">
              <a:off x="8019196" y="3178340"/>
              <a:ext cx="543216" cy="363100"/>
            </a:xfrm>
            <a:custGeom>
              <a:rect b="b" l="l" r="r" t="t"/>
              <a:pathLst>
                <a:path extrusionOk="0" h="16379" w="14676">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6" name="Google Shape;2456;p83"/>
            <p:cNvSpPr/>
            <p:nvPr/>
          </p:nvSpPr>
          <p:spPr>
            <a:xfrm rot="6744261">
              <a:off x="635521" y="2201365"/>
              <a:ext cx="543216" cy="363100"/>
            </a:xfrm>
            <a:custGeom>
              <a:rect b="b" l="l" r="r" t="t"/>
              <a:pathLst>
                <a:path extrusionOk="0" h="16379" w="14676">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rgbClr val="F59D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57" name="Google Shape;2457;p83"/>
          <p:cNvGrpSpPr/>
          <p:nvPr/>
        </p:nvGrpSpPr>
        <p:grpSpPr>
          <a:xfrm>
            <a:off x="495903" y="1846563"/>
            <a:ext cx="3881305" cy="4671736"/>
            <a:chOff x="1340775" y="1694775"/>
            <a:chExt cx="2030290" cy="2327605"/>
          </a:xfrm>
        </p:grpSpPr>
        <p:sp>
          <p:nvSpPr>
            <p:cNvPr id="2458" name="Google Shape;2458;p83"/>
            <p:cNvSpPr/>
            <p:nvPr/>
          </p:nvSpPr>
          <p:spPr>
            <a:xfrm>
              <a:off x="1389565" y="1746580"/>
              <a:ext cx="1981500" cy="2275800"/>
            </a:xfrm>
            <a:prstGeom prst="roundRect">
              <a:avLst>
                <a:gd fmla="val 16667"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9" name="Google Shape;2459;p83"/>
            <p:cNvSpPr/>
            <p:nvPr/>
          </p:nvSpPr>
          <p:spPr>
            <a:xfrm>
              <a:off x="1340775" y="1694775"/>
              <a:ext cx="1981500" cy="2275800"/>
            </a:xfrm>
            <a:prstGeom prst="roundRect">
              <a:avLst>
                <a:gd fmla="val 16667"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60" name="Google Shape;2460;p83"/>
          <p:cNvSpPr txBox="1"/>
          <p:nvPr>
            <p:ph idx="4294967295" type="subTitle"/>
          </p:nvPr>
        </p:nvSpPr>
        <p:spPr>
          <a:xfrm>
            <a:off x="645522" y="2156802"/>
            <a:ext cx="3495900" cy="917700"/>
          </a:xfrm>
          <a:prstGeom prst="rect">
            <a:avLst/>
          </a:prstGeom>
        </p:spPr>
        <p:txBody>
          <a:bodyPr anchorCtr="0" anchor="ctr" bIns="91425" lIns="91425" spcFirstLastPara="1" rIns="91425" wrap="square" tIns="91425">
            <a:noAutofit/>
          </a:bodyPr>
          <a:lstStyle/>
          <a:p>
            <a:pPr indent="0" lvl="0" marL="0" rtl="0" algn="ctr">
              <a:spcBef>
                <a:spcPts val="600"/>
              </a:spcBef>
              <a:spcAft>
                <a:spcPts val="1000"/>
              </a:spcAft>
              <a:buNone/>
            </a:pPr>
            <a:r>
              <a:rPr b="1" lang="en" sz="1900">
                <a:latin typeface="Roboto Condensed"/>
                <a:ea typeface="Roboto Condensed"/>
                <a:cs typeface="Roboto Condensed"/>
                <a:sym typeface="Roboto Condensed"/>
              </a:rPr>
              <a:t>Things that worked well</a:t>
            </a:r>
            <a:endParaRPr b="1" sz="1900">
              <a:latin typeface="Roboto Condensed"/>
              <a:ea typeface="Roboto Condensed"/>
              <a:cs typeface="Roboto Condensed"/>
              <a:sym typeface="Roboto Condensed"/>
            </a:endParaRPr>
          </a:p>
        </p:txBody>
      </p:sp>
      <p:sp>
        <p:nvSpPr>
          <p:cNvPr id="2461" name="Google Shape;2461;p83"/>
          <p:cNvSpPr txBox="1"/>
          <p:nvPr>
            <p:ph idx="4294967295" type="subTitle"/>
          </p:nvPr>
        </p:nvSpPr>
        <p:spPr>
          <a:xfrm>
            <a:off x="919300" y="2950833"/>
            <a:ext cx="2951400" cy="30708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600"/>
              </a:spcBef>
              <a:spcAft>
                <a:spcPts val="1000"/>
              </a:spcAft>
              <a:buNone/>
            </a:pPr>
            <a:r>
              <a:t/>
            </a:r>
            <a:endParaRPr sz="1400"/>
          </a:p>
        </p:txBody>
      </p:sp>
      <p:grpSp>
        <p:nvGrpSpPr>
          <p:cNvPr id="2462" name="Google Shape;2462;p83"/>
          <p:cNvGrpSpPr/>
          <p:nvPr/>
        </p:nvGrpSpPr>
        <p:grpSpPr>
          <a:xfrm>
            <a:off x="4660064" y="1846515"/>
            <a:ext cx="3773903" cy="4671736"/>
            <a:chOff x="5836756" y="1694775"/>
            <a:chExt cx="2030290" cy="2327605"/>
          </a:xfrm>
        </p:grpSpPr>
        <p:sp>
          <p:nvSpPr>
            <p:cNvPr id="2463" name="Google Shape;2463;p83"/>
            <p:cNvSpPr/>
            <p:nvPr/>
          </p:nvSpPr>
          <p:spPr>
            <a:xfrm>
              <a:off x="5885546" y="1746580"/>
              <a:ext cx="1981500" cy="2275800"/>
            </a:xfrm>
            <a:prstGeom prst="roundRect">
              <a:avLst>
                <a:gd fmla="val 16667"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4" name="Google Shape;2464;p83"/>
            <p:cNvSpPr/>
            <p:nvPr/>
          </p:nvSpPr>
          <p:spPr>
            <a:xfrm>
              <a:off x="5836756" y="1694775"/>
              <a:ext cx="1981500" cy="2275800"/>
            </a:xfrm>
            <a:prstGeom prst="roundRect">
              <a:avLst>
                <a:gd fmla="val 16667"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65" name="Google Shape;2465;p83"/>
          <p:cNvSpPr txBox="1"/>
          <p:nvPr>
            <p:ph idx="4294967295" type="subTitle"/>
          </p:nvPr>
        </p:nvSpPr>
        <p:spPr>
          <a:xfrm>
            <a:off x="4828521" y="2156801"/>
            <a:ext cx="3482700" cy="917700"/>
          </a:xfrm>
          <a:prstGeom prst="rect">
            <a:avLst/>
          </a:prstGeom>
        </p:spPr>
        <p:txBody>
          <a:bodyPr anchorCtr="0" anchor="ctr" bIns="91425" lIns="91425" spcFirstLastPara="1" rIns="91425" wrap="square" tIns="91425">
            <a:noAutofit/>
          </a:bodyPr>
          <a:lstStyle/>
          <a:p>
            <a:pPr indent="0" lvl="0" marL="0" rtl="0" algn="ctr">
              <a:spcBef>
                <a:spcPts val="600"/>
              </a:spcBef>
              <a:spcAft>
                <a:spcPts val="1000"/>
              </a:spcAft>
              <a:buNone/>
            </a:pPr>
            <a:r>
              <a:rPr b="1" lang="en" sz="1900">
                <a:latin typeface="Roboto Condensed"/>
                <a:ea typeface="Roboto Condensed"/>
                <a:cs typeface="Roboto Condensed"/>
                <a:sym typeface="Roboto Condensed"/>
              </a:rPr>
              <a:t>Things to do differently next time</a:t>
            </a:r>
            <a:endParaRPr b="1" sz="1900">
              <a:latin typeface="Roboto Condensed"/>
              <a:ea typeface="Roboto Condensed"/>
              <a:cs typeface="Roboto Condensed"/>
              <a:sym typeface="Roboto Condensed"/>
            </a:endParaRPr>
          </a:p>
        </p:txBody>
      </p:sp>
      <p:sp>
        <p:nvSpPr>
          <p:cNvPr id="2466" name="Google Shape;2466;p83"/>
          <p:cNvSpPr txBox="1"/>
          <p:nvPr>
            <p:ph idx="4294967295" type="subTitle"/>
          </p:nvPr>
        </p:nvSpPr>
        <p:spPr>
          <a:xfrm>
            <a:off x="4974112" y="2950833"/>
            <a:ext cx="2940300" cy="30708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600"/>
              </a:spcBef>
              <a:spcAft>
                <a:spcPts val="1000"/>
              </a:spcAft>
              <a:buNone/>
            </a:pPr>
            <a:r>
              <a:t/>
            </a:r>
            <a:endParaRPr sz="14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0" name="Shape 2470"/>
        <p:cNvGrpSpPr/>
        <p:nvPr/>
      </p:nvGrpSpPr>
      <p:grpSpPr>
        <a:xfrm>
          <a:off x="0" y="0"/>
          <a:ext cx="0" cy="0"/>
          <a:chOff x="0" y="0"/>
          <a:chExt cx="0" cy="0"/>
        </a:xfrm>
      </p:grpSpPr>
      <p:sp>
        <p:nvSpPr>
          <p:cNvPr id="2471" name="Google Shape;2471;p84"/>
          <p:cNvSpPr txBox="1"/>
          <p:nvPr>
            <p:ph idx="4294967295" type="subTitle"/>
          </p:nvPr>
        </p:nvSpPr>
        <p:spPr>
          <a:xfrm>
            <a:off x="1022788" y="3526143"/>
            <a:ext cx="1645800" cy="1219200"/>
          </a:xfrm>
          <a:prstGeom prst="rect">
            <a:avLst/>
          </a:prstGeom>
        </p:spPr>
        <p:txBody>
          <a:bodyPr anchorCtr="0" anchor="t" bIns="91425" lIns="91425" spcFirstLastPara="1" rIns="91425" wrap="square" tIns="91425">
            <a:noAutofit/>
          </a:bodyPr>
          <a:lstStyle/>
          <a:p>
            <a:pPr indent="0" lvl="0" marL="0" rtl="0" algn="l">
              <a:spcBef>
                <a:spcPts val="600"/>
              </a:spcBef>
              <a:spcAft>
                <a:spcPts val="1000"/>
              </a:spcAft>
              <a:buNone/>
            </a:pPr>
            <a:r>
              <a:rPr lang="en" sz="1600"/>
              <a:t>Defining a clear and simple long-term goal which is capable of motivating effort.</a:t>
            </a:r>
            <a:endParaRPr sz="1600"/>
          </a:p>
        </p:txBody>
      </p:sp>
      <p:grpSp>
        <p:nvGrpSpPr>
          <p:cNvPr id="2472" name="Google Shape;2472;p84"/>
          <p:cNvGrpSpPr/>
          <p:nvPr/>
        </p:nvGrpSpPr>
        <p:grpSpPr>
          <a:xfrm>
            <a:off x="6808298" y="2108485"/>
            <a:ext cx="1114593" cy="1251543"/>
            <a:chOff x="6808298" y="1782685"/>
            <a:chExt cx="1114593" cy="938680"/>
          </a:xfrm>
        </p:grpSpPr>
        <p:sp>
          <p:nvSpPr>
            <p:cNvPr id="2473" name="Google Shape;2473;p84"/>
            <p:cNvSpPr/>
            <p:nvPr/>
          </p:nvSpPr>
          <p:spPr>
            <a:xfrm>
              <a:off x="6878730" y="1782685"/>
              <a:ext cx="1044161" cy="938680"/>
            </a:xfrm>
            <a:custGeom>
              <a:rect b="b" l="l" r="r" t="t"/>
              <a:pathLst>
                <a:path extrusionOk="0" h="16379" w="14676">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700"/>
            </a:p>
          </p:txBody>
        </p:sp>
        <p:sp>
          <p:nvSpPr>
            <p:cNvPr id="2474" name="Google Shape;2474;p84"/>
            <p:cNvSpPr/>
            <p:nvPr/>
          </p:nvSpPr>
          <p:spPr>
            <a:xfrm>
              <a:off x="6808298" y="1782685"/>
              <a:ext cx="1044161" cy="938680"/>
            </a:xfrm>
            <a:custGeom>
              <a:rect b="b" l="l" r="r" t="t"/>
              <a:pathLst>
                <a:path extrusionOk="0" h="16379" w="14676">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700"/>
            </a:p>
          </p:txBody>
        </p:sp>
      </p:grpSp>
      <p:sp>
        <p:nvSpPr>
          <p:cNvPr id="2475" name="Google Shape;2475;p84"/>
          <p:cNvSpPr txBox="1"/>
          <p:nvPr>
            <p:ph type="title"/>
          </p:nvPr>
        </p:nvSpPr>
        <p:spPr>
          <a:xfrm>
            <a:off x="814275"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4 ASPECTS OF EFFECTIVE STRATEGY</a:t>
            </a:r>
            <a:endParaRPr/>
          </a:p>
        </p:txBody>
      </p:sp>
      <p:grpSp>
        <p:nvGrpSpPr>
          <p:cNvPr id="2476" name="Google Shape;2476;p84"/>
          <p:cNvGrpSpPr/>
          <p:nvPr/>
        </p:nvGrpSpPr>
        <p:grpSpPr>
          <a:xfrm>
            <a:off x="4804635" y="1867265"/>
            <a:ext cx="1450354" cy="1866135"/>
            <a:chOff x="4804635" y="1629089"/>
            <a:chExt cx="1450354" cy="1399636"/>
          </a:xfrm>
        </p:grpSpPr>
        <p:sp>
          <p:nvSpPr>
            <p:cNvPr id="2477" name="Google Shape;2477;p84"/>
            <p:cNvSpPr/>
            <p:nvPr/>
          </p:nvSpPr>
          <p:spPr>
            <a:xfrm rot="-7643915">
              <a:off x="5042940" y="1859560"/>
              <a:ext cx="1044176" cy="938696"/>
            </a:xfrm>
            <a:custGeom>
              <a:rect b="b" l="l" r="r" t="t"/>
              <a:pathLst>
                <a:path extrusionOk="0" h="16379" w="14676">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700"/>
            </a:p>
          </p:txBody>
        </p:sp>
        <p:sp>
          <p:nvSpPr>
            <p:cNvPr id="2478" name="Google Shape;2478;p84"/>
            <p:cNvSpPr/>
            <p:nvPr/>
          </p:nvSpPr>
          <p:spPr>
            <a:xfrm rot="-7643915">
              <a:off x="4972508" y="1859560"/>
              <a:ext cx="1044176" cy="938696"/>
            </a:xfrm>
            <a:custGeom>
              <a:rect b="b" l="l" r="r" t="t"/>
              <a:pathLst>
                <a:path extrusionOk="0" h="16379" w="14676">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700"/>
            </a:p>
          </p:txBody>
        </p:sp>
      </p:grpSp>
      <p:grpSp>
        <p:nvGrpSpPr>
          <p:cNvPr id="2479" name="Google Shape;2479;p84"/>
          <p:cNvGrpSpPr/>
          <p:nvPr/>
        </p:nvGrpSpPr>
        <p:grpSpPr>
          <a:xfrm>
            <a:off x="3034480" y="1916431"/>
            <a:ext cx="1319098" cy="1564599"/>
            <a:chOff x="3034480" y="1665965"/>
            <a:chExt cx="1319098" cy="1173478"/>
          </a:xfrm>
        </p:grpSpPr>
        <p:sp>
          <p:nvSpPr>
            <p:cNvPr id="2480" name="Google Shape;2480;p84"/>
            <p:cNvSpPr/>
            <p:nvPr/>
          </p:nvSpPr>
          <p:spPr>
            <a:xfrm rot="884392">
              <a:off x="3207154" y="1783354"/>
              <a:ext cx="1044182" cy="938701"/>
            </a:xfrm>
            <a:custGeom>
              <a:rect b="b" l="l" r="r" t="t"/>
              <a:pathLst>
                <a:path extrusionOk="0" h="16379" w="14676">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700"/>
            </a:p>
          </p:txBody>
        </p:sp>
        <p:sp>
          <p:nvSpPr>
            <p:cNvPr id="2481" name="Google Shape;2481;p84"/>
            <p:cNvSpPr/>
            <p:nvPr/>
          </p:nvSpPr>
          <p:spPr>
            <a:xfrm rot="884392">
              <a:off x="3136722" y="1783354"/>
              <a:ext cx="1044182" cy="938701"/>
            </a:xfrm>
            <a:custGeom>
              <a:rect b="b" l="l" r="r" t="t"/>
              <a:pathLst>
                <a:path extrusionOk="0" h="16379" w="14676">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700"/>
            </a:p>
          </p:txBody>
        </p:sp>
      </p:grpSp>
      <p:grpSp>
        <p:nvGrpSpPr>
          <p:cNvPr id="2482" name="Google Shape;2482;p84"/>
          <p:cNvGrpSpPr/>
          <p:nvPr/>
        </p:nvGrpSpPr>
        <p:grpSpPr>
          <a:xfrm>
            <a:off x="1300950" y="2099649"/>
            <a:ext cx="1114593" cy="1261262"/>
            <a:chOff x="1300950" y="1776058"/>
            <a:chExt cx="1114593" cy="945970"/>
          </a:xfrm>
        </p:grpSpPr>
        <p:sp>
          <p:nvSpPr>
            <p:cNvPr id="2483" name="Google Shape;2483;p84"/>
            <p:cNvSpPr/>
            <p:nvPr/>
          </p:nvSpPr>
          <p:spPr>
            <a:xfrm>
              <a:off x="1371381" y="1776058"/>
              <a:ext cx="1044161" cy="938680"/>
            </a:xfrm>
            <a:custGeom>
              <a:rect b="b" l="l" r="r" t="t"/>
              <a:pathLst>
                <a:path extrusionOk="0" h="16379" w="14676">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700"/>
            </a:p>
          </p:txBody>
        </p:sp>
        <p:sp>
          <p:nvSpPr>
            <p:cNvPr id="2484" name="Google Shape;2484;p84"/>
            <p:cNvSpPr/>
            <p:nvPr/>
          </p:nvSpPr>
          <p:spPr>
            <a:xfrm>
              <a:off x="1300950" y="1783348"/>
              <a:ext cx="1044161" cy="938680"/>
            </a:xfrm>
            <a:custGeom>
              <a:rect b="b" l="l" r="r" t="t"/>
              <a:pathLst>
                <a:path extrusionOk="0" h="16379" w="14676">
                  <a:moveTo>
                    <a:pt x="7560" y="1"/>
                  </a:moveTo>
                  <a:cubicBezTo>
                    <a:pt x="3283" y="1"/>
                    <a:pt x="0" y="8178"/>
                    <a:pt x="2476" y="12988"/>
                  </a:cubicBezTo>
                  <a:cubicBezTo>
                    <a:pt x="3703" y="15375"/>
                    <a:pt x="6008" y="16379"/>
                    <a:pt x="8201" y="16379"/>
                  </a:cubicBezTo>
                  <a:cubicBezTo>
                    <a:pt x="10559" y="16379"/>
                    <a:pt x="12790" y="15223"/>
                    <a:pt x="13430" y="13366"/>
                  </a:cubicBezTo>
                  <a:cubicBezTo>
                    <a:pt x="14675" y="9777"/>
                    <a:pt x="13214" y="571"/>
                    <a:pt x="7908" y="20"/>
                  </a:cubicBezTo>
                  <a:cubicBezTo>
                    <a:pt x="7791" y="5"/>
                    <a:pt x="7677" y="1"/>
                    <a:pt x="756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700"/>
            </a:p>
          </p:txBody>
        </p:sp>
      </p:grpSp>
      <p:sp>
        <p:nvSpPr>
          <p:cNvPr id="2485" name="Google Shape;2485;p84"/>
          <p:cNvSpPr txBox="1"/>
          <p:nvPr>
            <p:ph idx="4294967295" type="subTitle"/>
          </p:nvPr>
        </p:nvSpPr>
        <p:spPr>
          <a:xfrm>
            <a:off x="6507474" y="3526133"/>
            <a:ext cx="1937100" cy="1219200"/>
          </a:xfrm>
          <a:prstGeom prst="rect">
            <a:avLst/>
          </a:prstGeom>
        </p:spPr>
        <p:txBody>
          <a:bodyPr anchorCtr="0" anchor="t" bIns="91425" lIns="91425" spcFirstLastPara="1" rIns="91425" wrap="square" tIns="91425">
            <a:noAutofit/>
          </a:bodyPr>
          <a:lstStyle/>
          <a:p>
            <a:pPr indent="0" lvl="0" marL="0" rtl="0" algn="l">
              <a:spcBef>
                <a:spcPts val="600"/>
              </a:spcBef>
              <a:spcAft>
                <a:spcPts val="1000"/>
              </a:spcAft>
              <a:buNone/>
            </a:pPr>
            <a:r>
              <a:rPr lang="en" sz="1600"/>
              <a:t>As a successful strategy become more embedded in the organisation's culture it tends to become set and increasingly resistant to change. It is therefore vital to be appropriately flexible.</a:t>
            </a:r>
            <a:endParaRPr sz="1600"/>
          </a:p>
        </p:txBody>
      </p:sp>
      <p:sp>
        <p:nvSpPr>
          <p:cNvPr id="2486" name="Google Shape;2486;p84"/>
          <p:cNvSpPr txBox="1"/>
          <p:nvPr>
            <p:ph idx="4294967295" type="title"/>
          </p:nvPr>
        </p:nvSpPr>
        <p:spPr>
          <a:xfrm>
            <a:off x="2973013" y="2393140"/>
            <a:ext cx="1371600" cy="731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rgbClr val="000000"/>
                </a:solidFill>
              </a:rPr>
              <a:t>CONCENTRATION</a:t>
            </a:r>
            <a:endParaRPr sz="1300">
              <a:solidFill>
                <a:srgbClr val="000000"/>
              </a:solidFill>
            </a:endParaRPr>
          </a:p>
          <a:p>
            <a:pPr indent="0" lvl="0" marL="0" rtl="0" algn="ctr">
              <a:spcBef>
                <a:spcPts val="0"/>
              </a:spcBef>
              <a:spcAft>
                <a:spcPts val="0"/>
              </a:spcAft>
              <a:buNone/>
            </a:pPr>
            <a:r>
              <a:rPr lang="en" sz="1300">
                <a:solidFill>
                  <a:srgbClr val="000000"/>
                </a:solidFill>
              </a:rPr>
              <a:t>(FOCUS)</a:t>
            </a:r>
            <a:endParaRPr sz="1300">
              <a:solidFill>
                <a:srgbClr val="000000"/>
              </a:solidFill>
            </a:endParaRPr>
          </a:p>
        </p:txBody>
      </p:sp>
      <p:sp>
        <p:nvSpPr>
          <p:cNvPr id="2487" name="Google Shape;2487;p84"/>
          <p:cNvSpPr txBox="1"/>
          <p:nvPr>
            <p:ph idx="4294967295" type="title"/>
          </p:nvPr>
        </p:nvSpPr>
        <p:spPr>
          <a:xfrm>
            <a:off x="4808796" y="2393140"/>
            <a:ext cx="1371600" cy="731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rgbClr val="000000"/>
                </a:solidFill>
              </a:rPr>
              <a:t>CONSISTENCY</a:t>
            </a:r>
            <a:endParaRPr sz="1300">
              <a:solidFill>
                <a:srgbClr val="000000"/>
              </a:solidFill>
            </a:endParaRPr>
          </a:p>
        </p:txBody>
      </p:sp>
      <p:sp>
        <p:nvSpPr>
          <p:cNvPr id="2488" name="Google Shape;2488;p84"/>
          <p:cNvSpPr txBox="1"/>
          <p:nvPr>
            <p:ph idx="4294967295" type="title"/>
          </p:nvPr>
        </p:nvSpPr>
        <p:spPr>
          <a:xfrm>
            <a:off x="1137230" y="2393140"/>
            <a:ext cx="1371600" cy="731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rgbClr val="000000"/>
                </a:solidFill>
              </a:rPr>
              <a:t>DIRECTION</a:t>
            </a:r>
            <a:endParaRPr sz="1300">
              <a:solidFill>
                <a:srgbClr val="000000"/>
              </a:solidFill>
            </a:endParaRPr>
          </a:p>
        </p:txBody>
      </p:sp>
      <p:sp>
        <p:nvSpPr>
          <p:cNvPr id="2489" name="Google Shape;2489;p84"/>
          <p:cNvSpPr txBox="1"/>
          <p:nvPr>
            <p:ph idx="4294967295" type="title"/>
          </p:nvPr>
        </p:nvSpPr>
        <p:spPr>
          <a:xfrm>
            <a:off x="6644579" y="2393140"/>
            <a:ext cx="1371600" cy="731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rgbClr val="000000"/>
                </a:solidFill>
              </a:rPr>
              <a:t>FLEXIBILITY</a:t>
            </a:r>
            <a:endParaRPr sz="1300">
              <a:solidFill>
                <a:srgbClr val="000000"/>
              </a:solidFill>
            </a:endParaRPr>
          </a:p>
        </p:txBody>
      </p:sp>
      <p:sp>
        <p:nvSpPr>
          <p:cNvPr id="2490" name="Google Shape;2490;p84"/>
          <p:cNvSpPr txBox="1"/>
          <p:nvPr>
            <p:ph idx="4294967295" type="subTitle"/>
          </p:nvPr>
        </p:nvSpPr>
        <p:spPr>
          <a:xfrm>
            <a:off x="4606000" y="3526133"/>
            <a:ext cx="1773000" cy="12192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1600"/>
              <a:t>Progressing in the same direction, with the same focus over long periods of time, deviating only when necessary.</a:t>
            </a:r>
            <a:endParaRPr sz="1600"/>
          </a:p>
          <a:p>
            <a:pPr indent="0" lvl="0" marL="0" rtl="0" algn="l">
              <a:spcBef>
                <a:spcPts val="1000"/>
              </a:spcBef>
              <a:spcAft>
                <a:spcPts val="1000"/>
              </a:spcAft>
              <a:buNone/>
            </a:pPr>
            <a:r>
              <a:t/>
            </a:r>
            <a:endParaRPr sz="1600"/>
          </a:p>
        </p:txBody>
      </p:sp>
      <p:sp>
        <p:nvSpPr>
          <p:cNvPr id="2491" name="Google Shape;2491;p84"/>
          <p:cNvSpPr txBox="1"/>
          <p:nvPr>
            <p:ph idx="4294967295" type="subTitle"/>
          </p:nvPr>
        </p:nvSpPr>
        <p:spPr>
          <a:xfrm>
            <a:off x="2875592" y="3526143"/>
            <a:ext cx="1645800" cy="12192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1600"/>
              <a:t>Focusing all resources, efforts and enthusiasm in the agreed direction.</a:t>
            </a:r>
            <a:endParaRPr sz="1600"/>
          </a:p>
          <a:p>
            <a:pPr indent="0" lvl="0" marL="0" rtl="0" algn="l">
              <a:spcBef>
                <a:spcPts val="1000"/>
              </a:spcBef>
              <a:spcAft>
                <a:spcPts val="1000"/>
              </a:spcAft>
              <a:buNone/>
            </a:pPr>
            <a:r>
              <a:t/>
            </a:r>
            <a:endParaRPr sz="1600"/>
          </a:p>
        </p:txBody>
      </p:sp>
      <p:sp>
        <p:nvSpPr>
          <p:cNvPr id="2492" name="Google Shape;2492;p84"/>
          <p:cNvSpPr txBox="1"/>
          <p:nvPr/>
        </p:nvSpPr>
        <p:spPr>
          <a:xfrm>
            <a:off x="1073700" y="6144800"/>
            <a:ext cx="6459900" cy="51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1200">
                <a:solidFill>
                  <a:schemeClr val="dk1"/>
                </a:solidFill>
                <a:latin typeface="Lato"/>
                <a:ea typeface="Lato"/>
                <a:cs typeface="Lato"/>
                <a:sym typeface="Lato"/>
              </a:rPr>
              <a:t>Review our work. Look at these four — which are we best at? What need more work?</a:t>
            </a:r>
            <a:endParaRPr b="1" i="1" sz="1200">
              <a:solidFill>
                <a:schemeClr val="dk1"/>
              </a:solidFill>
              <a:latin typeface="Lato"/>
              <a:ea typeface="Lato"/>
              <a:cs typeface="Lato"/>
              <a:sym typeface="Lato"/>
            </a:endParaRPr>
          </a:p>
          <a:p>
            <a:pPr indent="0" lvl="0" marL="0" rtl="0" algn="ctr">
              <a:spcBef>
                <a:spcPts val="1600"/>
              </a:spcBef>
              <a:spcAft>
                <a:spcPts val="1600"/>
              </a:spcAft>
              <a:buNone/>
            </a:pPr>
            <a:r>
              <a:t/>
            </a:r>
            <a:endParaRPr b="1" i="1" sz="1200">
              <a:solidFill>
                <a:schemeClr val="dk1"/>
              </a:solidFill>
              <a:latin typeface="Lato"/>
              <a:ea typeface="Lato"/>
              <a:cs typeface="Lato"/>
              <a:sym typeface="Lato"/>
            </a:endParaRPr>
          </a:p>
        </p:txBody>
      </p:sp>
      <p:sp>
        <p:nvSpPr>
          <p:cNvPr id="2493" name="Google Shape;2493;p84"/>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7" name="Shape 2497"/>
        <p:cNvGrpSpPr/>
        <p:nvPr/>
      </p:nvGrpSpPr>
      <p:grpSpPr>
        <a:xfrm>
          <a:off x="0" y="0"/>
          <a:ext cx="0" cy="0"/>
          <a:chOff x="0" y="0"/>
          <a:chExt cx="0" cy="0"/>
        </a:xfrm>
      </p:grpSpPr>
      <p:sp>
        <p:nvSpPr>
          <p:cNvPr id="2498" name="Google Shape;2498;p85"/>
          <p:cNvSpPr txBox="1"/>
          <p:nvPr>
            <p:ph idx="1" type="body"/>
          </p:nvPr>
        </p:nvSpPr>
        <p:spPr>
          <a:xfrm>
            <a:off x="228850" y="1977025"/>
            <a:ext cx="5714100" cy="6660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t>Share:</a:t>
            </a:r>
            <a:endParaRPr/>
          </a:p>
          <a:p>
            <a:pPr indent="0" lvl="0" marL="0" rtl="0" algn="l">
              <a:spcBef>
                <a:spcPts val="1000"/>
              </a:spcBef>
              <a:spcAft>
                <a:spcPts val="0"/>
              </a:spcAft>
              <a:buNone/>
            </a:pPr>
            <a:r>
              <a:t/>
            </a:r>
            <a:endParaRPr/>
          </a:p>
          <a:p>
            <a:pPr indent="-381000" lvl="0" marL="457200" rtl="0" algn="l">
              <a:spcBef>
                <a:spcPts val="1000"/>
              </a:spcBef>
              <a:spcAft>
                <a:spcPts val="0"/>
              </a:spcAft>
              <a:buSzPts val="2400"/>
              <a:buChar char="▰"/>
            </a:pPr>
            <a:r>
              <a:rPr lang="en"/>
              <a:t>One way you’ve grown as an organizer through this experience;</a:t>
            </a:r>
            <a:endParaRPr/>
          </a:p>
          <a:p>
            <a:pPr indent="0" lvl="0" marL="457200" rtl="0" algn="l">
              <a:spcBef>
                <a:spcPts val="1000"/>
              </a:spcBef>
              <a:spcAft>
                <a:spcPts val="0"/>
              </a:spcAft>
              <a:buNone/>
            </a:pPr>
            <a:r>
              <a:t/>
            </a:r>
            <a:endParaRPr/>
          </a:p>
          <a:p>
            <a:pPr indent="-381000" lvl="0" marL="457200" rtl="0" algn="l">
              <a:spcBef>
                <a:spcPts val="1000"/>
              </a:spcBef>
              <a:spcAft>
                <a:spcPts val="0"/>
              </a:spcAft>
              <a:buSzPts val="2400"/>
              <a:buChar char="▰"/>
            </a:pPr>
            <a:r>
              <a:rPr lang="en"/>
              <a:t>One positive outcome of the action that you want to follow-up on.</a:t>
            </a:r>
            <a:endParaRPr/>
          </a:p>
        </p:txBody>
      </p:sp>
      <p:sp>
        <p:nvSpPr>
          <p:cNvPr id="2499" name="Google Shape;2499;p85"/>
          <p:cNvSpPr txBox="1"/>
          <p:nvPr>
            <p:ph type="title"/>
          </p:nvPr>
        </p:nvSpPr>
        <p:spPr>
          <a:xfrm>
            <a:off x="228850"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PERSONAL REFLECTION</a:t>
            </a:r>
            <a:endParaRPr/>
          </a:p>
        </p:txBody>
      </p:sp>
      <p:sp>
        <p:nvSpPr>
          <p:cNvPr id="2500" name="Google Shape;2500;p85"/>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501" name="Google Shape;2501;p85"/>
          <p:cNvPicPr preferRelativeResize="0"/>
          <p:nvPr/>
        </p:nvPicPr>
        <p:blipFill rotWithShape="1">
          <a:blip r:embed="rId3">
            <a:alphaModFix/>
          </a:blip>
          <a:srcRect b="119" l="0" r="0" t="109"/>
          <a:stretch/>
        </p:blipFill>
        <p:spPr>
          <a:xfrm>
            <a:off x="5804077" y="1861626"/>
            <a:ext cx="2904300" cy="2897700"/>
          </a:xfrm>
          <a:prstGeom prst="ellipse">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5" name="Shape 2505"/>
        <p:cNvGrpSpPr/>
        <p:nvPr/>
      </p:nvGrpSpPr>
      <p:grpSpPr>
        <a:xfrm>
          <a:off x="0" y="0"/>
          <a:ext cx="0" cy="0"/>
          <a:chOff x="0" y="0"/>
          <a:chExt cx="0" cy="0"/>
        </a:xfrm>
      </p:grpSpPr>
      <p:sp>
        <p:nvSpPr>
          <p:cNvPr id="2506" name="Google Shape;2506;p86"/>
          <p:cNvSpPr txBox="1"/>
          <p:nvPr>
            <p:ph idx="1" type="body"/>
          </p:nvPr>
        </p:nvSpPr>
        <p:spPr>
          <a:xfrm>
            <a:off x="228850" y="1977025"/>
            <a:ext cx="5714100" cy="4379700"/>
          </a:xfrm>
          <a:prstGeom prst="rect">
            <a:avLst/>
          </a:prstGeom>
        </p:spPr>
        <p:txBody>
          <a:bodyPr anchorCtr="0" anchor="t" bIns="91425" lIns="91425" spcFirstLastPara="1" rIns="91425" wrap="square" tIns="91425">
            <a:noAutofit/>
          </a:bodyPr>
          <a:lstStyle/>
          <a:p>
            <a:pPr indent="0" lvl="0" marL="0" rtl="0" algn="l">
              <a:spcBef>
                <a:spcPts val="600"/>
              </a:spcBef>
              <a:spcAft>
                <a:spcPts val="1000"/>
              </a:spcAft>
              <a:buNone/>
            </a:pPr>
            <a:r>
              <a:rPr lang="en"/>
              <a:t>[List of documents, links to websites, data tables, other advice for where to find stuff]</a:t>
            </a:r>
            <a:endParaRPr/>
          </a:p>
        </p:txBody>
      </p:sp>
      <p:sp>
        <p:nvSpPr>
          <p:cNvPr id="2507" name="Google Shape;2507;p86"/>
          <p:cNvSpPr txBox="1"/>
          <p:nvPr>
            <p:ph type="title"/>
          </p:nvPr>
        </p:nvSpPr>
        <p:spPr>
          <a:xfrm>
            <a:off x="228850"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REFERENCE INFO FOR NEXT TIME</a:t>
            </a:r>
            <a:endParaRPr/>
          </a:p>
        </p:txBody>
      </p:sp>
      <p:sp>
        <p:nvSpPr>
          <p:cNvPr id="2508" name="Google Shape;2508;p86"/>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509" name="Google Shape;2509;p86"/>
          <p:cNvPicPr preferRelativeResize="0"/>
          <p:nvPr/>
        </p:nvPicPr>
        <p:blipFill rotWithShape="1">
          <a:blip r:embed="rId3">
            <a:alphaModFix/>
          </a:blip>
          <a:srcRect b="0" l="12344" r="12337" t="0"/>
          <a:stretch/>
        </p:blipFill>
        <p:spPr>
          <a:xfrm>
            <a:off x="5812626" y="1915351"/>
            <a:ext cx="3034200" cy="3027300"/>
          </a:xfrm>
          <a:prstGeom prst="ellipse">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513" name="Shape 2513"/>
        <p:cNvGrpSpPr/>
        <p:nvPr/>
      </p:nvGrpSpPr>
      <p:grpSpPr>
        <a:xfrm>
          <a:off x="0" y="0"/>
          <a:ext cx="0" cy="0"/>
          <a:chOff x="0" y="0"/>
          <a:chExt cx="0" cy="0"/>
        </a:xfrm>
      </p:grpSpPr>
      <p:sp>
        <p:nvSpPr>
          <p:cNvPr id="2514" name="Google Shape;2514;p87"/>
          <p:cNvSpPr txBox="1"/>
          <p:nvPr>
            <p:ph type="ctrTitle"/>
          </p:nvPr>
        </p:nvSpPr>
        <p:spPr>
          <a:xfrm>
            <a:off x="685800" y="1454333"/>
            <a:ext cx="5367900" cy="3949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ONLINE </a:t>
            </a:r>
            <a:br>
              <a:rPr lang="en"/>
            </a:br>
            <a:r>
              <a:rPr lang="en" sz="7500">
                <a:solidFill>
                  <a:srgbClr val="40D7D4"/>
                </a:solidFill>
              </a:rPr>
              <a:t>ORGANISING TOOLS</a:t>
            </a:r>
            <a:endParaRPr sz="7500">
              <a:solidFill>
                <a:srgbClr val="40D7D4"/>
              </a:solidFill>
            </a:endParaRPr>
          </a:p>
          <a:p>
            <a:pPr indent="0" lvl="0" marL="0" rtl="0" algn="l">
              <a:spcBef>
                <a:spcPts val="0"/>
              </a:spcBef>
              <a:spcAft>
                <a:spcPts val="0"/>
              </a:spcAft>
              <a:buNone/>
            </a:pPr>
            <a:r>
              <a:t/>
            </a:r>
            <a:endParaRPr sz="2500"/>
          </a:p>
        </p:txBody>
      </p:sp>
      <p:pic>
        <p:nvPicPr>
          <p:cNvPr id="2515" name="Google Shape;2515;p87"/>
          <p:cNvPicPr preferRelativeResize="0"/>
          <p:nvPr/>
        </p:nvPicPr>
        <p:blipFill>
          <a:blip r:embed="rId3">
            <a:alphaModFix/>
          </a:blip>
          <a:stretch>
            <a:fillRect/>
          </a:stretch>
        </p:blipFill>
        <p:spPr>
          <a:xfrm>
            <a:off x="6718796" y="3209525"/>
            <a:ext cx="1589925" cy="27580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9" name="Shape 2519"/>
        <p:cNvGrpSpPr/>
        <p:nvPr/>
      </p:nvGrpSpPr>
      <p:grpSpPr>
        <a:xfrm>
          <a:off x="0" y="0"/>
          <a:ext cx="0" cy="0"/>
          <a:chOff x="0" y="0"/>
          <a:chExt cx="0" cy="0"/>
        </a:xfrm>
      </p:grpSpPr>
      <p:sp>
        <p:nvSpPr>
          <p:cNvPr id="2520" name="Google Shape;2520;p88"/>
          <p:cNvSpPr txBox="1"/>
          <p:nvPr>
            <p:ph type="title"/>
          </p:nvPr>
        </p:nvSpPr>
        <p:spPr>
          <a:xfrm>
            <a:off x="814275"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CAMPAIGNS VERSUS ACTIONS</a:t>
            </a:r>
            <a:endParaRPr/>
          </a:p>
          <a:p>
            <a:pPr indent="0" lvl="0" marL="0" rtl="0" algn="l">
              <a:spcBef>
                <a:spcPts val="0"/>
              </a:spcBef>
              <a:spcAft>
                <a:spcPts val="0"/>
              </a:spcAft>
              <a:buNone/>
            </a:pPr>
            <a:r>
              <a:rPr b="0" i="1" lang="en"/>
              <a:t>Campaigns use sequence to build over time</a:t>
            </a:r>
            <a:endParaRPr b="0" i="1"/>
          </a:p>
        </p:txBody>
      </p:sp>
      <p:sp>
        <p:nvSpPr>
          <p:cNvPr id="2521" name="Google Shape;2521;p88"/>
          <p:cNvSpPr txBox="1"/>
          <p:nvPr>
            <p:ph idx="1" type="body"/>
          </p:nvPr>
        </p:nvSpPr>
        <p:spPr>
          <a:xfrm>
            <a:off x="284575" y="1988000"/>
            <a:ext cx="6322800" cy="21852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2000"/>
              <a:t>Imagine you’re a politician, and you’re the target of a campaign. People are outside your offices urging you to do something. You had to sneak in the back door so you wouldn’t have to face them. You are feeling the pressure.</a:t>
            </a:r>
            <a:endParaRPr sz="2000"/>
          </a:p>
          <a:p>
            <a:pPr indent="0" lvl="0" marL="0" rtl="0" algn="l">
              <a:spcBef>
                <a:spcPts val="1000"/>
              </a:spcBef>
              <a:spcAft>
                <a:spcPts val="0"/>
              </a:spcAft>
              <a:buNone/>
            </a:pPr>
            <a:r>
              <a:rPr lang="en" sz="2000"/>
              <a:t>But will they be around the next day? Will they keep the pressure on?</a:t>
            </a:r>
            <a:endParaRPr sz="2000"/>
          </a:p>
          <a:p>
            <a:pPr indent="0" lvl="0" marL="0" rtl="0" algn="l">
              <a:spcBef>
                <a:spcPts val="1000"/>
              </a:spcBef>
              <a:spcAft>
                <a:spcPts val="1000"/>
              </a:spcAft>
              <a:buNone/>
            </a:pPr>
            <a:r>
              <a:t/>
            </a:r>
            <a:endParaRPr sz="2000"/>
          </a:p>
        </p:txBody>
      </p:sp>
      <p:sp>
        <p:nvSpPr>
          <p:cNvPr id="2522" name="Google Shape;2522;p88"/>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523" name="Google Shape;2523;p88"/>
          <p:cNvSpPr txBox="1"/>
          <p:nvPr/>
        </p:nvSpPr>
        <p:spPr>
          <a:xfrm>
            <a:off x="6760625" y="2703700"/>
            <a:ext cx="2216400" cy="71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Light"/>
                <a:ea typeface="Roboto Condensed Light"/>
                <a:cs typeface="Roboto Condensed Light"/>
                <a:sym typeface="Roboto Condensed Light"/>
              </a:rPr>
              <a:t>This image of your group endlessly choosing the same action is from the </a:t>
            </a:r>
            <a:r>
              <a:rPr lang="en" u="sng">
                <a:solidFill>
                  <a:schemeClr val="hlink"/>
                </a:solidFill>
                <a:latin typeface="Roboto Condensed Light"/>
                <a:ea typeface="Roboto Condensed Light"/>
                <a:cs typeface="Roboto Condensed Light"/>
                <a:sym typeface="Roboto Condensed Light"/>
                <a:hlinkClick r:id="rId3"/>
              </a:rPr>
              <a:t>Climate Resistance Handbook</a:t>
            </a:r>
            <a:r>
              <a:rPr lang="en">
                <a:latin typeface="Roboto Condensed Light"/>
                <a:ea typeface="Roboto Condensed Light"/>
                <a:cs typeface="Roboto Condensed Light"/>
                <a:sym typeface="Roboto Condensed Light"/>
              </a:rPr>
              <a:t> — a very helpful and free book!</a:t>
            </a:r>
            <a:endParaRPr>
              <a:latin typeface="Roboto Condensed Light"/>
              <a:ea typeface="Roboto Condensed Light"/>
              <a:cs typeface="Roboto Condensed Light"/>
              <a:sym typeface="Roboto Condensed Light"/>
            </a:endParaRPr>
          </a:p>
        </p:txBody>
      </p:sp>
      <p:pic>
        <p:nvPicPr>
          <p:cNvPr id="2524" name="Google Shape;2524;p88"/>
          <p:cNvPicPr preferRelativeResize="0"/>
          <p:nvPr/>
        </p:nvPicPr>
        <p:blipFill>
          <a:blip r:embed="rId4">
            <a:alphaModFix/>
          </a:blip>
          <a:stretch>
            <a:fillRect/>
          </a:stretch>
        </p:blipFill>
        <p:spPr>
          <a:xfrm>
            <a:off x="3744175" y="3953350"/>
            <a:ext cx="5135305" cy="1913024"/>
          </a:xfrm>
          <a:prstGeom prst="rect">
            <a:avLst/>
          </a:prstGeom>
          <a:noFill/>
          <a:ln>
            <a:noFill/>
          </a:ln>
        </p:spPr>
      </p:pic>
      <p:sp>
        <p:nvSpPr>
          <p:cNvPr id="2525" name="Google Shape;2525;p88"/>
          <p:cNvSpPr txBox="1"/>
          <p:nvPr/>
        </p:nvSpPr>
        <p:spPr>
          <a:xfrm>
            <a:off x="230650" y="4028225"/>
            <a:ext cx="3437400" cy="2346000"/>
          </a:xfrm>
          <a:prstGeom prst="rect">
            <a:avLst/>
          </a:prstGeom>
          <a:noFill/>
          <a:ln>
            <a:noFill/>
          </a:ln>
        </p:spPr>
        <p:txBody>
          <a:bodyPr anchorCtr="0" anchor="t" bIns="91425" lIns="91425" spcFirstLastPara="1" rIns="91425" wrap="square" tIns="91425">
            <a:noAutofit/>
          </a:bodyPr>
          <a:lstStyle/>
          <a:p>
            <a:pPr indent="0" lvl="0" marL="0" rtl="0" algn="l">
              <a:spcBef>
                <a:spcPts val="600"/>
              </a:spcBef>
              <a:spcAft>
                <a:spcPts val="0"/>
              </a:spcAft>
              <a:buNone/>
            </a:pPr>
            <a:r>
              <a:rPr lang="en" sz="2000">
                <a:solidFill>
                  <a:schemeClr val="dk1"/>
                </a:solidFill>
                <a:latin typeface="Roboto Condensed Light"/>
                <a:ea typeface="Roboto Condensed Light"/>
                <a:cs typeface="Roboto Condensed Light"/>
                <a:sym typeface="Roboto Condensed Light"/>
              </a:rPr>
              <a:t>If you can wait until the pressure is over, then you are unlikely to make the change.</a:t>
            </a:r>
            <a:endParaRPr sz="2000">
              <a:solidFill>
                <a:schemeClr val="dk1"/>
              </a:solidFill>
              <a:latin typeface="Roboto Condensed Light"/>
              <a:ea typeface="Roboto Condensed Light"/>
              <a:cs typeface="Roboto Condensed Light"/>
              <a:sym typeface="Roboto Condensed Light"/>
            </a:endParaRPr>
          </a:p>
          <a:p>
            <a:pPr indent="0" lvl="0" marL="0" rtl="0" algn="l">
              <a:spcBef>
                <a:spcPts val="1000"/>
              </a:spcBef>
              <a:spcAft>
                <a:spcPts val="1000"/>
              </a:spcAft>
              <a:buNone/>
            </a:pPr>
            <a:r>
              <a:rPr lang="en" sz="2000">
                <a:solidFill>
                  <a:schemeClr val="dk1"/>
                </a:solidFill>
                <a:latin typeface="Roboto Condensed Light"/>
                <a:ea typeface="Roboto Condensed Light"/>
                <a:cs typeface="Roboto Condensed Light"/>
                <a:sym typeface="Roboto Condensed Light"/>
              </a:rPr>
              <a:t>You wait until the heat blows over. Then you keep doing the bad thing.</a:t>
            </a:r>
            <a:endParaRPr>
              <a:latin typeface="Roboto Condensed Light"/>
              <a:ea typeface="Roboto Condensed Light"/>
              <a:cs typeface="Roboto Condensed Light"/>
              <a:sym typeface="Roboto Condensed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450" name="Shape 1450"/>
        <p:cNvGrpSpPr/>
        <p:nvPr/>
      </p:nvGrpSpPr>
      <p:grpSpPr>
        <a:xfrm>
          <a:off x="0" y="0"/>
          <a:ext cx="0" cy="0"/>
          <a:chOff x="0" y="0"/>
          <a:chExt cx="0" cy="0"/>
        </a:xfrm>
      </p:grpSpPr>
      <p:sp>
        <p:nvSpPr>
          <p:cNvPr id="1451" name="Google Shape;1451;p53"/>
          <p:cNvSpPr txBox="1"/>
          <p:nvPr>
            <p:ph idx="4294967295" type="body"/>
          </p:nvPr>
        </p:nvSpPr>
        <p:spPr>
          <a:xfrm>
            <a:off x="3232250" y="931325"/>
            <a:ext cx="2762400" cy="52713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sz="2000">
                <a:solidFill>
                  <a:schemeClr val="dk2"/>
                </a:solidFill>
                <a:latin typeface="Roboto Condensed"/>
                <a:ea typeface="Roboto Condensed"/>
                <a:cs typeface="Roboto Condensed"/>
                <a:sym typeface="Roboto Condensed"/>
              </a:rPr>
              <a:t>ACTION DEBRIEFING</a:t>
            </a:r>
            <a:endParaRPr b="1" sz="2000">
              <a:solidFill>
                <a:schemeClr val="dk2"/>
              </a:solidFill>
              <a:latin typeface="Roboto Condensed"/>
              <a:ea typeface="Roboto Condensed"/>
              <a:cs typeface="Roboto Condensed"/>
              <a:sym typeface="Roboto Condensed"/>
            </a:endParaRPr>
          </a:p>
          <a:p>
            <a:pPr indent="0" lvl="0" marL="0" rtl="0" algn="l">
              <a:spcBef>
                <a:spcPts val="600"/>
              </a:spcBef>
              <a:spcAft>
                <a:spcPts val="0"/>
              </a:spcAft>
              <a:buNone/>
            </a:pPr>
            <a:r>
              <a:rPr b="1" i="1" lang="en" sz="1200">
                <a:solidFill>
                  <a:schemeClr val="dk2"/>
                </a:solidFill>
              </a:rPr>
              <a:t>After an action — techniques for debrief</a:t>
            </a:r>
            <a:endParaRPr sz="1300">
              <a:solidFill>
                <a:schemeClr val="dk2"/>
              </a:solidFill>
            </a:endParaRPr>
          </a:p>
          <a:p>
            <a:pPr indent="-311150" lvl="0" marL="457200" rtl="0" algn="l">
              <a:spcBef>
                <a:spcPts val="600"/>
              </a:spcBef>
              <a:spcAft>
                <a:spcPts val="0"/>
              </a:spcAft>
              <a:buClr>
                <a:schemeClr val="dk2"/>
              </a:buClr>
              <a:buSzPts val="1300"/>
              <a:buChar char="▰"/>
            </a:pPr>
            <a:r>
              <a:rPr lang="en" sz="1300" u="sng">
                <a:solidFill>
                  <a:schemeClr val="dk2"/>
                </a:solidFill>
                <a:hlinkClick action="ppaction://hlinksldjump" r:id="rId3"/>
              </a:rPr>
              <a:t>Summary</a:t>
            </a:r>
            <a:endParaRPr sz="1300">
              <a:solidFill>
                <a:schemeClr val="dk2"/>
              </a:solidFill>
            </a:endParaRPr>
          </a:p>
          <a:p>
            <a:pPr indent="-311150" lvl="0" marL="457200" rtl="0" algn="l">
              <a:spcBef>
                <a:spcPts val="0"/>
              </a:spcBef>
              <a:spcAft>
                <a:spcPts val="0"/>
              </a:spcAft>
              <a:buClr>
                <a:schemeClr val="dk2"/>
              </a:buClr>
              <a:buSzPts val="1300"/>
              <a:buChar char="▰"/>
            </a:pPr>
            <a:r>
              <a:rPr lang="en" sz="1300" u="sng">
                <a:solidFill>
                  <a:schemeClr val="dk2"/>
                </a:solidFill>
                <a:hlinkClick action="ppaction://hlinksldjump" r:id="rId4"/>
              </a:rPr>
              <a:t>Timeline of Key Events</a:t>
            </a:r>
            <a:endParaRPr sz="1300">
              <a:solidFill>
                <a:schemeClr val="dk2"/>
              </a:solidFill>
            </a:endParaRPr>
          </a:p>
          <a:p>
            <a:pPr indent="-311150" lvl="0" marL="457200" rtl="0" algn="l">
              <a:spcBef>
                <a:spcPts val="0"/>
              </a:spcBef>
              <a:spcAft>
                <a:spcPts val="0"/>
              </a:spcAft>
              <a:buClr>
                <a:schemeClr val="dk2"/>
              </a:buClr>
              <a:buSzPts val="1300"/>
              <a:buChar char="▰"/>
            </a:pPr>
            <a:r>
              <a:rPr lang="en" sz="1300" u="sng">
                <a:solidFill>
                  <a:schemeClr val="dk2"/>
                </a:solidFill>
                <a:hlinkClick action="ppaction://hlinksldjump" r:id="rId5"/>
              </a:rPr>
              <a:t>Spectrums</a:t>
            </a:r>
            <a:endParaRPr sz="1300">
              <a:solidFill>
                <a:schemeClr val="dk2"/>
              </a:solidFill>
            </a:endParaRPr>
          </a:p>
          <a:p>
            <a:pPr indent="-311150" lvl="0" marL="457200" rtl="0" algn="l">
              <a:spcBef>
                <a:spcPts val="0"/>
              </a:spcBef>
              <a:spcAft>
                <a:spcPts val="0"/>
              </a:spcAft>
              <a:buClr>
                <a:schemeClr val="dk2"/>
              </a:buClr>
              <a:buSzPts val="1300"/>
              <a:buChar char="▰"/>
            </a:pPr>
            <a:r>
              <a:rPr lang="en" sz="1300" u="sng">
                <a:solidFill>
                  <a:schemeClr val="dk2"/>
                </a:solidFill>
                <a:hlinkClick action="ppaction://hlinksldjump" r:id="rId6"/>
              </a:rPr>
              <a:t>Quote to inspire</a:t>
            </a:r>
            <a:endParaRPr sz="1300">
              <a:solidFill>
                <a:schemeClr val="dk2"/>
              </a:solidFill>
            </a:endParaRPr>
          </a:p>
          <a:p>
            <a:pPr indent="-311150" lvl="0" marL="457200" rtl="0" algn="l">
              <a:spcBef>
                <a:spcPts val="0"/>
              </a:spcBef>
              <a:spcAft>
                <a:spcPts val="0"/>
              </a:spcAft>
              <a:buClr>
                <a:schemeClr val="dk2"/>
              </a:buClr>
              <a:buSzPts val="1300"/>
              <a:buChar char="▰"/>
            </a:pPr>
            <a:r>
              <a:rPr lang="en" sz="1300" u="sng">
                <a:solidFill>
                  <a:schemeClr val="dk2"/>
                </a:solidFill>
                <a:hlinkClick action="ppaction://hlinksldjump" r:id="rId7"/>
              </a:rPr>
              <a:t>Tactic Review</a:t>
            </a:r>
            <a:endParaRPr sz="1300">
              <a:solidFill>
                <a:schemeClr val="dk2"/>
              </a:solidFill>
            </a:endParaRPr>
          </a:p>
          <a:p>
            <a:pPr indent="-311150" lvl="0" marL="457200" rtl="0" algn="l">
              <a:spcBef>
                <a:spcPts val="0"/>
              </a:spcBef>
              <a:spcAft>
                <a:spcPts val="0"/>
              </a:spcAft>
              <a:buClr>
                <a:schemeClr val="dk2"/>
              </a:buClr>
              <a:buSzPts val="1300"/>
              <a:buChar char="▰"/>
            </a:pPr>
            <a:r>
              <a:rPr lang="en" sz="1300" u="sng">
                <a:solidFill>
                  <a:schemeClr val="dk2"/>
                </a:solidFill>
                <a:hlinkClick action="ppaction://hlinksldjump" r:id="rId8"/>
              </a:rPr>
              <a:t>Pluses and Minuses</a:t>
            </a:r>
            <a:endParaRPr sz="1300">
              <a:solidFill>
                <a:schemeClr val="dk2"/>
              </a:solidFill>
            </a:endParaRPr>
          </a:p>
          <a:p>
            <a:pPr indent="-311150" lvl="0" marL="457200" rtl="0" algn="l">
              <a:spcBef>
                <a:spcPts val="0"/>
              </a:spcBef>
              <a:spcAft>
                <a:spcPts val="0"/>
              </a:spcAft>
              <a:buClr>
                <a:schemeClr val="dk2"/>
              </a:buClr>
              <a:buSzPts val="1300"/>
              <a:buChar char="▰"/>
            </a:pPr>
            <a:r>
              <a:rPr lang="en" sz="1300" u="sng">
                <a:solidFill>
                  <a:schemeClr val="dk2"/>
                </a:solidFill>
                <a:hlinkClick action="ppaction://hlinksldjump" r:id="rId9"/>
              </a:rPr>
              <a:t>4 Aspects of Effective Strategy</a:t>
            </a:r>
            <a:endParaRPr sz="1300">
              <a:solidFill>
                <a:schemeClr val="dk2"/>
              </a:solidFill>
            </a:endParaRPr>
          </a:p>
          <a:p>
            <a:pPr indent="-311150" lvl="0" marL="457200" rtl="0" algn="l">
              <a:spcBef>
                <a:spcPts val="0"/>
              </a:spcBef>
              <a:spcAft>
                <a:spcPts val="0"/>
              </a:spcAft>
              <a:buClr>
                <a:schemeClr val="dk2"/>
              </a:buClr>
              <a:buSzPts val="1300"/>
              <a:buChar char="▰"/>
            </a:pPr>
            <a:r>
              <a:rPr lang="en" sz="1300" u="sng">
                <a:solidFill>
                  <a:schemeClr val="dk2"/>
                </a:solidFill>
                <a:hlinkClick action="ppaction://hlinksldjump" r:id="rId10"/>
              </a:rPr>
              <a:t>Personal Reflection</a:t>
            </a:r>
            <a:endParaRPr sz="1300">
              <a:solidFill>
                <a:schemeClr val="dk2"/>
              </a:solidFill>
            </a:endParaRPr>
          </a:p>
          <a:p>
            <a:pPr indent="-311150" lvl="0" marL="457200" rtl="0" algn="l">
              <a:spcBef>
                <a:spcPts val="0"/>
              </a:spcBef>
              <a:spcAft>
                <a:spcPts val="0"/>
              </a:spcAft>
              <a:buClr>
                <a:schemeClr val="dk2"/>
              </a:buClr>
              <a:buSzPts val="1300"/>
              <a:buChar char="▰"/>
            </a:pPr>
            <a:r>
              <a:rPr lang="en" sz="1300" u="sng">
                <a:solidFill>
                  <a:schemeClr val="dk2"/>
                </a:solidFill>
                <a:hlinkClick action="ppaction://hlinksldjump" r:id="rId11"/>
              </a:rPr>
              <a:t>Reference info for next time</a:t>
            </a:r>
            <a:endParaRPr sz="1300">
              <a:solidFill>
                <a:schemeClr val="dk2"/>
              </a:solidFill>
            </a:endParaRPr>
          </a:p>
          <a:p>
            <a:pPr indent="0" lvl="0" marL="0" rtl="0" algn="l">
              <a:spcBef>
                <a:spcPts val="1000"/>
              </a:spcBef>
              <a:spcAft>
                <a:spcPts val="0"/>
              </a:spcAft>
              <a:buNone/>
            </a:pPr>
            <a:r>
              <a:t/>
            </a:r>
            <a:endParaRPr b="1" sz="2000">
              <a:solidFill>
                <a:schemeClr val="accent2"/>
              </a:solidFill>
            </a:endParaRPr>
          </a:p>
          <a:p>
            <a:pPr indent="0" lvl="0" marL="0" rtl="0" algn="l">
              <a:spcBef>
                <a:spcPts val="600"/>
              </a:spcBef>
              <a:spcAft>
                <a:spcPts val="0"/>
              </a:spcAft>
              <a:buNone/>
            </a:pPr>
            <a:r>
              <a:rPr b="1" lang="en" sz="2000">
                <a:solidFill>
                  <a:schemeClr val="accent2"/>
                </a:solidFill>
                <a:latin typeface="Roboto Condensed"/>
                <a:ea typeface="Roboto Condensed"/>
                <a:cs typeface="Roboto Condensed"/>
                <a:sym typeface="Roboto Condensed"/>
              </a:rPr>
              <a:t>ORGANISING &amp; CHANGE</a:t>
            </a:r>
            <a:endParaRPr b="1" sz="2000">
              <a:solidFill>
                <a:schemeClr val="accent2"/>
              </a:solidFill>
              <a:latin typeface="Roboto Condensed"/>
              <a:ea typeface="Roboto Condensed"/>
              <a:cs typeface="Roboto Condensed"/>
              <a:sym typeface="Roboto Condensed"/>
            </a:endParaRPr>
          </a:p>
          <a:p>
            <a:pPr indent="0" lvl="0" marL="0" rtl="0" algn="l">
              <a:spcBef>
                <a:spcPts val="600"/>
              </a:spcBef>
              <a:spcAft>
                <a:spcPts val="0"/>
              </a:spcAft>
              <a:buNone/>
            </a:pPr>
            <a:r>
              <a:rPr b="1" i="1" lang="en" sz="1200">
                <a:solidFill>
                  <a:schemeClr val="accent2"/>
                </a:solidFill>
              </a:rPr>
              <a:t>Unique tools specifically for organizing, mobilising and actions</a:t>
            </a:r>
            <a:endParaRPr b="1" i="1" sz="1200">
              <a:solidFill>
                <a:schemeClr val="dk2"/>
              </a:solidFill>
            </a:endParaRPr>
          </a:p>
          <a:p>
            <a:pPr indent="-311150" lvl="0" marL="457200" rtl="0" algn="l">
              <a:spcBef>
                <a:spcPts val="600"/>
              </a:spcBef>
              <a:spcAft>
                <a:spcPts val="0"/>
              </a:spcAft>
              <a:buClr>
                <a:schemeClr val="dk2"/>
              </a:buClr>
              <a:buSzPts val="1300"/>
              <a:buChar char="▰"/>
            </a:pPr>
            <a:r>
              <a:rPr lang="en" sz="1300" u="sng">
                <a:solidFill>
                  <a:schemeClr val="dk2"/>
                </a:solidFill>
                <a:hlinkClick action="ppaction://hlinksldjump" r:id="rId12"/>
              </a:rPr>
              <a:t>Campaigns vs. Action</a:t>
            </a:r>
            <a:r>
              <a:rPr lang="en" sz="1300">
                <a:solidFill>
                  <a:schemeClr val="dk2"/>
                </a:solidFill>
              </a:rPr>
              <a:t> (2 slides)</a:t>
            </a:r>
            <a:endParaRPr sz="1300">
              <a:solidFill>
                <a:schemeClr val="dk2"/>
              </a:solidFill>
            </a:endParaRPr>
          </a:p>
          <a:p>
            <a:pPr indent="-311150" lvl="0" marL="457200" rtl="0" algn="l">
              <a:spcBef>
                <a:spcPts val="0"/>
              </a:spcBef>
              <a:spcAft>
                <a:spcPts val="0"/>
              </a:spcAft>
              <a:buClr>
                <a:schemeClr val="dk2"/>
              </a:buClr>
              <a:buSzPts val="1300"/>
              <a:buChar char="▰"/>
            </a:pPr>
            <a:r>
              <a:rPr lang="en" sz="1300" u="sng">
                <a:solidFill>
                  <a:schemeClr val="dk2"/>
                </a:solidFill>
                <a:hlinkClick action="ppaction://hlinksldjump" r:id="rId13"/>
              </a:rPr>
              <a:t>Paper Plate Challenge</a:t>
            </a:r>
            <a:r>
              <a:rPr lang="en" sz="1300">
                <a:solidFill>
                  <a:schemeClr val="dk2"/>
                </a:solidFill>
              </a:rPr>
              <a:t> (2 slides)</a:t>
            </a:r>
            <a:endParaRPr sz="1300">
              <a:solidFill>
                <a:schemeClr val="dk2"/>
              </a:solidFill>
            </a:endParaRPr>
          </a:p>
          <a:p>
            <a:pPr indent="-311150" lvl="0" marL="457200" rtl="0" algn="l">
              <a:spcBef>
                <a:spcPts val="0"/>
              </a:spcBef>
              <a:spcAft>
                <a:spcPts val="0"/>
              </a:spcAft>
              <a:buClr>
                <a:schemeClr val="dk2"/>
              </a:buClr>
              <a:buSzPts val="1300"/>
              <a:buChar char="▰"/>
            </a:pPr>
            <a:r>
              <a:rPr lang="en" sz="1300" u="sng">
                <a:solidFill>
                  <a:schemeClr val="dk2"/>
                </a:solidFill>
                <a:hlinkClick action="ppaction://hlinksldjump" r:id="rId14"/>
              </a:rPr>
              <a:t>Tactic Effectiveness Check-in</a:t>
            </a:r>
            <a:endParaRPr sz="1300">
              <a:solidFill>
                <a:schemeClr val="dk2"/>
              </a:solidFill>
            </a:endParaRPr>
          </a:p>
          <a:p>
            <a:pPr indent="-311150" lvl="0" marL="457200" rtl="0" algn="l">
              <a:spcBef>
                <a:spcPts val="0"/>
              </a:spcBef>
              <a:spcAft>
                <a:spcPts val="0"/>
              </a:spcAft>
              <a:buClr>
                <a:schemeClr val="dk2"/>
              </a:buClr>
              <a:buSzPts val="1300"/>
              <a:buChar char="▰"/>
            </a:pPr>
            <a:r>
              <a:rPr lang="en" sz="1300" u="sng">
                <a:solidFill>
                  <a:schemeClr val="dk2"/>
                </a:solidFill>
                <a:hlinkClick action="ppaction://hlinksldjump" r:id="rId15"/>
              </a:rPr>
              <a:t>Action MadLibs</a:t>
            </a:r>
            <a:r>
              <a:rPr lang="en" sz="1300">
                <a:solidFill>
                  <a:schemeClr val="dk2"/>
                </a:solidFill>
              </a:rPr>
              <a:t> (3 slides)</a:t>
            </a:r>
            <a:endParaRPr sz="1300">
              <a:solidFill>
                <a:schemeClr val="dk2"/>
              </a:solidFill>
            </a:endParaRPr>
          </a:p>
          <a:p>
            <a:pPr indent="-311150" lvl="0" marL="457200" rtl="0" algn="l">
              <a:spcBef>
                <a:spcPts val="0"/>
              </a:spcBef>
              <a:spcAft>
                <a:spcPts val="0"/>
              </a:spcAft>
              <a:buClr>
                <a:schemeClr val="dk2"/>
              </a:buClr>
              <a:buSzPts val="1300"/>
              <a:buChar char="▰"/>
            </a:pPr>
            <a:r>
              <a:rPr lang="en" sz="1300" u="sng">
                <a:solidFill>
                  <a:schemeClr val="dk2"/>
                </a:solidFill>
                <a:hlinkClick action="ppaction://hlinksldjump" r:id="rId16"/>
              </a:rPr>
              <a:t>Points of Intervention</a:t>
            </a:r>
            <a:endParaRPr sz="1300">
              <a:solidFill>
                <a:schemeClr val="dk2"/>
              </a:solidFill>
            </a:endParaRPr>
          </a:p>
          <a:p>
            <a:pPr indent="-311150" lvl="0" marL="457200" rtl="0" algn="l">
              <a:spcBef>
                <a:spcPts val="0"/>
              </a:spcBef>
              <a:spcAft>
                <a:spcPts val="0"/>
              </a:spcAft>
              <a:buClr>
                <a:schemeClr val="dk2"/>
              </a:buClr>
              <a:buSzPts val="1300"/>
              <a:buChar char="▰"/>
            </a:pPr>
            <a:r>
              <a:rPr lang="en" sz="1300" u="sng">
                <a:solidFill>
                  <a:schemeClr val="dk2"/>
                </a:solidFill>
                <a:hlinkClick action="ppaction://hlinksldjump" r:id="rId17"/>
              </a:rPr>
              <a:t>Finding Steady Ground</a:t>
            </a:r>
            <a:endParaRPr sz="1300">
              <a:solidFill>
                <a:schemeClr val="dk2"/>
              </a:solidFill>
            </a:endParaRPr>
          </a:p>
          <a:p>
            <a:pPr indent="-311150" lvl="0" marL="457200" rtl="0" algn="l">
              <a:spcBef>
                <a:spcPts val="0"/>
              </a:spcBef>
              <a:spcAft>
                <a:spcPts val="0"/>
              </a:spcAft>
              <a:buClr>
                <a:schemeClr val="dk2"/>
              </a:buClr>
              <a:buSzPts val="1300"/>
              <a:buChar char="▰"/>
            </a:pPr>
            <a:r>
              <a:rPr lang="en" sz="1300" u="sng">
                <a:solidFill>
                  <a:schemeClr val="dk2"/>
                </a:solidFill>
                <a:hlinkClick action="ppaction://hlinksldjump" r:id="rId18"/>
              </a:rPr>
              <a:t>Pillars of Support</a:t>
            </a:r>
            <a:r>
              <a:rPr lang="en" sz="1300">
                <a:solidFill>
                  <a:schemeClr val="dk2"/>
                </a:solidFill>
              </a:rPr>
              <a:t> (2 slides)</a:t>
            </a:r>
            <a:endParaRPr sz="1300">
              <a:solidFill>
                <a:schemeClr val="dk2"/>
              </a:solidFill>
            </a:endParaRPr>
          </a:p>
          <a:p>
            <a:pPr indent="-311150" lvl="0" marL="457200" rtl="0" algn="l">
              <a:spcBef>
                <a:spcPts val="0"/>
              </a:spcBef>
              <a:spcAft>
                <a:spcPts val="0"/>
              </a:spcAft>
              <a:buClr>
                <a:schemeClr val="dk2"/>
              </a:buClr>
              <a:buSzPts val="1300"/>
              <a:buChar char="▰"/>
            </a:pPr>
            <a:r>
              <a:rPr lang="en" sz="1300" u="sng">
                <a:solidFill>
                  <a:schemeClr val="dk2"/>
                </a:solidFill>
                <a:hlinkClick action="ppaction://hlinksldjump" r:id="rId19"/>
              </a:rPr>
              <a:t>Moving the Rock</a:t>
            </a:r>
            <a:endParaRPr sz="1300">
              <a:solidFill>
                <a:schemeClr val="dk2"/>
              </a:solidFill>
            </a:endParaRPr>
          </a:p>
          <a:p>
            <a:pPr indent="-311150" lvl="0" marL="457200" rtl="0" algn="l">
              <a:spcBef>
                <a:spcPts val="0"/>
              </a:spcBef>
              <a:spcAft>
                <a:spcPts val="0"/>
              </a:spcAft>
              <a:buClr>
                <a:schemeClr val="dk2"/>
              </a:buClr>
              <a:buSzPts val="1300"/>
              <a:buChar char="▰"/>
            </a:pPr>
            <a:r>
              <a:rPr lang="en" sz="1300" u="sng">
                <a:solidFill>
                  <a:schemeClr val="dk2"/>
                </a:solidFill>
                <a:hlinkClick action="ppaction://hlinksldjump" r:id="rId20"/>
              </a:rPr>
              <a:t>Spectrum of Allies</a:t>
            </a:r>
            <a:r>
              <a:rPr lang="en" sz="1300">
                <a:solidFill>
                  <a:schemeClr val="dk2"/>
                </a:solidFill>
              </a:rPr>
              <a:t> (3 slides)</a:t>
            </a:r>
            <a:endParaRPr sz="1300">
              <a:solidFill>
                <a:schemeClr val="dk2"/>
              </a:solidFill>
            </a:endParaRPr>
          </a:p>
        </p:txBody>
      </p:sp>
      <p:sp>
        <p:nvSpPr>
          <p:cNvPr id="1452" name="Google Shape;1452;p53"/>
          <p:cNvSpPr txBox="1"/>
          <p:nvPr>
            <p:ph idx="4294967295" type="body"/>
          </p:nvPr>
        </p:nvSpPr>
        <p:spPr>
          <a:xfrm>
            <a:off x="6142425" y="931325"/>
            <a:ext cx="2762400" cy="3278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sz="2000">
                <a:solidFill>
                  <a:schemeClr val="dk2"/>
                </a:solidFill>
                <a:latin typeface="Roboto Condensed"/>
                <a:ea typeface="Roboto Condensed"/>
                <a:cs typeface="Roboto Condensed"/>
                <a:sym typeface="Roboto Condensed"/>
              </a:rPr>
              <a:t>TECH SLIDES (ZOOM)</a:t>
            </a:r>
            <a:endParaRPr b="1" sz="2000">
              <a:solidFill>
                <a:schemeClr val="dk2"/>
              </a:solidFill>
              <a:latin typeface="Roboto Condensed"/>
              <a:ea typeface="Roboto Condensed"/>
              <a:cs typeface="Roboto Condensed"/>
              <a:sym typeface="Roboto Condensed"/>
            </a:endParaRPr>
          </a:p>
          <a:p>
            <a:pPr indent="0" lvl="0" marL="0" rtl="0" algn="l">
              <a:spcBef>
                <a:spcPts val="600"/>
              </a:spcBef>
              <a:spcAft>
                <a:spcPts val="0"/>
              </a:spcAft>
              <a:buNone/>
            </a:pPr>
            <a:r>
              <a:rPr b="1" i="1" lang="en" sz="1200">
                <a:solidFill>
                  <a:schemeClr val="dk2"/>
                </a:solidFill>
              </a:rPr>
              <a:t>Show how to do things in zom, like mute/unmute or turn interpretation on/off</a:t>
            </a:r>
            <a:endParaRPr b="1" i="1" sz="1200">
              <a:solidFill>
                <a:schemeClr val="dk2"/>
              </a:solidFill>
            </a:endParaRPr>
          </a:p>
          <a:p>
            <a:pPr indent="-311150" lvl="0" marL="457200" rtl="0" algn="l">
              <a:spcBef>
                <a:spcPts val="600"/>
              </a:spcBef>
              <a:spcAft>
                <a:spcPts val="0"/>
              </a:spcAft>
              <a:buClr>
                <a:schemeClr val="dk2"/>
              </a:buClr>
              <a:buSzPts val="1300"/>
              <a:buChar char="▰"/>
            </a:pPr>
            <a:r>
              <a:rPr lang="en" sz="1300" u="sng">
                <a:solidFill>
                  <a:schemeClr val="dk2"/>
                </a:solidFill>
                <a:hlinkClick action="ppaction://hlinksldjump" r:id="rId21"/>
              </a:rPr>
              <a:t>Basic Zoom Functions</a:t>
            </a:r>
            <a:endParaRPr sz="1300">
              <a:solidFill>
                <a:schemeClr val="dk2"/>
              </a:solidFill>
            </a:endParaRPr>
          </a:p>
          <a:p>
            <a:pPr indent="-311150" lvl="0" marL="457200" rtl="0" algn="l">
              <a:spcBef>
                <a:spcPts val="0"/>
              </a:spcBef>
              <a:spcAft>
                <a:spcPts val="0"/>
              </a:spcAft>
              <a:buClr>
                <a:schemeClr val="dk2"/>
              </a:buClr>
              <a:buSzPts val="1300"/>
              <a:buChar char="▰"/>
            </a:pPr>
            <a:r>
              <a:rPr lang="en" sz="1300" u="sng">
                <a:solidFill>
                  <a:schemeClr val="dk2"/>
                </a:solidFill>
                <a:hlinkClick action="ppaction://hlinksldjump" r:id="rId22"/>
              </a:rPr>
              <a:t>How to ask a question</a:t>
            </a:r>
            <a:endParaRPr sz="1300">
              <a:solidFill>
                <a:schemeClr val="dk2"/>
              </a:solidFill>
            </a:endParaRPr>
          </a:p>
          <a:p>
            <a:pPr indent="-311150" lvl="0" marL="457200" rtl="0" algn="l">
              <a:spcBef>
                <a:spcPts val="0"/>
              </a:spcBef>
              <a:spcAft>
                <a:spcPts val="0"/>
              </a:spcAft>
              <a:buClr>
                <a:schemeClr val="dk2"/>
              </a:buClr>
              <a:buSzPts val="1300"/>
              <a:buChar char="▰"/>
            </a:pPr>
            <a:r>
              <a:rPr lang="en" sz="1300" u="sng">
                <a:solidFill>
                  <a:schemeClr val="dk2"/>
                </a:solidFill>
                <a:hlinkClick action="ppaction://hlinksldjump" r:id="rId23"/>
              </a:rPr>
              <a:t>How to use phone for audio</a:t>
            </a:r>
            <a:endParaRPr>
              <a:solidFill>
                <a:schemeClr val="dk2"/>
              </a:solidFill>
            </a:endParaRPr>
          </a:p>
          <a:p>
            <a:pPr indent="-311150" lvl="0" marL="457200" rtl="0" algn="l">
              <a:spcBef>
                <a:spcPts val="0"/>
              </a:spcBef>
              <a:spcAft>
                <a:spcPts val="0"/>
              </a:spcAft>
              <a:buClr>
                <a:schemeClr val="dk2"/>
              </a:buClr>
              <a:buSzPts val="1300"/>
              <a:buChar char="▰"/>
            </a:pPr>
            <a:r>
              <a:rPr lang="en" sz="1300" u="sng">
                <a:solidFill>
                  <a:schemeClr val="dk2"/>
                </a:solidFill>
                <a:hlinkClick action="ppaction://hlinksldjump" r:id="rId24"/>
              </a:rPr>
              <a:t>Private chat</a:t>
            </a:r>
            <a:endParaRPr sz="1300">
              <a:solidFill>
                <a:schemeClr val="dk2"/>
              </a:solidFill>
            </a:endParaRPr>
          </a:p>
        </p:txBody>
      </p:sp>
      <p:sp>
        <p:nvSpPr>
          <p:cNvPr id="1453" name="Google Shape;1453;p53"/>
          <p:cNvSpPr txBox="1"/>
          <p:nvPr>
            <p:ph idx="4294967295" type="ctrTitle"/>
          </p:nvPr>
        </p:nvSpPr>
        <p:spPr>
          <a:xfrm>
            <a:off x="-2453" y="316305"/>
            <a:ext cx="2881200" cy="297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700"/>
              <a:t>TABLE OF CONTENTS</a:t>
            </a:r>
            <a:endParaRPr sz="1700"/>
          </a:p>
        </p:txBody>
      </p:sp>
      <p:sp>
        <p:nvSpPr>
          <p:cNvPr id="1454" name="Google Shape;1454;p53"/>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455" name="Google Shape;1455;p53"/>
          <p:cNvPicPr preferRelativeResize="0"/>
          <p:nvPr/>
        </p:nvPicPr>
        <p:blipFill>
          <a:blip r:embed="rId25">
            <a:alphaModFix/>
          </a:blip>
          <a:stretch>
            <a:fillRect/>
          </a:stretch>
        </p:blipFill>
        <p:spPr>
          <a:xfrm>
            <a:off x="2257425" y="141250"/>
            <a:ext cx="647700" cy="647700"/>
          </a:xfrm>
          <a:prstGeom prst="rect">
            <a:avLst/>
          </a:prstGeom>
          <a:noFill/>
          <a:ln>
            <a:noFill/>
          </a:ln>
        </p:spPr>
      </p:pic>
      <p:sp>
        <p:nvSpPr>
          <p:cNvPr id="1456" name="Google Shape;1456;p53"/>
          <p:cNvSpPr txBox="1"/>
          <p:nvPr>
            <p:ph idx="4294967295" type="subTitle"/>
          </p:nvPr>
        </p:nvSpPr>
        <p:spPr>
          <a:xfrm>
            <a:off x="7137775" y="316300"/>
            <a:ext cx="1800900" cy="297600"/>
          </a:xfrm>
          <a:prstGeom prst="rect">
            <a:avLst/>
          </a:prstGeom>
        </p:spPr>
        <p:txBody>
          <a:bodyPr anchorCtr="0" anchor="ctr" bIns="91425" lIns="91425" spcFirstLastPara="1" rIns="91425" wrap="square" tIns="91425">
            <a:noAutofit/>
          </a:bodyPr>
          <a:lstStyle/>
          <a:p>
            <a:pPr indent="0" lvl="0" marL="0" rtl="0" algn="r">
              <a:spcBef>
                <a:spcPts val="600"/>
              </a:spcBef>
              <a:spcAft>
                <a:spcPts val="1000"/>
              </a:spcAft>
              <a:buNone/>
            </a:pPr>
            <a:r>
              <a:rPr lang="en" sz="1400"/>
              <a:t>[page 1 of 3]</a:t>
            </a:r>
            <a:endParaRPr sz="1400"/>
          </a:p>
        </p:txBody>
      </p:sp>
      <p:cxnSp>
        <p:nvCxnSpPr>
          <p:cNvPr id="1457" name="Google Shape;1457;p53"/>
          <p:cNvCxnSpPr/>
          <p:nvPr/>
        </p:nvCxnSpPr>
        <p:spPr>
          <a:xfrm>
            <a:off x="3076850" y="1345700"/>
            <a:ext cx="0" cy="4837800"/>
          </a:xfrm>
          <a:prstGeom prst="straightConnector1">
            <a:avLst/>
          </a:prstGeom>
          <a:noFill/>
          <a:ln cap="flat" cmpd="sng" w="9525">
            <a:solidFill>
              <a:srgbClr val="FFFFFF"/>
            </a:solidFill>
            <a:prstDash val="solid"/>
            <a:round/>
            <a:headEnd len="med" w="med" type="none"/>
            <a:tailEnd len="med" w="med" type="none"/>
          </a:ln>
        </p:spPr>
      </p:cxnSp>
      <p:cxnSp>
        <p:nvCxnSpPr>
          <p:cNvPr id="1458" name="Google Shape;1458;p53"/>
          <p:cNvCxnSpPr/>
          <p:nvPr/>
        </p:nvCxnSpPr>
        <p:spPr>
          <a:xfrm>
            <a:off x="5994650" y="1345700"/>
            <a:ext cx="0" cy="4837800"/>
          </a:xfrm>
          <a:prstGeom prst="straightConnector1">
            <a:avLst/>
          </a:prstGeom>
          <a:noFill/>
          <a:ln cap="flat" cmpd="sng" w="9525">
            <a:solidFill>
              <a:srgbClr val="FFFFFF"/>
            </a:solidFill>
            <a:prstDash val="solid"/>
            <a:round/>
            <a:headEnd len="med" w="med" type="none"/>
            <a:tailEnd len="med" w="med" type="none"/>
          </a:ln>
        </p:spPr>
      </p:cxnSp>
      <p:pic>
        <p:nvPicPr>
          <p:cNvPr id="1459" name="Google Shape;1459;p53"/>
          <p:cNvPicPr preferRelativeResize="0"/>
          <p:nvPr/>
        </p:nvPicPr>
        <p:blipFill>
          <a:blip r:embed="rId26">
            <a:alphaModFix/>
          </a:blip>
          <a:stretch>
            <a:fillRect/>
          </a:stretch>
        </p:blipFill>
        <p:spPr>
          <a:xfrm flipH="1">
            <a:off x="7270175" y="4794925"/>
            <a:ext cx="916825" cy="1731775"/>
          </a:xfrm>
          <a:prstGeom prst="rect">
            <a:avLst/>
          </a:prstGeom>
          <a:noFill/>
          <a:ln>
            <a:noFill/>
          </a:ln>
        </p:spPr>
      </p:pic>
      <p:sp>
        <p:nvSpPr>
          <p:cNvPr id="1460" name="Google Shape;1460;p53"/>
          <p:cNvSpPr txBox="1"/>
          <p:nvPr>
            <p:ph idx="4294967295" type="body"/>
          </p:nvPr>
        </p:nvSpPr>
        <p:spPr>
          <a:xfrm>
            <a:off x="224150" y="931325"/>
            <a:ext cx="2881200" cy="3278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Clr>
                <a:schemeClr val="dk1"/>
              </a:buClr>
              <a:buSzPts val="1100"/>
              <a:buFont typeface="Arial"/>
              <a:buNone/>
            </a:pPr>
            <a:r>
              <a:rPr b="1" lang="en" sz="2000">
                <a:solidFill>
                  <a:schemeClr val="dk2"/>
                </a:solidFill>
                <a:latin typeface="Roboto Condensed"/>
                <a:ea typeface="Roboto Condensed"/>
                <a:cs typeface="Roboto Condensed"/>
                <a:sym typeface="Roboto Condensed"/>
              </a:rPr>
              <a:t>ELICITIVE TOOLS</a:t>
            </a:r>
            <a:endParaRPr b="1" sz="2000">
              <a:solidFill>
                <a:schemeClr val="dk2"/>
              </a:solidFill>
              <a:latin typeface="Roboto Condensed"/>
              <a:ea typeface="Roboto Condensed"/>
              <a:cs typeface="Roboto Condensed"/>
              <a:sym typeface="Roboto Condensed"/>
            </a:endParaRPr>
          </a:p>
          <a:p>
            <a:pPr indent="0" lvl="0" marL="0" rtl="0" algn="l">
              <a:spcBef>
                <a:spcPts val="600"/>
              </a:spcBef>
              <a:spcAft>
                <a:spcPts val="0"/>
              </a:spcAft>
              <a:buNone/>
            </a:pPr>
            <a:r>
              <a:rPr b="1" i="1" lang="en" sz="1200">
                <a:solidFill>
                  <a:schemeClr val="dk2"/>
                </a:solidFill>
              </a:rPr>
              <a:t>Content-free tools flexible for adaptation</a:t>
            </a:r>
            <a:endParaRPr b="1" i="1" sz="1200">
              <a:solidFill>
                <a:schemeClr val="dk2"/>
              </a:solidFill>
            </a:endParaRPr>
          </a:p>
          <a:p>
            <a:pPr indent="-311150" lvl="0" marL="457200" rtl="0" algn="l">
              <a:spcBef>
                <a:spcPts val="600"/>
              </a:spcBef>
              <a:spcAft>
                <a:spcPts val="0"/>
              </a:spcAft>
              <a:buClr>
                <a:schemeClr val="dk2"/>
              </a:buClr>
              <a:buSzPts val="1300"/>
              <a:buChar char="▰"/>
            </a:pPr>
            <a:r>
              <a:rPr lang="en" sz="1300" u="sng">
                <a:solidFill>
                  <a:schemeClr val="dk2"/>
                </a:solidFill>
                <a:hlinkClick action="ppaction://hlinksldjump" r:id="rId27"/>
              </a:rPr>
              <a:t>Circle-making</a:t>
            </a:r>
            <a:endParaRPr sz="1300">
              <a:solidFill>
                <a:schemeClr val="dk2"/>
              </a:solidFill>
            </a:endParaRPr>
          </a:p>
          <a:p>
            <a:pPr indent="-311150" lvl="0" marL="457200" rtl="0" algn="l">
              <a:spcBef>
                <a:spcPts val="0"/>
              </a:spcBef>
              <a:spcAft>
                <a:spcPts val="0"/>
              </a:spcAft>
              <a:buClr>
                <a:schemeClr val="dk2"/>
              </a:buClr>
              <a:buSzPts val="1300"/>
              <a:buChar char="▰"/>
            </a:pPr>
            <a:r>
              <a:rPr lang="en" sz="1300" u="sng">
                <a:solidFill>
                  <a:schemeClr val="dk2"/>
                </a:solidFill>
                <a:hlinkClick action="ppaction://hlinksldjump" r:id="rId28"/>
              </a:rPr>
              <a:t>Fishbowl</a:t>
            </a:r>
            <a:endParaRPr sz="1300">
              <a:solidFill>
                <a:schemeClr val="dk2"/>
              </a:solidFill>
            </a:endParaRPr>
          </a:p>
          <a:p>
            <a:pPr indent="-311150" lvl="0" marL="457200" rtl="0" algn="l">
              <a:spcBef>
                <a:spcPts val="0"/>
              </a:spcBef>
              <a:spcAft>
                <a:spcPts val="0"/>
              </a:spcAft>
              <a:buClr>
                <a:schemeClr val="dk2"/>
              </a:buClr>
              <a:buSzPts val="1300"/>
              <a:buChar char="▰"/>
            </a:pPr>
            <a:r>
              <a:rPr lang="en" sz="1300" u="sng">
                <a:solidFill>
                  <a:schemeClr val="dk2"/>
                </a:solidFill>
                <a:hlinkClick action="ppaction://hlinksldjump" r:id="rId29"/>
              </a:rPr>
              <a:t>Role-play (fishbowl)</a:t>
            </a:r>
            <a:endParaRPr sz="1300">
              <a:solidFill>
                <a:schemeClr val="dk2"/>
              </a:solidFill>
            </a:endParaRPr>
          </a:p>
          <a:p>
            <a:pPr indent="-311150" lvl="0" marL="457200" rtl="0" algn="l">
              <a:spcBef>
                <a:spcPts val="0"/>
              </a:spcBef>
              <a:spcAft>
                <a:spcPts val="0"/>
              </a:spcAft>
              <a:buClr>
                <a:schemeClr val="dk2"/>
              </a:buClr>
              <a:buSzPts val="1300"/>
              <a:buChar char="▰"/>
            </a:pPr>
            <a:r>
              <a:rPr lang="en" sz="1300" u="sng">
                <a:solidFill>
                  <a:schemeClr val="dk2"/>
                </a:solidFill>
                <a:hlinkClick action="ppaction://hlinksldjump" r:id="rId30"/>
              </a:rPr>
              <a:t>Chat</a:t>
            </a:r>
            <a:endParaRPr sz="1300">
              <a:solidFill>
                <a:schemeClr val="dk2"/>
              </a:solidFill>
            </a:endParaRPr>
          </a:p>
          <a:p>
            <a:pPr indent="-311150" lvl="0" marL="457200" rtl="0" algn="l">
              <a:spcBef>
                <a:spcPts val="0"/>
              </a:spcBef>
              <a:spcAft>
                <a:spcPts val="0"/>
              </a:spcAft>
              <a:buClr>
                <a:schemeClr val="dk2"/>
              </a:buClr>
              <a:buSzPts val="1300"/>
              <a:buChar char="▰"/>
            </a:pPr>
            <a:r>
              <a:rPr lang="en" sz="1300" u="sng">
                <a:solidFill>
                  <a:schemeClr val="dk2"/>
                </a:solidFill>
                <a:hlinkClick action="ppaction://hlinksldjump" r:id="rId31"/>
              </a:rPr>
              <a:t>Filling out Charts</a:t>
            </a:r>
            <a:endParaRPr sz="1300">
              <a:solidFill>
                <a:schemeClr val="dk2"/>
              </a:solidFill>
            </a:endParaRPr>
          </a:p>
          <a:p>
            <a:pPr indent="-311150" lvl="0" marL="457200" rtl="0" algn="l">
              <a:spcBef>
                <a:spcPts val="0"/>
              </a:spcBef>
              <a:spcAft>
                <a:spcPts val="0"/>
              </a:spcAft>
              <a:buClr>
                <a:schemeClr val="dk2"/>
              </a:buClr>
              <a:buSzPts val="1300"/>
              <a:buChar char="▰"/>
            </a:pPr>
            <a:r>
              <a:rPr lang="en" sz="1300" u="sng">
                <a:solidFill>
                  <a:schemeClr val="dk2"/>
                </a:solidFill>
                <a:hlinkClick action="ppaction://hlinksldjump" r:id="rId32"/>
              </a:rPr>
              <a:t>Spectrums (with name)</a:t>
            </a:r>
            <a:endParaRPr sz="1300">
              <a:solidFill>
                <a:schemeClr val="dk2"/>
              </a:solidFill>
            </a:endParaRPr>
          </a:p>
          <a:p>
            <a:pPr indent="-311150" lvl="0" marL="457200" rtl="0" algn="l">
              <a:spcBef>
                <a:spcPts val="0"/>
              </a:spcBef>
              <a:spcAft>
                <a:spcPts val="0"/>
              </a:spcAft>
              <a:buClr>
                <a:schemeClr val="dk2"/>
              </a:buClr>
              <a:buSzPts val="1300"/>
              <a:buChar char="▰"/>
            </a:pPr>
            <a:r>
              <a:rPr lang="en" sz="1300" u="sng">
                <a:solidFill>
                  <a:schemeClr val="dk2"/>
                </a:solidFill>
                <a:hlinkClick action="ppaction://hlinksldjump" r:id="rId33"/>
              </a:rPr>
              <a:t>Spectrums (pseudo-anonymous)</a:t>
            </a:r>
            <a:endParaRPr sz="1300">
              <a:solidFill>
                <a:schemeClr val="dk2"/>
              </a:solidFill>
            </a:endParaRPr>
          </a:p>
          <a:p>
            <a:pPr indent="-311150" lvl="0" marL="457200" rtl="0" algn="l">
              <a:spcBef>
                <a:spcPts val="0"/>
              </a:spcBef>
              <a:spcAft>
                <a:spcPts val="0"/>
              </a:spcAft>
              <a:buClr>
                <a:schemeClr val="dk2"/>
              </a:buClr>
              <a:buSzPts val="1300"/>
              <a:buChar char="▰"/>
            </a:pPr>
            <a:r>
              <a:rPr lang="en" sz="1300" u="sng">
                <a:solidFill>
                  <a:schemeClr val="dk2"/>
                </a:solidFill>
                <a:hlinkClick action="ppaction://hlinksldjump" r:id="rId34"/>
              </a:rPr>
              <a:t>List-making (stickies)</a:t>
            </a:r>
            <a:endParaRPr sz="1300">
              <a:solidFill>
                <a:schemeClr val="dk2"/>
              </a:solidFill>
            </a:endParaRPr>
          </a:p>
          <a:p>
            <a:pPr indent="-311150" lvl="0" marL="457200" rtl="0" algn="l">
              <a:spcBef>
                <a:spcPts val="0"/>
              </a:spcBef>
              <a:spcAft>
                <a:spcPts val="0"/>
              </a:spcAft>
              <a:buClr>
                <a:schemeClr val="dk2"/>
              </a:buClr>
              <a:buSzPts val="1300"/>
              <a:buChar char="▰"/>
            </a:pPr>
            <a:r>
              <a:rPr lang="en" sz="1300" u="sng">
                <a:solidFill>
                  <a:schemeClr val="dk2"/>
                </a:solidFill>
                <a:hlinkClick action="ppaction://hlinksldjump" r:id="rId35"/>
              </a:rPr>
              <a:t>List-making (colorful stickies)</a:t>
            </a:r>
            <a:endParaRPr sz="1300">
              <a:solidFill>
                <a:schemeClr val="dk2"/>
              </a:solidFill>
            </a:endParaRPr>
          </a:p>
          <a:p>
            <a:pPr indent="-311150" lvl="0" marL="457200" rtl="0" algn="l">
              <a:spcBef>
                <a:spcPts val="0"/>
              </a:spcBef>
              <a:spcAft>
                <a:spcPts val="0"/>
              </a:spcAft>
              <a:buClr>
                <a:schemeClr val="dk2"/>
              </a:buClr>
              <a:buSzPts val="1300"/>
              <a:buChar char="▰"/>
            </a:pPr>
            <a:r>
              <a:rPr lang="en" sz="1300" u="sng">
                <a:solidFill>
                  <a:schemeClr val="dk2"/>
                </a:solidFill>
                <a:hlinkClick action="ppaction://hlinksldjump" r:id="rId36"/>
              </a:rPr>
              <a:t>List-making (bubbles)</a:t>
            </a:r>
            <a:endParaRPr sz="1300">
              <a:solidFill>
                <a:schemeClr val="dk2"/>
              </a:solidFill>
            </a:endParaRPr>
          </a:p>
          <a:p>
            <a:pPr indent="-311150" lvl="0" marL="457200" rtl="0" algn="l">
              <a:spcBef>
                <a:spcPts val="0"/>
              </a:spcBef>
              <a:spcAft>
                <a:spcPts val="0"/>
              </a:spcAft>
              <a:buClr>
                <a:schemeClr val="dk2"/>
              </a:buClr>
              <a:buSzPts val="1300"/>
              <a:buChar char="▰"/>
            </a:pPr>
            <a:r>
              <a:rPr lang="en" sz="1300" u="sng">
                <a:solidFill>
                  <a:schemeClr val="dk2"/>
                </a:solidFill>
                <a:hlinkClick action="ppaction://hlinksldjump" r:id="rId37"/>
              </a:rPr>
              <a:t>List-making (written)</a:t>
            </a:r>
            <a:endParaRPr sz="1300">
              <a:solidFill>
                <a:schemeClr val="dk2"/>
              </a:solidFill>
            </a:endParaRPr>
          </a:p>
          <a:p>
            <a:pPr indent="-311150" lvl="0" marL="457200" rtl="0" algn="l">
              <a:spcBef>
                <a:spcPts val="0"/>
              </a:spcBef>
              <a:spcAft>
                <a:spcPts val="0"/>
              </a:spcAft>
              <a:buClr>
                <a:schemeClr val="dk2"/>
              </a:buClr>
              <a:buSzPts val="1300"/>
              <a:buChar char="▰"/>
            </a:pPr>
            <a:r>
              <a:rPr lang="en" sz="1300" u="sng">
                <a:solidFill>
                  <a:schemeClr val="dk2"/>
                </a:solidFill>
                <a:hlinkClick action="ppaction://hlinksldjump" r:id="rId38"/>
              </a:rPr>
              <a:t>List-making (two columns)</a:t>
            </a:r>
            <a:endParaRPr sz="1300">
              <a:solidFill>
                <a:schemeClr val="dk2"/>
              </a:solidFill>
            </a:endParaRPr>
          </a:p>
          <a:p>
            <a:pPr indent="-311150" lvl="0" marL="457200" rtl="0" algn="l">
              <a:spcBef>
                <a:spcPts val="0"/>
              </a:spcBef>
              <a:spcAft>
                <a:spcPts val="0"/>
              </a:spcAft>
              <a:buClr>
                <a:schemeClr val="dk2"/>
              </a:buClr>
              <a:buSzPts val="1300"/>
              <a:buChar char="▰"/>
            </a:pPr>
            <a:r>
              <a:rPr lang="en" sz="1300" u="sng">
                <a:solidFill>
                  <a:schemeClr val="dk2"/>
                </a:solidFill>
                <a:hlinkClick action="ppaction://hlinksldjump" r:id="rId39"/>
              </a:rPr>
              <a:t>Poll</a:t>
            </a:r>
            <a:endParaRPr sz="1300">
              <a:solidFill>
                <a:schemeClr val="dk2"/>
              </a:solidFill>
            </a:endParaRPr>
          </a:p>
          <a:p>
            <a:pPr indent="-311150" lvl="0" marL="457200" rtl="0" algn="l">
              <a:spcBef>
                <a:spcPts val="0"/>
              </a:spcBef>
              <a:spcAft>
                <a:spcPts val="0"/>
              </a:spcAft>
              <a:buClr>
                <a:schemeClr val="dk2"/>
              </a:buClr>
              <a:buSzPts val="1300"/>
              <a:buChar char="▰"/>
            </a:pPr>
            <a:r>
              <a:rPr lang="en" sz="1300" u="sng">
                <a:solidFill>
                  <a:schemeClr val="dk2"/>
                </a:solidFill>
                <a:hlinkClick action="ppaction://hlinksldjump" r:id="rId40"/>
              </a:rPr>
              <a:t>Image challenge</a:t>
            </a:r>
            <a:endParaRPr sz="1300">
              <a:solidFill>
                <a:schemeClr val="dk2"/>
              </a:solidFill>
            </a:endParaRPr>
          </a:p>
          <a:p>
            <a:pPr indent="-311150" lvl="0" marL="457200" rtl="0" algn="l">
              <a:spcBef>
                <a:spcPts val="0"/>
              </a:spcBef>
              <a:spcAft>
                <a:spcPts val="0"/>
              </a:spcAft>
              <a:buClr>
                <a:schemeClr val="dk2"/>
              </a:buClr>
              <a:buSzPts val="1300"/>
              <a:buChar char="▰"/>
            </a:pPr>
            <a:r>
              <a:rPr lang="en" sz="1300" u="sng">
                <a:solidFill>
                  <a:schemeClr val="dk2"/>
                </a:solidFill>
                <a:hlinkClick action="ppaction://hlinksldjump" r:id="rId41"/>
              </a:rPr>
              <a:t>Break-out Groups (sign-up)</a:t>
            </a:r>
            <a:endParaRPr sz="1300">
              <a:solidFill>
                <a:schemeClr val="dk2"/>
              </a:solidFill>
            </a:endParaRPr>
          </a:p>
          <a:p>
            <a:pPr indent="-311150" lvl="0" marL="457200" rtl="0" algn="l">
              <a:spcBef>
                <a:spcPts val="0"/>
              </a:spcBef>
              <a:spcAft>
                <a:spcPts val="0"/>
              </a:spcAft>
              <a:buClr>
                <a:schemeClr val="dk2"/>
              </a:buClr>
              <a:buSzPts val="1300"/>
              <a:buChar char="▰"/>
            </a:pPr>
            <a:r>
              <a:rPr lang="en" sz="1300" u="sng">
                <a:solidFill>
                  <a:schemeClr val="dk2"/>
                </a:solidFill>
                <a:hlinkClick action="ppaction://hlinksldjump" r:id="rId42"/>
              </a:rPr>
              <a:t>World Café</a:t>
            </a:r>
            <a:endParaRPr sz="1300">
              <a:solidFill>
                <a:schemeClr val="dk2"/>
              </a:solidFill>
            </a:endParaRPr>
          </a:p>
          <a:p>
            <a:pPr indent="-311150" lvl="0" marL="457200" rtl="0" algn="l">
              <a:spcBef>
                <a:spcPts val="0"/>
              </a:spcBef>
              <a:spcAft>
                <a:spcPts val="0"/>
              </a:spcAft>
              <a:buClr>
                <a:schemeClr val="dk2"/>
              </a:buClr>
              <a:buSzPts val="1300"/>
              <a:buChar char="▰"/>
            </a:pPr>
            <a:r>
              <a:rPr lang="en" sz="1300" u="sng">
                <a:solidFill>
                  <a:schemeClr val="dk2"/>
                </a:solidFill>
                <a:hlinkClick action="ppaction://hlinksldjump" r:id="rId43"/>
              </a:rPr>
              <a:t>Drawing Exercise</a:t>
            </a:r>
            <a:r>
              <a:rPr lang="en" sz="1300">
                <a:solidFill>
                  <a:schemeClr val="dk2"/>
                </a:solidFill>
              </a:rPr>
              <a:t> (and </a:t>
            </a:r>
            <a:r>
              <a:rPr lang="en" sz="1300" u="sng">
                <a:solidFill>
                  <a:schemeClr val="dk2"/>
                </a:solidFill>
                <a:hlinkClick action="ppaction://hlinksldjump" r:id="rId44"/>
              </a:rPr>
              <a:t>Art Gallery</a:t>
            </a:r>
            <a:r>
              <a:rPr lang="en" sz="1300">
                <a:solidFill>
                  <a:schemeClr val="dk2"/>
                </a:solidFill>
              </a:rPr>
              <a:t>)</a:t>
            </a:r>
            <a:endParaRPr sz="1300">
              <a:solidFill>
                <a:schemeClr val="dk2"/>
              </a:solidFill>
            </a:endParaRPr>
          </a:p>
          <a:p>
            <a:pPr indent="-311150" lvl="0" marL="457200" rtl="0" algn="l">
              <a:spcBef>
                <a:spcPts val="0"/>
              </a:spcBef>
              <a:spcAft>
                <a:spcPts val="0"/>
              </a:spcAft>
              <a:buClr>
                <a:schemeClr val="dk2"/>
              </a:buClr>
              <a:buSzPts val="1300"/>
              <a:buChar char="▰"/>
            </a:pPr>
            <a:r>
              <a:rPr lang="en" sz="1300" u="sng">
                <a:solidFill>
                  <a:schemeClr val="dk2"/>
                </a:solidFill>
                <a:hlinkClick action="ppaction://hlinksldjump" r:id="rId45"/>
              </a:rPr>
              <a:t>Our Newspaper Headline</a:t>
            </a:r>
            <a:endParaRPr sz="1300">
              <a:solidFill>
                <a:schemeClr val="dk2"/>
              </a:solidFill>
            </a:endParaRPr>
          </a:p>
          <a:p>
            <a:pPr indent="-311150" lvl="0" marL="457200" rtl="0" algn="l">
              <a:spcBef>
                <a:spcPts val="0"/>
              </a:spcBef>
              <a:spcAft>
                <a:spcPts val="0"/>
              </a:spcAft>
              <a:buClr>
                <a:schemeClr val="dk2"/>
              </a:buClr>
              <a:buSzPts val="1300"/>
              <a:buChar char="▰"/>
            </a:pPr>
            <a:r>
              <a:rPr lang="en" sz="1300" u="sng">
                <a:solidFill>
                  <a:schemeClr val="dk2"/>
                </a:solidFill>
                <a:hlinkClick action="ppaction://hlinksldjump" r:id="rId46"/>
              </a:rPr>
              <a:t>Poems</a:t>
            </a:r>
            <a:endParaRPr sz="1300">
              <a:solidFill>
                <a:schemeClr val="dk2"/>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9" name="Shape 2529"/>
        <p:cNvGrpSpPr/>
        <p:nvPr/>
      </p:nvGrpSpPr>
      <p:grpSpPr>
        <a:xfrm>
          <a:off x="0" y="0"/>
          <a:ext cx="0" cy="0"/>
          <a:chOff x="0" y="0"/>
          <a:chExt cx="0" cy="0"/>
        </a:xfrm>
      </p:grpSpPr>
      <p:sp>
        <p:nvSpPr>
          <p:cNvPr id="2530" name="Google Shape;2530;p89"/>
          <p:cNvSpPr txBox="1"/>
          <p:nvPr>
            <p:ph type="title"/>
          </p:nvPr>
        </p:nvSpPr>
        <p:spPr>
          <a:xfrm>
            <a:off x="814275"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CAMPAIGNS VERSUS ACTIONS</a:t>
            </a:r>
            <a:endParaRPr/>
          </a:p>
          <a:p>
            <a:pPr indent="0" lvl="0" marL="0" rtl="0" algn="l">
              <a:spcBef>
                <a:spcPts val="0"/>
              </a:spcBef>
              <a:spcAft>
                <a:spcPts val="0"/>
              </a:spcAft>
              <a:buNone/>
            </a:pPr>
            <a:r>
              <a:rPr b="0" i="1" lang="en"/>
              <a:t>Campaigns use sequence to build over time</a:t>
            </a:r>
            <a:endParaRPr b="0" i="1"/>
          </a:p>
        </p:txBody>
      </p:sp>
      <p:sp>
        <p:nvSpPr>
          <p:cNvPr id="2531" name="Google Shape;2531;p89"/>
          <p:cNvSpPr txBox="1"/>
          <p:nvPr>
            <p:ph idx="1" type="body"/>
          </p:nvPr>
        </p:nvSpPr>
        <p:spPr>
          <a:xfrm>
            <a:off x="284575" y="1988000"/>
            <a:ext cx="4803300" cy="4194000"/>
          </a:xfrm>
          <a:prstGeom prst="rect">
            <a:avLst/>
          </a:prstGeom>
        </p:spPr>
        <p:txBody>
          <a:bodyPr anchorCtr="0" anchor="ctr" bIns="91425" lIns="91425" spcFirstLastPara="1" rIns="91425" wrap="square" tIns="91425">
            <a:noAutofit/>
          </a:bodyPr>
          <a:lstStyle/>
          <a:p>
            <a:pPr indent="0" lvl="0" marL="0" rtl="0" algn="l">
              <a:spcBef>
                <a:spcPts val="600"/>
              </a:spcBef>
              <a:spcAft>
                <a:spcPts val="0"/>
              </a:spcAft>
              <a:buNone/>
            </a:pPr>
            <a:r>
              <a:rPr lang="en" sz="2000"/>
              <a:t>Campaigns vary up the actions. They recruit new people to support them. They sometimes use mass actions — where lots of people are involved. And other times, they pick very risky actions that only a smaller number of people will take part in. Each steps heads towards their target and winning their goal. They keep the pressure on.</a:t>
            </a:r>
            <a:endParaRPr sz="2000"/>
          </a:p>
          <a:p>
            <a:pPr indent="0" lvl="0" marL="0" rtl="0" algn="l">
              <a:spcBef>
                <a:spcPts val="1000"/>
              </a:spcBef>
              <a:spcAft>
                <a:spcPts val="1000"/>
              </a:spcAft>
              <a:buNone/>
            </a:pPr>
            <a:r>
              <a:rPr lang="en" sz="2000"/>
              <a:t>Campaigns assess: Is our capacity growing? That doesn’t just mean more people, but also stronger people — people with more skill, stronger relationships, more willingness to do riskier things — and more people.</a:t>
            </a:r>
            <a:endParaRPr sz="2000"/>
          </a:p>
        </p:txBody>
      </p:sp>
      <p:sp>
        <p:nvSpPr>
          <p:cNvPr id="2532" name="Google Shape;2532;p89"/>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533" name="Google Shape;2533;p89"/>
          <p:cNvPicPr preferRelativeResize="0"/>
          <p:nvPr/>
        </p:nvPicPr>
        <p:blipFill>
          <a:blip r:embed="rId3">
            <a:alphaModFix/>
          </a:blip>
          <a:stretch>
            <a:fillRect/>
          </a:stretch>
        </p:blipFill>
        <p:spPr>
          <a:xfrm>
            <a:off x="5184775" y="1708925"/>
            <a:ext cx="3811926" cy="2676449"/>
          </a:xfrm>
          <a:prstGeom prst="rect">
            <a:avLst/>
          </a:prstGeom>
          <a:noFill/>
          <a:ln>
            <a:noFill/>
          </a:ln>
        </p:spPr>
      </p:pic>
      <p:sp>
        <p:nvSpPr>
          <p:cNvPr id="2534" name="Google Shape;2534;p89"/>
          <p:cNvSpPr txBox="1"/>
          <p:nvPr/>
        </p:nvSpPr>
        <p:spPr>
          <a:xfrm>
            <a:off x="6760625" y="4441125"/>
            <a:ext cx="2216400" cy="71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Light"/>
                <a:ea typeface="Roboto Condensed Light"/>
                <a:cs typeface="Roboto Condensed Light"/>
                <a:sym typeface="Roboto Condensed Light"/>
              </a:rPr>
              <a:t>This image of your group campaigning powerfully is from the </a:t>
            </a:r>
            <a:r>
              <a:rPr lang="en" u="sng">
                <a:solidFill>
                  <a:schemeClr val="hlink"/>
                </a:solidFill>
                <a:latin typeface="Roboto Condensed Light"/>
                <a:ea typeface="Roboto Condensed Light"/>
                <a:cs typeface="Roboto Condensed Light"/>
                <a:sym typeface="Roboto Condensed Light"/>
                <a:hlinkClick r:id="rId4"/>
              </a:rPr>
              <a:t>Climate Resistance Handbook</a:t>
            </a:r>
            <a:r>
              <a:rPr lang="en">
                <a:latin typeface="Roboto Condensed Light"/>
                <a:ea typeface="Roboto Condensed Light"/>
                <a:cs typeface="Roboto Condensed Light"/>
                <a:sym typeface="Roboto Condensed Light"/>
              </a:rPr>
              <a:t> — a very helpful and free book!</a:t>
            </a:r>
            <a:endParaRPr>
              <a:latin typeface="Roboto Condensed Light"/>
              <a:ea typeface="Roboto Condensed Light"/>
              <a:cs typeface="Roboto Condensed Light"/>
              <a:sym typeface="Roboto Condensed Light"/>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538" name="Shape 2538"/>
        <p:cNvGrpSpPr/>
        <p:nvPr/>
      </p:nvGrpSpPr>
      <p:grpSpPr>
        <a:xfrm>
          <a:off x="0" y="0"/>
          <a:ext cx="0" cy="0"/>
          <a:chOff x="0" y="0"/>
          <a:chExt cx="0" cy="0"/>
        </a:xfrm>
      </p:grpSpPr>
      <p:sp>
        <p:nvSpPr>
          <p:cNvPr id="2539" name="Google Shape;2539;p90"/>
          <p:cNvSpPr txBox="1"/>
          <p:nvPr>
            <p:ph type="title"/>
          </p:nvPr>
        </p:nvSpPr>
        <p:spPr>
          <a:xfrm>
            <a:off x="814275"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PAPER PLATE CHALLENGE</a:t>
            </a:r>
            <a:endParaRPr/>
          </a:p>
        </p:txBody>
      </p:sp>
      <p:sp>
        <p:nvSpPr>
          <p:cNvPr id="2540" name="Google Shape;2540;p90"/>
          <p:cNvSpPr/>
          <p:nvPr/>
        </p:nvSpPr>
        <p:spPr>
          <a:xfrm>
            <a:off x="3624218" y="7050783"/>
            <a:ext cx="44358" cy="77253"/>
          </a:xfrm>
          <a:custGeom>
            <a:rect b="b" l="l" r="r" t="t"/>
            <a:pathLst>
              <a:path extrusionOk="0" h="930" w="712">
                <a:moveTo>
                  <a:pt x="212" y="0"/>
                </a:moveTo>
                <a:lnTo>
                  <a:pt x="0" y="217"/>
                </a:lnTo>
                <a:lnTo>
                  <a:pt x="712" y="929"/>
                </a:lnTo>
                <a:cubicBezTo>
                  <a:pt x="697" y="770"/>
                  <a:pt x="684" y="613"/>
                  <a:pt x="669" y="453"/>
                </a:cubicBezTo>
                <a:lnTo>
                  <a:pt x="212" y="0"/>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1" name="Google Shape;2541;p90"/>
          <p:cNvSpPr/>
          <p:nvPr/>
        </p:nvSpPr>
        <p:spPr>
          <a:xfrm>
            <a:off x="3621788" y="7047626"/>
            <a:ext cx="15637" cy="21265"/>
          </a:xfrm>
          <a:custGeom>
            <a:rect b="b" l="l" r="r" t="t"/>
            <a:pathLst>
              <a:path extrusionOk="0" h="256" w="251">
                <a:moveTo>
                  <a:pt x="213" y="1"/>
                </a:moveTo>
                <a:lnTo>
                  <a:pt x="1" y="218"/>
                </a:lnTo>
                <a:lnTo>
                  <a:pt x="39" y="255"/>
                </a:lnTo>
                <a:lnTo>
                  <a:pt x="251" y="38"/>
                </a:lnTo>
                <a:lnTo>
                  <a:pt x="213" y="1"/>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2" name="Google Shape;2542;p90"/>
          <p:cNvSpPr/>
          <p:nvPr/>
        </p:nvSpPr>
        <p:spPr>
          <a:xfrm>
            <a:off x="3619483" y="7044553"/>
            <a:ext cx="15637" cy="21182"/>
          </a:xfrm>
          <a:custGeom>
            <a:rect b="b" l="l" r="r" t="t"/>
            <a:pathLst>
              <a:path extrusionOk="0" h="255" w="251">
                <a:moveTo>
                  <a:pt x="213" y="0"/>
                </a:moveTo>
                <a:lnTo>
                  <a:pt x="0" y="216"/>
                </a:lnTo>
                <a:lnTo>
                  <a:pt x="38" y="255"/>
                </a:lnTo>
                <a:lnTo>
                  <a:pt x="250" y="38"/>
                </a:lnTo>
                <a:lnTo>
                  <a:pt x="213" y="0"/>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3" name="Google Shape;2543;p90"/>
          <p:cNvSpPr/>
          <p:nvPr/>
        </p:nvSpPr>
        <p:spPr>
          <a:xfrm>
            <a:off x="2278548" y="7050783"/>
            <a:ext cx="335672" cy="432532"/>
          </a:xfrm>
          <a:custGeom>
            <a:rect b="b" l="l" r="r" t="t"/>
            <a:pathLst>
              <a:path extrusionOk="0" h="5207" w="5388">
                <a:moveTo>
                  <a:pt x="218" y="0"/>
                </a:moveTo>
                <a:lnTo>
                  <a:pt x="1" y="217"/>
                </a:lnTo>
                <a:lnTo>
                  <a:pt x="4995" y="5206"/>
                </a:lnTo>
                <a:cubicBezTo>
                  <a:pt x="5122" y="5193"/>
                  <a:pt x="5255" y="5178"/>
                  <a:pt x="5387" y="5169"/>
                </a:cubicBezTo>
                <a:lnTo>
                  <a:pt x="218" y="0"/>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4" name="Google Shape;2544;p90"/>
          <p:cNvSpPr/>
          <p:nvPr/>
        </p:nvSpPr>
        <p:spPr>
          <a:xfrm>
            <a:off x="2276243" y="7065651"/>
            <a:ext cx="62" cy="83"/>
          </a:xfrm>
          <a:custGeom>
            <a:rect b="b" l="l" r="r" t="t"/>
            <a:pathLst>
              <a:path extrusionOk="0" h="1" w="1">
                <a:moveTo>
                  <a:pt x="0" y="1"/>
                </a:move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5" name="Google Shape;2545;p90"/>
          <p:cNvSpPr/>
          <p:nvPr/>
        </p:nvSpPr>
        <p:spPr>
          <a:xfrm>
            <a:off x="2276243" y="7065651"/>
            <a:ext cx="2367" cy="3240"/>
          </a:xfrm>
          <a:custGeom>
            <a:rect b="b" l="l" r="r" t="t"/>
            <a:pathLst>
              <a:path extrusionOk="0" h="39" w="38">
                <a:moveTo>
                  <a:pt x="38" y="38"/>
                </a:moveTo>
                <a:lnTo>
                  <a:pt x="38" y="38"/>
                </a:lnTo>
                <a:lnTo>
                  <a:pt x="0" y="1"/>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6" name="Google Shape;2546;p90"/>
          <p:cNvSpPr/>
          <p:nvPr/>
        </p:nvSpPr>
        <p:spPr>
          <a:xfrm>
            <a:off x="2276243" y="7047626"/>
            <a:ext cx="15949" cy="21265"/>
          </a:xfrm>
          <a:custGeom>
            <a:rect b="b" l="l" r="r" t="t"/>
            <a:pathLst>
              <a:path extrusionOk="0" h="256" w="256">
                <a:moveTo>
                  <a:pt x="218" y="1"/>
                </a:moveTo>
                <a:lnTo>
                  <a:pt x="0" y="218"/>
                </a:lnTo>
                <a:lnTo>
                  <a:pt x="38" y="255"/>
                </a:lnTo>
                <a:lnTo>
                  <a:pt x="255" y="38"/>
                </a:lnTo>
                <a:lnTo>
                  <a:pt x="218" y="1"/>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7" name="Google Shape;2547;p90"/>
          <p:cNvSpPr/>
          <p:nvPr/>
        </p:nvSpPr>
        <p:spPr>
          <a:xfrm>
            <a:off x="2273938" y="7062495"/>
            <a:ext cx="2367" cy="3240"/>
          </a:xfrm>
          <a:custGeom>
            <a:rect b="b" l="l" r="r" t="t"/>
            <a:pathLst>
              <a:path extrusionOk="0" h="39" w="38">
                <a:moveTo>
                  <a:pt x="0" y="0"/>
                </a:moveTo>
                <a:lnTo>
                  <a:pt x="0" y="0"/>
                </a:lnTo>
                <a:lnTo>
                  <a:pt x="37" y="39"/>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8" name="Google Shape;2548;p90"/>
          <p:cNvSpPr/>
          <p:nvPr/>
        </p:nvSpPr>
        <p:spPr>
          <a:xfrm>
            <a:off x="2273938" y="7044553"/>
            <a:ext cx="15887" cy="21182"/>
          </a:xfrm>
          <a:custGeom>
            <a:rect b="b" l="l" r="r" t="t"/>
            <a:pathLst>
              <a:path extrusionOk="0" h="255" w="255">
                <a:moveTo>
                  <a:pt x="216" y="0"/>
                </a:moveTo>
                <a:lnTo>
                  <a:pt x="0" y="216"/>
                </a:lnTo>
                <a:lnTo>
                  <a:pt x="37" y="255"/>
                </a:lnTo>
                <a:lnTo>
                  <a:pt x="255" y="38"/>
                </a:lnTo>
                <a:lnTo>
                  <a:pt x="216" y="0"/>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9" name="Google Shape;2549;p90"/>
          <p:cNvSpPr/>
          <p:nvPr/>
        </p:nvSpPr>
        <p:spPr>
          <a:xfrm>
            <a:off x="930946" y="7065651"/>
            <a:ext cx="2430" cy="3240"/>
          </a:xfrm>
          <a:custGeom>
            <a:rect b="b" l="l" r="r" t="t"/>
            <a:pathLst>
              <a:path extrusionOk="0" h="39" w="39">
                <a:moveTo>
                  <a:pt x="1" y="1"/>
                </a:moveTo>
                <a:lnTo>
                  <a:pt x="38" y="38"/>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0" name="Google Shape;2550;p90"/>
          <p:cNvSpPr/>
          <p:nvPr/>
        </p:nvSpPr>
        <p:spPr>
          <a:xfrm>
            <a:off x="930946" y="7047626"/>
            <a:ext cx="15949" cy="21265"/>
          </a:xfrm>
          <a:custGeom>
            <a:rect b="b" l="l" r="r" t="t"/>
            <a:pathLst>
              <a:path extrusionOk="0" h="256" w="256">
                <a:moveTo>
                  <a:pt x="218" y="1"/>
                </a:moveTo>
                <a:lnTo>
                  <a:pt x="1" y="218"/>
                </a:lnTo>
                <a:lnTo>
                  <a:pt x="38" y="255"/>
                </a:lnTo>
                <a:lnTo>
                  <a:pt x="255" y="38"/>
                </a:lnTo>
                <a:lnTo>
                  <a:pt x="218" y="1"/>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1" name="Google Shape;2551;p90"/>
          <p:cNvSpPr/>
          <p:nvPr/>
        </p:nvSpPr>
        <p:spPr>
          <a:xfrm>
            <a:off x="928641" y="7062495"/>
            <a:ext cx="2367" cy="3240"/>
          </a:xfrm>
          <a:custGeom>
            <a:rect b="b" l="l" r="r" t="t"/>
            <a:pathLst>
              <a:path extrusionOk="0" h="39" w="38">
                <a:moveTo>
                  <a:pt x="0" y="0"/>
                </a:moveTo>
                <a:lnTo>
                  <a:pt x="38" y="39"/>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2" name="Google Shape;2552;p90"/>
          <p:cNvSpPr/>
          <p:nvPr/>
        </p:nvSpPr>
        <p:spPr>
          <a:xfrm>
            <a:off x="928641" y="7044553"/>
            <a:ext cx="15949" cy="21182"/>
          </a:xfrm>
          <a:custGeom>
            <a:rect b="b" l="l" r="r" t="t"/>
            <a:pathLst>
              <a:path extrusionOk="0" h="255" w="256">
                <a:moveTo>
                  <a:pt x="217" y="0"/>
                </a:moveTo>
                <a:lnTo>
                  <a:pt x="0" y="216"/>
                </a:lnTo>
                <a:lnTo>
                  <a:pt x="38" y="255"/>
                </a:lnTo>
                <a:lnTo>
                  <a:pt x="255" y="38"/>
                </a:lnTo>
                <a:lnTo>
                  <a:pt x="217" y="0"/>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3" name="Google Shape;2553;p90"/>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554" name="Google Shape;2554;p90"/>
          <p:cNvSpPr txBox="1"/>
          <p:nvPr/>
        </p:nvSpPr>
        <p:spPr>
          <a:xfrm>
            <a:off x="311700" y="1914900"/>
            <a:ext cx="8520600" cy="732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1800">
                <a:latin typeface="Roboto Condensed"/>
                <a:ea typeface="Roboto Condensed"/>
                <a:cs typeface="Roboto Condensed"/>
                <a:sym typeface="Roboto Condensed"/>
              </a:rPr>
              <a:t>THE CHALLENGE</a:t>
            </a:r>
            <a:endParaRPr b="1" sz="1800">
              <a:latin typeface="Roboto Condensed"/>
              <a:ea typeface="Roboto Condensed"/>
              <a:cs typeface="Roboto Condensed"/>
              <a:sym typeface="Roboto Condensed"/>
            </a:endParaRPr>
          </a:p>
        </p:txBody>
      </p:sp>
      <p:sp>
        <p:nvSpPr>
          <p:cNvPr id="2555" name="Google Shape;2555;p90"/>
          <p:cNvSpPr/>
          <p:nvPr/>
        </p:nvSpPr>
        <p:spPr>
          <a:xfrm>
            <a:off x="2794851" y="1958489"/>
            <a:ext cx="3554304" cy="1057613"/>
          </a:xfrm>
          <a:custGeom>
            <a:rect b="b" l="l" r="r" t="t"/>
            <a:pathLst>
              <a:path extrusionOk="0" h="25868" w="72132">
                <a:moveTo>
                  <a:pt x="33085" y="942"/>
                </a:moveTo>
                <a:cubicBezTo>
                  <a:pt x="34029" y="942"/>
                  <a:pt x="34973" y="981"/>
                  <a:pt x="35918" y="981"/>
                </a:cubicBezTo>
                <a:cubicBezTo>
                  <a:pt x="36232" y="981"/>
                  <a:pt x="36546" y="977"/>
                  <a:pt x="36860" y="965"/>
                </a:cubicBezTo>
                <a:cubicBezTo>
                  <a:pt x="36974" y="961"/>
                  <a:pt x="37087" y="959"/>
                  <a:pt x="37201" y="959"/>
                </a:cubicBezTo>
                <a:cubicBezTo>
                  <a:pt x="38334" y="959"/>
                  <a:pt x="39474" y="1152"/>
                  <a:pt x="40613" y="1187"/>
                </a:cubicBezTo>
                <a:cubicBezTo>
                  <a:pt x="41489" y="1213"/>
                  <a:pt x="42362" y="1268"/>
                  <a:pt x="43236" y="1318"/>
                </a:cubicBezTo>
                <a:cubicBezTo>
                  <a:pt x="44236" y="1376"/>
                  <a:pt x="45235" y="1473"/>
                  <a:pt x="46237" y="1513"/>
                </a:cubicBezTo>
                <a:cubicBezTo>
                  <a:pt x="47615" y="1566"/>
                  <a:pt x="48965" y="1889"/>
                  <a:pt x="50336" y="1957"/>
                </a:cubicBezTo>
                <a:cubicBezTo>
                  <a:pt x="51489" y="2015"/>
                  <a:pt x="52631" y="2162"/>
                  <a:pt x="53763" y="2341"/>
                </a:cubicBezTo>
                <a:cubicBezTo>
                  <a:pt x="54605" y="2472"/>
                  <a:pt x="55458" y="2497"/>
                  <a:pt x="56290" y="2667"/>
                </a:cubicBezTo>
                <a:cubicBezTo>
                  <a:pt x="57332" y="2879"/>
                  <a:pt x="58390" y="2987"/>
                  <a:pt x="59428" y="3180"/>
                </a:cubicBezTo>
                <a:cubicBezTo>
                  <a:pt x="60165" y="3316"/>
                  <a:pt x="60928" y="3360"/>
                  <a:pt x="61647" y="3594"/>
                </a:cubicBezTo>
                <a:cubicBezTo>
                  <a:pt x="62527" y="3878"/>
                  <a:pt x="63457" y="3939"/>
                  <a:pt x="64334" y="4249"/>
                </a:cubicBezTo>
                <a:cubicBezTo>
                  <a:pt x="64687" y="4375"/>
                  <a:pt x="65082" y="4408"/>
                  <a:pt x="65453" y="4517"/>
                </a:cubicBezTo>
                <a:cubicBezTo>
                  <a:pt x="66414" y="4795"/>
                  <a:pt x="67402" y="4988"/>
                  <a:pt x="68339" y="5327"/>
                </a:cubicBezTo>
                <a:cubicBezTo>
                  <a:pt x="68732" y="5469"/>
                  <a:pt x="69130" y="5661"/>
                  <a:pt x="69516" y="5844"/>
                </a:cubicBezTo>
                <a:cubicBezTo>
                  <a:pt x="69850" y="6004"/>
                  <a:pt x="70184" y="6150"/>
                  <a:pt x="70532" y="6277"/>
                </a:cubicBezTo>
                <a:cubicBezTo>
                  <a:pt x="70657" y="6321"/>
                  <a:pt x="70878" y="6372"/>
                  <a:pt x="70791" y="6595"/>
                </a:cubicBezTo>
                <a:cubicBezTo>
                  <a:pt x="70758" y="6680"/>
                  <a:pt x="70718" y="6708"/>
                  <a:pt x="70674" y="6708"/>
                </a:cubicBezTo>
                <a:cubicBezTo>
                  <a:pt x="70600" y="6708"/>
                  <a:pt x="70516" y="6626"/>
                  <a:pt x="70446" y="6606"/>
                </a:cubicBezTo>
                <a:cubicBezTo>
                  <a:pt x="69507" y="6344"/>
                  <a:pt x="68579" y="6035"/>
                  <a:pt x="67608" y="5900"/>
                </a:cubicBezTo>
                <a:cubicBezTo>
                  <a:pt x="67541" y="5891"/>
                  <a:pt x="67469" y="5880"/>
                  <a:pt x="67398" y="5880"/>
                </a:cubicBezTo>
                <a:cubicBezTo>
                  <a:pt x="67268" y="5880"/>
                  <a:pt x="67139" y="5918"/>
                  <a:pt x="67037" y="6075"/>
                </a:cubicBezTo>
                <a:cubicBezTo>
                  <a:pt x="67625" y="6313"/>
                  <a:pt x="68254" y="6345"/>
                  <a:pt x="68834" y="6544"/>
                </a:cubicBezTo>
                <a:cubicBezTo>
                  <a:pt x="69301" y="6703"/>
                  <a:pt x="69770" y="6845"/>
                  <a:pt x="70253" y="6932"/>
                </a:cubicBezTo>
                <a:cubicBezTo>
                  <a:pt x="70526" y="6981"/>
                  <a:pt x="70467" y="7134"/>
                  <a:pt x="70373" y="7307"/>
                </a:cubicBezTo>
                <a:cubicBezTo>
                  <a:pt x="70307" y="7430"/>
                  <a:pt x="70294" y="7568"/>
                  <a:pt x="70148" y="7568"/>
                </a:cubicBezTo>
                <a:cubicBezTo>
                  <a:pt x="70105" y="7568"/>
                  <a:pt x="70050" y="7556"/>
                  <a:pt x="69980" y="7528"/>
                </a:cubicBezTo>
                <a:cubicBezTo>
                  <a:pt x="69501" y="7339"/>
                  <a:pt x="69021" y="7139"/>
                  <a:pt x="68511" y="7019"/>
                </a:cubicBezTo>
                <a:cubicBezTo>
                  <a:pt x="67962" y="6890"/>
                  <a:pt x="67441" y="6655"/>
                  <a:pt x="66794" y="6559"/>
                </a:cubicBezTo>
                <a:lnTo>
                  <a:pt x="66794" y="6559"/>
                </a:lnTo>
                <a:cubicBezTo>
                  <a:pt x="67069" y="6881"/>
                  <a:pt x="67420" y="6863"/>
                  <a:pt x="67691" y="6948"/>
                </a:cubicBezTo>
                <a:cubicBezTo>
                  <a:pt x="68314" y="7145"/>
                  <a:pt x="68877" y="7486"/>
                  <a:pt x="69510" y="7653"/>
                </a:cubicBezTo>
                <a:cubicBezTo>
                  <a:pt x="69621" y="7682"/>
                  <a:pt x="69905" y="7771"/>
                  <a:pt x="69744" y="8061"/>
                </a:cubicBezTo>
                <a:cubicBezTo>
                  <a:pt x="69648" y="8233"/>
                  <a:pt x="69612" y="8458"/>
                  <a:pt x="69412" y="8458"/>
                </a:cubicBezTo>
                <a:cubicBezTo>
                  <a:pt x="69360" y="8458"/>
                  <a:pt x="69296" y="8442"/>
                  <a:pt x="69218" y="8406"/>
                </a:cubicBezTo>
                <a:cubicBezTo>
                  <a:pt x="68566" y="8110"/>
                  <a:pt x="67881" y="7885"/>
                  <a:pt x="67181" y="7754"/>
                </a:cubicBezTo>
                <a:cubicBezTo>
                  <a:pt x="66443" y="7616"/>
                  <a:pt x="65728" y="7346"/>
                  <a:pt x="64956" y="7346"/>
                </a:cubicBezTo>
                <a:cubicBezTo>
                  <a:pt x="64953" y="7346"/>
                  <a:pt x="64949" y="7346"/>
                  <a:pt x="64946" y="7346"/>
                </a:cubicBezTo>
                <a:cubicBezTo>
                  <a:pt x="65424" y="7646"/>
                  <a:pt x="65962" y="7837"/>
                  <a:pt x="66497" y="7934"/>
                </a:cubicBezTo>
                <a:cubicBezTo>
                  <a:pt x="67315" y="8082"/>
                  <a:pt x="68056" y="8441"/>
                  <a:pt x="68848" y="8652"/>
                </a:cubicBezTo>
                <a:cubicBezTo>
                  <a:pt x="68994" y="8691"/>
                  <a:pt x="69129" y="8778"/>
                  <a:pt x="68926" y="8960"/>
                </a:cubicBezTo>
                <a:cubicBezTo>
                  <a:pt x="68789" y="9082"/>
                  <a:pt x="68554" y="9151"/>
                  <a:pt x="68591" y="9410"/>
                </a:cubicBezTo>
                <a:cubicBezTo>
                  <a:pt x="68573" y="9412"/>
                  <a:pt x="68556" y="9412"/>
                  <a:pt x="68538" y="9412"/>
                </a:cubicBezTo>
                <a:cubicBezTo>
                  <a:pt x="68322" y="9412"/>
                  <a:pt x="68125" y="9327"/>
                  <a:pt x="67927" y="9258"/>
                </a:cubicBezTo>
                <a:cubicBezTo>
                  <a:pt x="66984" y="8932"/>
                  <a:pt x="66040" y="8610"/>
                  <a:pt x="65068" y="8383"/>
                </a:cubicBezTo>
                <a:cubicBezTo>
                  <a:pt x="65052" y="8379"/>
                  <a:pt x="65035" y="8377"/>
                  <a:pt x="65017" y="8377"/>
                </a:cubicBezTo>
                <a:cubicBezTo>
                  <a:pt x="64956" y="8377"/>
                  <a:pt x="64888" y="8403"/>
                  <a:pt x="64799" y="8476"/>
                </a:cubicBezTo>
                <a:cubicBezTo>
                  <a:pt x="65209" y="8651"/>
                  <a:pt x="65614" y="8838"/>
                  <a:pt x="66030" y="8996"/>
                </a:cubicBezTo>
                <a:cubicBezTo>
                  <a:pt x="66590" y="9211"/>
                  <a:pt x="67160" y="9399"/>
                  <a:pt x="67722" y="9608"/>
                </a:cubicBezTo>
                <a:cubicBezTo>
                  <a:pt x="67822" y="9646"/>
                  <a:pt x="68060" y="9702"/>
                  <a:pt x="67966" y="9795"/>
                </a:cubicBezTo>
                <a:cubicBezTo>
                  <a:pt x="67820" y="9939"/>
                  <a:pt x="67924" y="10278"/>
                  <a:pt x="67639" y="10278"/>
                </a:cubicBezTo>
                <a:cubicBezTo>
                  <a:pt x="67629" y="10278"/>
                  <a:pt x="67618" y="10277"/>
                  <a:pt x="67606" y="10276"/>
                </a:cubicBezTo>
                <a:cubicBezTo>
                  <a:pt x="67369" y="10255"/>
                  <a:pt x="67126" y="10253"/>
                  <a:pt x="66898" y="10142"/>
                </a:cubicBezTo>
                <a:cubicBezTo>
                  <a:pt x="65842" y="9626"/>
                  <a:pt x="64663" y="9586"/>
                  <a:pt x="63548" y="9274"/>
                </a:cubicBezTo>
                <a:lnTo>
                  <a:pt x="63548" y="9274"/>
                </a:lnTo>
                <a:cubicBezTo>
                  <a:pt x="63998" y="9686"/>
                  <a:pt x="64580" y="9783"/>
                  <a:pt x="65127" y="9966"/>
                </a:cubicBezTo>
                <a:cubicBezTo>
                  <a:pt x="65773" y="10183"/>
                  <a:pt x="66415" y="10411"/>
                  <a:pt x="67058" y="10636"/>
                </a:cubicBezTo>
                <a:cubicBezTo>
                  <a:pt x="67141" y="10666"/>
                  <a:pt x="67178" y="10727"/>
                  <a:pt x="67153" y="10822"/>
                </a:cubicBezTo>
                <a:cubicBezTo>
                  <a:pt x="67125" y="10922"/>
                  <a:pt x="66324" y="11702"/>
                  <a:pt x="66212" y="11702"/>
                </a:cubicBezTo>
                <a:cubicBezTo>
                  <a:pt x="66209" y="11702"/>
                  <a:pt x="66207" y="11701"/>
                  <a:pt x="66205" y="11700"/>
                </a:cubicBezTo>
                <a:cubicBezTo>
                  <a:pt x="65900" y="11549"/>
                  <a:pt x="65581" y="11441"/>
                  <a:pt x="65259" y="11333"/>
                </a:cubicBezTo>
                <a:cubicBezTo>
                  <a:pt x="64494" y="11074"/>
                  <a:pt x="63731" y="10806"/>
                  <a:pt x="62903" y="10806"/>
                </a:cubicBezTo>
                <a:cubicBezTo>
                  <a:pt x="62868" y="10806"/>
                  <a:pt x="62832" y="10806"/>
                  <a:pt x="62797" y="10807"/>
                </a:cubicBezTo>
                <a:cubicBezTo>
                  <a:pt x="63826" y="11326"/>
                  <a:pt x="64978" y="11555"/>
                  <a:pt x="65989" y="12172"/>
                </a:cubicBezTo>
                <a:cubicBezTo>
                  <a:pt x="65776" y="12361"/>
                  <a:pt x="65524" y="12540"/>
                  <a:pt x="65452" y="12865"/>
                </a:cubicBezTo>
                <a:cubicBezTo>
                  <a:pt x="65432" y="12953"/>
                  <a:pt x="65367" y="12997"/>
                  <a:pt x="65270" y="12997"/>
                </a:cubicBezTo>
                <a:cubicBezTo>
                  <a:pt x="65235" y="12997"/>
                  <a:pt x="65195" y="12991"/>
                  <a:pt x="65152" y="12980"/>
                </a:cubicBezTo>
                <a:cubicBezTo>
                  <a:pt x="64604" y="12838"/>
                  <a:pt x="64065" y="12660"/>
                  <a:pt x="63542" y="12446"/>
                </a:cubicBezTo>
                <a:cubicBezTo>
                  <a:pt x="63097" y="12262"/>
                  <a:pt x="62560" y="12345"/>
                  <a:pt x="62192" y="11974"/>
                </a:cubicBezTo>
                <a:cubicBezTo>
                  <a:pt x="62153" y="11935"/>
                  <a:pt x="62116" y="11921"/>
                  <a:pt x="62080" y="11921"/>
                </a:cubicBezTo>
                <a:cubicBezTo>
                  <a:pt x="61997" y="11921"/>
                  <a:pt x="61917" y="11992"/>
                  <a:pt x="61828" y="11992"/>
                </a:cubicBezTo>
                <a:cubicBezTo>
                  <a:pt x="61817" y="11992"/>
                  <a:pt x="61806" y="11991"/>
                  <a:pt x="61795" y="11988"/>
                </a:cubicBezTo>
                <a:lnTo>
                  <a:pt x="61795" y="11988"/>
                </a:lnTo>
                <a:cubicBezTo>
                  <a:pt x="62179" y="12401"/>
                  <a:pt x="62711" y="12521"/>
                  <a:pt x="63184" y="12709"/>
                </a:cubicBezTo>
                <a:cubicBezTo>
                  <a:pt x="63785" y="12947"/>
                  <a:pt x="64363" y="13238"/>
                  <a:pt x="64972" y="13459"/>
                </a:cubicBezTo>
                <a:cubicBezTo>
                  <a:pt x="65256" y="13561"/>
                  <a:pt x="65419" y="13730"/>
                  <a:pt x="65409" y="14066"/>
                </a:cubicBezTo>
                <a:cubicBezTo>
                  <a:pt x="65404" y="14279"/>
                  <a:pt x="65478" y="14499"/>
                  <a:pt x="65547" y="14707"/>
                </a:cubicBezTo>
                <a:cubicBezTo>
                  <a:pt x="65574" y="14787"/>
                  <a:pt x="65684" y="14846"/>
                  <a:pt x="65586" y="14943"/>
                </a:cubicBezTo>
                <a:cubicBezTo>
                  <a:pt x="65544" y="14984"/>
                  <a:pt x="65497" y="15003"/>
                  <a:pt x="65449" y="15003"/>
                </a:cubicBezTo>
                <a:cubicBezTo>
                  <a:pt x="65408" y="15003"/>
                  <a:pt x="65366" y="14989"/>
                  <a:pt x="65325" y="14965"/>
                </a:cubicBezTo>
                <a:cubicBezTo>
                  <a:pt x="64759" y="14620"/>
                  <a:pt x="64067" y="14613"/>
                  <a:pt x="63494" y="14272"/>
                </a:cubicBezTo>
                <a:cubicBezTo>
                  <a:pt x="63429" y="14234"/>
                  <a:pt x="63355" y="14219"/>
                  <a:pt x="63274" y="14219"/>
                </a:cubicBezTo>
                <a:cubicBezTo>
                  <a:pt x="63136" y="14219"/>
                  <a:pt x="62979" y="14262"/>
                  <a:pt x="62814" y="14308"/>
                </a:cubicBezTo>
                <a:cubicBezTo>
                  <a:pt x="63815" y="14748"/>
                  <a:pt x="64771" y="15154"/>
                  <a:pt x="65713" y="15590"/>
                </a:cubicBezTo>
                <a:cubicBezTo>
                  <a:pt x="66043" y="15744"/>
                  <a:pt x="66332" y="15948"/>
                  <a:pt x="66273" y="16425"/>
                </a:cubicBezTo>
                <a:cubicBezTo>
                  <a:pt x="66254" y="16581"/>
                  <a:pt x="66490" y="16770"/>
                  <a:pt x="66679" y="17046"/>
                </a:cubicBezTo>
                <a:cubicBezTo>
                  <a:pt x="65459" y="16419"/>
                  <a:pt x="64299" y="15953"/>
                  <a:pt x="63074" y="15673"/>
                </a:cubicBezTo>
                <a:lnTo>
                  <a:pt x="63025" y="15800"/>
                </a:lnTo>
                <a:cubicBezTo>
                  <a:pt x="63777" y="16108"/>
                  <a:pt x="64545" y="16384"/>
                  <a:pt x="65279" y="16733"/>
                </a:cubicBezTo>
                <a:cubicBezTo>
                  <a:pt x="65917" y="17036"/>
                  <a:pt x="66752" y="17133"/>
                  <a:pt x="67016" y="17910"/>
                </a:cubicBezTo>
                <a:cubicBezTo>
                  <a:pt x="67126" y="18236"/>
                  <a:pt x="67445" y="18489"/>
                  <a:pt x="67379" y="18890"/>
                </a:cubicBezTo>
                <a:cubicBezTo>
                  <a:pt x="67363" y="18990"/>
                  <a:pt x="67448" y="19159"/>
                  <a:pt x="67614" y="19238"/>
                </a:cubicBezTo>
                <a:cubicBezTo>
                  <a:pt x="66081" y="18577"/>
                  <a:pt x="64636" y="17733"/>
                  <a:pt x="62896" y="17359"/>
                </a:cubicBezTo>
                <a:lnTo>
                  <a:pt x="62896" y="17359"/>
                </a:lnTo>
                <a:cubicBezTo>
                  <a:pt x="63189" y="17777"/>
                  <a:pt x="63573" y="17876"/>
                  <a:pt x="63897" y="18037"/>
                </a:cubicBezTo>
                <a:cubicBezTo>
                  <a:pt x="64856" y="18517"/>
                  <a:pt x="65886" y="18848"/>
                  <a:pt x="66734" y="19552"/>
                </a:cubicBezTo>
                <a:cubicBezTo>
                  <a:pt x="67007" y="19779"/>
                  <a:pt x="67358" y="19989"/>
                  <a:pt x="67668" y="20101"/>
                </a:cubicBezTo>
                <a:cubicBezTo>
                  <a:pt x="68152" y="20277"/>
                  <a:pt x="68042" y="20697"/>
                  <a:pt x="68227" y="20979"/>
                </a:cubicBezTo>
                <a:cubicBezTo>
                  <a:pt x="68264" y="21034"/>
                  <a:pt x="68331" y="21099"/>
                  <a:pt x="68376" y="21229"/>
                </a:cubicBezTo>
                <a:cubicBezTo>
                  <a:pt x="68067" y="21093"/>
                  <a:pt x="67741" y="21198"/>
                  <a:pt x="67515" y="20835"/>
                </a:cubicBezTo>
                <a:cubicBezTo>
                  <a:pt x="67412" y="20670"/>
                  <a:pt x="67047" y="20616"/>
                  <a:pt x="66804" y="20525"/>
                </a:cubicBezTo>
                <a:cubicBezTo>
                  <a:pt x="66348" y="20353"/>
                  <a:pt x="65856" y="20278"/>
                  <a:pt x="65426" y="20022"/>
                </a:cubicBezTo>
                <a:cubicBezTo>
                  <a:pt x="65281" y="19936"/>
                  <a:pt x="65186" y="19891"/>
                  <a:pt x="65095" y="19891"/>
                </a:cubicBezTo>
                <a:cubicBezTo>
                  <a:pt x="64986" y="19891"/>
                  <a:pt x="64883" y="19956"/>
                  <a:pt x="64707" y="20091"/>
                </a:cubicBezTo>
                <a:cubicBezTo>
                  <a:pt x="65298" y="20423"/>
                  <a:pt x="65901" y="20709"/>
                  <a:pt x="66499" y="21006"/>
                </a:cubicBezTo>
                <a:cubicBezTo>
                  <a:pt x="67185" y="21346"/>
                  <a:pt x="67900" y="21675"/>
                  <a:pt x="68480" y="22156"/>
                </a:cubicBezTo>
                <a:cubicBezTo>
                  <a:pt x="68874" y="22482"/>
                  <a:pt x="69175" y="23012"/>
                  <a:pt x="69158" y="23604"/>
                </a:cubicBezTo>
                <a:cubicBezTo>
                  <a:pt x="69152" y="23799"/>
                  <a:pt x="69042" y="23853"/>
                  <a:pt x="68919" y="23853"/>
                </a:cubicBezTo>
                <a:cubicBezTo>
                  <a:pt x="68851" y="23853"/>
                  <a:pt x="68779" y="23837"/>
                  <a:pt x="68718" y="23819"/>
                </a:cubicBezTo>
                <a:cubicBezTo>
                  <a:pt x="68389" y="23721"/>
                  <a:pt x="68093" y="23539"/>
                  <a:pt x="67732" y="23539"/>
                </a:cubicBezTo>
                <a:cubicBezTo>
                  <a:pt x="67683" y="23539"/>
                  <a:pt x="67632" y="23542"/>
                  <a:pt x="67580" y="23550"/>
                </a:cubicBezTo>
                <a:cubicBezTo>
                  <a:pt x="67571" y="23551"/>
                  <a:pt x="67561" y="23552"/>
                  <a:pt x="67552" y="23552"/>
                </a:cubicBezTo>
                <a:cubicBezTo>
                  <a:pt x="67336" y="23552"/>
                  <a:pt x="67259" y="23182"/>
                  <a:pt x="66993" y="23182"/>
                </a:cubicBezTo>
                <a:cubicBezTo>
                  <a:pt x="66981" y="23182"/>
                  <a:pt x="66969" y="23183"/>
                  <a:pt x="66956" y="23185"/>
                </a:cubicBezTo>
                <a:cubicBezTo>
                  <a:pt x="66956" y="23061"/>
                  <a:pt x="66910" y="23031"/>
                  <a:pt x="66849" y="23031"/>
                </a:cubicBezTo>
                <a:cubicBezTo>
                  <a:pt x="66800" y="23031"/>
                  <a:pt x="66741" y="23051"/>
                  <a:pt x="66691" y="23056"/>
                </a:cubicBezTo>
                <a:cubicBezTo>
                  <a:pt x="66649" y="23061"/>
                  <a:pt x="66610" y="23068"/>
                  <a:pt x="66575" y="23068"/>
                </a:cubicBezTo>
                <a:cubicBezTo>
                  <a:pt x="66505" y="23068"/>
                  <a:pt x="66455" y="23038"/>
                  <a:pt x="66453" y="22894"/>
                </a:cubicBezTo>
                <a:cubicBezTo>
                  <a:pt x="66451" y="22781"/>
                  <a:pt x="66413" y="22699"/>
                  <a:pt x="66341" y="22699"/>
                </a:cubicBezTo>
                <a:cubicBezTo>
                  <a:pt x="66297" y="22699"/>
                  <a:pt x="66241" y="22730"/>
                  <a:pt x="66172" y="22805"/>
                </a:cubicBezTo>
                <a:cubicBezTo>
                  <a:pt x="66138" y="22842"/>
                  <a:pt x="66109" y="22857"/>
                  <a:pt x="66084" y="22857"/>
                </a:cubicBezTo>
                <a:cubicBezTo>
                  <a:pt x="66028" y="22857"/>
                  <a:pt x="66000" y="22777"/>
                  <a:pt x="66002" y="22713"/>
                </a:cubicBezTo>
                <a:cubicBezTo>
                  <a:pt x="66011" y="22524"/>
                  <a:pt x="65895" y="22446"/>
                  <a:pt x="65779" y="22446"/>
                </a:cubicBezTo>
                <a:cubicBezTo>
                  <a:pt x="65751" y="22446"/>
                  <a:pt x="65723" y="22451"/>
                  <a:pt x="65697" y="22459"/>
                </a:cubicBezTo>
                <a:cubicBezTo>
                  <a:pt x="65637" y="22479"/>
                  <a:pt x="65581" y="22487"/>
                  <a:pt x="65530" y="22487"/>
                </a:cubicBezTo>
                <a:cubicBezTo>
                  <a:pt x="65256" y="22487"/>
                  <a:pt x="65089" y="22248"/>
                  <a:pt x="64902" y="22119"/>
                </a:cubicBezTo>
                <a:cubicBezTo>
                  <a:pt x="64680" y="21963"/>
                  <a:pt x="64484" y="21825"/>
                  <a:pt x="64210" y="21800"/>
                </a:cubicBezTo>
                <a:cubicBezTo>
                  <a:pt x="63863" y="21767"/>
                  <a:pt x="63595" y="21514"/>
                  <a:pt x="63302" y="21404"/>
                </a:cubicBezTo>
                <a:cubicBezTo>
                  <a:pt x="62883" y="21245"/>
                  <a:pt x="62452" y="21088"/>
                  <a:pt x="62035" y="20918"/>
                </a:cubicBezTo>
                <a:cubicBezTo>
                  <a:pt x="61161" y="20564"/>
                  <a:pt x="60245" y="20355"/>
                  <a:pt x="59365" y="20057"/>
                </a:cubicBezTo>
                <a:cubicBezTo>
                  <a:pt x="58840" y="19879"/>
                  <a:pt x="58279" y="19740"/>
                  <a:pt x="57754" y="19580"/>
                </a:cubicBezTo>
                <a:cubicBezTo>
                  <a:pt x="56920" y="19326"/>
                  <a:pt x="56047" y="19158"/>
                  <a:pt x="55205" y="18901"/>
                </a:cubicBezTo>
                <a:cubicBezTo>
                  <a:pt x="54674" y="18738"/>
                  <a:pt x="54122" y="18756"/>
                  <a:pt x="53585" y="18617"/>
                </a:cubicBezTo>
                <a:cubicBezTo>
                  <a:pt x="52960" y="18456"/>
                  <a:pt x="52327" y="18185"/>
                  <a:pt x="51705" y="18170"/>
                </a:cubicBezTo>
                <a:cubicBezTo>
                  <a:pt x="50941" y="18151"/>
                  <a:pt x="50228" y="17964"/>
                  <a:pt x="49495" y="17839"/>
                </a:cubicBezTo>
                <a:cubicBezTo>
                  <a:pt x="48492" y="17670"/>
                  <a:pt x="47488" y="17590"/>
                  <a:pt x="46470" y="17550"/>
                </a:cubicBezTo>
                <a:cubicBezTo>
                  <a:pt x="45508" y="17511"/>
                  <a:pt x="44544" y="17370"/>
                  <a:pt x="43577" y="17298"/>
                </a:cubicBezTo>
                <a:cubicBezTo>
                  <a:pt x="43506" y="17293"/>
                  <a:pt x="43436" y="17291"/>
                  <a:pt x="43366" y="17291"/>
                </a:cubicBezTo>
                <a:cubicBezTo>
                  <a:pt x="43093" y="17291"/>
                  <a:pt x="42821" y="17322"/>
                  <a:pt x="42550" y="17322"/>
                </a:cubicBezTo>
                <a:cubicBezTo>
                  <a:pt x="42368" y="17322"/>
                  <a:pt x="42187" y="17308"/>
                  <a:pt x="42005" y="17262"/>
                </a:cubicBezTo>
                <a:cubicBezTo>
                  <a:pt x="41753" y="17197"/>
                  <a:pt x="41499" y="17177"/>
                  <a:pt x="41245" y="17177"/>
                </a:cubicBezTo>
                <a:cubicBezTo>
                  <a:pt x="40839" y="17177"/>
                  <a:pt x="40431" y="17228"/>
                  <a:pt x="40023" y="17228"/>
                </a:cubicBezTo>
                <a:cubicBezTo>
                  <a:pt x="39926" y="17228"/>
                  <a:pt x="39829" y="17225"/>
                  <a:pt x="39732" y="17218"/>
                </a:cubicBezTo>
                <a:cubicBezTo>
                  <a:pt x="39549" y="17204"/>
                  <a:pt x="39364" y="17199"/>
                  <a:pt x="39180" y="17199"/>
                </a:cubicBezTo>
                <a:cubicBezTo>
                  <a:pt x="38414" y="17199"/>
                  <a:pt x="37643" y="17291"/>
                  <a:pt x="36875" y="17291"/>
                </a:cubicBezTo>
                <a:cubicBezTo>
                  <a:pt x="36859" y="17291"/>
                  <a:pt x="36843" y="17291"/>
                  <a:pt x="36827" y="17291"/>
                </a:cubicBezTo>
                <a:cubicBezTo>
                  <a:pt x="36176" y="17289"/>
                  <a:pt x="35519" y="17286"/>
                  <a:pt x="34871" y="17282"/>
                </a:cubicBezTo>
                <a:cubicBezTo>
                  <a:pt x="34847" y="17282"/>
                  <a:pt x="34824" y="17282"/>
                  <a:pt x="34801" y="17282"/>
                </a:cubicBezTo>
                <a:cubicBezTo>
                  <a:pt x="34299" y="17282"/>
                  <a:pt x="33780" y="17307"/>
                  <a:pt x="33270" y="17336"/>
                </a:cubicBezTo>
                <a:cubicBezTo>
                  <a:pt x="31958" y="17409"/>
                  <a:pt x="30648" y="17472"/>
                  <a:pt x="29336" y="17525"/>
                </a:cubicBezTo>
                <a:cubicBezTo>
                  <a:pt x="28507" y="17558"/>
                  <a:pt x="27679" y="17624"/>
                  <a:pt x="26852" y="17670"/>
                </a:cubicBezTo>
                <a:cubicBezTo>
                  <a:pt x="26310" y="17699"/>
                  <a:pt x="25746" y="17817"/>
                  <a:pt x="25190" y="17875"/>
                </a:cubicBezTo>
                <a:cubicBezTo>
                  <a:pt x="24082" y="17987"/>
                  <a:pt x="22971" y="18110"/>
                  <a:pt x="21896" y="18384"/>
                </a:cubicBezTo>
                <a:cubicBezTo>
                  <a:pt x="20828" y="18655"/>
                  <a:pt x="19744" y="18859"/>
                  <a:pt x="18672" y="19096"/>
                </a:cubicBezTo>
                <a:cubicBezTo>
                  <a:pt x="17470" y="19361"/>
                  <a:pt x="16290" y="19707"/>
                  <a:pt x="15118" y="20050"/>
                </a:cubicBezTo>
                <a:cubicBezTo>
                  <a:pt x="14216" y="20315"/>
                  <a:pt x="13287" y="20541"/>
                  <a:pt x="12421" y="20892"/>
                </a:cubicBezTo>
                <a:cubicBezTo>
                  <a:pt x="11576" y="21236"/>
                  <a:pt x="10724" y="21586"/>
                  <a:pt x="9873" y="21907"/>
                </a:cubicBezTo>
                <a:cubicBezTo>
                  <a:pt x="9349" y="22105"/>
                  <a:pt x="8817" y="22322"/>
                  <a:pt x="8293" y="22523"/>
                </a:cubicBezTo>
                <a:cubicBezTo>
                  <a:pt x="7727" y="22739"/>
                  <a:pt x="7144" y="22973"/>
                  <a:pt x="6628" y="23337"/>
                </a:cubicBezTo>
                <a:cubicBezTo>
                  <a:pt x="6246" y="23607"/>
                  <a:pt x="5788" y="23778"/>
                  <a:pt x="5363" y="23978"/>
                </a:cubicBezTo>
                <a:cubicBezTo>
                  <a:pt x="4839" y="24225"/>
                  <a:pt x="4331" y="24515"/>
                  <a:pt x="3778" y="24711"/>
                </a:cubicBezTo>
                <a:cubicBezTo>
                  <a:pt x="3554" y="24791"/>
                  <a:pt x="3385" y="24838"/>
                  <a:pt x="3248" y="24838"/>
                </a:cubicBezTo>
                <a:cubicBezTo>
                  <a:pt x="3050" y="24838"/>
                  <a:pt x="2915" y="24741"/>
                  <a:pt x="2768" y="24501"/>
                </a:cubicBezTo>
                <a:cubicBezTo>
                  <a:pt x="2634" y="24281"/>
                  <a:pt x="2818" y="23591"/>
                  <a:pt x="3065" y="23408"/>
                </a:cubicBezTo>
                <a:cubicBezTo>
                  <a:pt x="3553" y="23047"/>
                  <a:pt x="4113" y="22805"/>
                  <a:pt x="4629" y="22493"/>
                </a:cubicBezTo>
                <a:cubicBezTo>
                  <a:pt x="5136" y="22189"/>
                  <a:pt x="5665" y="21918"/>
                  <a:pt x="6203" y="21707"/>
                </a:cubicBezTo>
                <a:cubicBezTo>
                  <a:pt x="6996" y="21398"/>
                  <a:pt x="7690" y="20873"/>
                  <a:pt x="8619" y="20693"/>
                </a:cubicBezTo>
                <a:cubicBezTo>
                  <a:pt x="8486" y="20626"/>
                  <a:pt x="8365" y="20601"/>
                  <a:pt x="8253" y="20601"/>
                </a:cubicBezTo>
                <a:cubicBezTo>
                  <a:pt x="8038" y="20601"/>
                  <a:pt x="7859" y="20694"/>
                  <a:pt x="7698" y="20764"/>
                </a:cubicBezTo>
                <a:cubicBezTo>
                  <a:pt x="7221" y="20973"/>
                  <a:pt x="6725" y="21107"/>
                  <a:pt x="6228" y="21254"/>
                </a:cubicBezTo>
                <a:cubicBezTo>
                  <a:pt x="5854" y="21365"/>
                  <a:pt x="5540" y="21630"/>
                  <a:pt x="5159" y="21760"/>
                </a:cubicBezTo>
                <a:cubicBezTo>
                  <a:pt x="4530" y="21974"/>
                  <a:pt x="3965" y="22330"/>
                  <a:pt x="3392" y="22662"/>
                </a:cubicBezTo>
                <a:cubicBezTo>
                  <a:pt x="3346" y="22688"/>
                  <a:pt x="3281" y="22731"/>
                  <a:pt x="3221" y="22731"/>
                </a:cubicBezTo>
                <a:cubicBezTo>
                  <a:pt x="3192" y="22731"/>
                  <a:pt x="3165" y="22721"/>
                  <a:pt x="3140" y="22695"/>
                </a:cubicBezTo>
                <a:cubicBezTo>
                  <a:pt x="3103" y="22652"/>
                  <a:pt x="3116" y="22546"/>
                  <a:pt x="3132" y="22474"/>
                </a:cubicBezTo>
                <a:cubicBezTo>
                  <a:pt x="3211" y="22082"/>
                  <a:pt x="3423" y="21788"/>
                  <a:pt x="3780" y="21593"/>
                </a:cubicBezTo>
                <a:cubicBezTo>
                  <a:pt x="4619" y="21135"/>
                  <a:pt x="5399" y="20565"/>
                  <a:pt x="6299" y="20213"/>
                </a:cubicBezTo>
                <a:cubicBezTo>
                  <a:pt x="6499" y="20135"/>
                  <a:pt x="6716" y="20025"/>
                  <a:pt x="6869" y="19771"/>
                </a:cubicBezTo>
                <a:lnTo>
                  <a:pt x="6869" y="19771"/>
                </a:lnTo>
                <a:cubicBezTo>
                  <a:pt x="6307" y="19858"/>
                  <a:pt x="5837" y="20016"/>
                  <a:pt x="5394" y="20326"/>
                </a:cubicBezTo>
                <a:cubicBezTo>
                  <a:pt x="4899" y="20670"/>
                  <a:pt x="4260" y="20774"/>
                  <a:pt x="3807" y="21217"/>
                </a:cubicBezTo>
                <a:cubicBezTo>
                  <a:pt x="3798" y="21227"/>
                  <a:pt x="3785" y="21231"/>
                  <a:pt x="3771" y="21231"/>
                </a:cubicBezTo>
                <a:cubicBezTo>
                  <a:pt x="3703" y="21231"/>
                  <a:pt x="3598" y="21136"/>
                  <a:pt x="3631" y="21022"/>
                </a:cubicBezTo>
                <a:cubicBezTo>
                  <a:pt x="3761" y="20580"/>
                  <a:pt x="3865" y="20123"/>
                  <a:pt x="4056" y="19708"/>
                </a:cubicBezTo>
                <a:cubicBezTo>
                  <a:pt x="4224" y="19345"/>
                  <a:pt x="4667" y="19295"/>
                  <a:pt x="4985" y="19103"/>
                </a:cubicBezTo>
                <a:cubicBezTo>
                  <a:pt x="6229" y="18352"/>
                  <a:pt x="7603" y="17866"/>
                  <a:pt x="8900" y="17220"/>
                </a:cubicBezTo>
                <a:cubicBezTo>
                  <a:pt x="9205" y="17068"/>
                  <a:pt x="9548" y="17010"/>
                  <a:pt x="9854" y="16839"/>
                </a:cubicBezTo>
                <a:cubicBezTo>
                  <a:pt x="10004" y="16754"/>
                  <a:pt x="10077" y="16628"/>
                  <a:pt x="10187" y="16514"/>
                </a:cubicBezTo>
                <a:lnTo>
                  <a:pt x="10187" y="16514"/>
                </a:lnTo>
                <a:cubicBezTo>
                  <a:pt x="8248" y="17246"/>
                  <a:pt x="6284" y="17914"/>
                  <a:pt x="4424" y="19025"/>
                </a:cubicBezTo>
                <a:cubicBezTo>
                  <a:pt x="4468" y="18491"/>
                  <a:pt x="4503" y="18077"/>
                  <a:pt x="4987" y="17804"/>
                </a:cubicBezTo>
                <a:cubicBezTo>
                  <a:pt x="5728" y="17385"/>
                  <a:pt x="6476" y="16989"/>
                  <a:pt x="7278" y="16701"/>
                </a:cubicBezTo>
                <a:cubicBezTo>
                  <a:pt x="7481" y="16628"/>
                  <a:pt x="7702" y="16496"/>
                  <a:pt x="7828" y="16387"/>
                </a:cubicBezTo>
                <a:cubicBezTo>
                  <a:pt x="8181" y="16081"/>
                  <a:pt x="8641" y="16094"/>
                  <a:pt x="9005" y="15862"/>
                </a:cubicBezTo>
                <a:cubicBezTo>
                  <a:pt x="9083" y="15812"/>
                  <a:pt x="9204" y="15812"/>
                  <a:pt x="9170" y="15692"/>
                </a:cubicBezTo>
                <a:cubicBezTo>
                  <a:pt x="9151" y="15628"/>
                  <a:pt x="9103" y="15611"/>
                  <a:pt x="9050" y="15611"/>
                </a:cubicBezTo>
                <a:cubicBezTo>
                  <a:pt x="9005" y="15611"/>
                  <a:pt x="8958" y="15623"/>
                  <a:pt x="8923" y="15630"/>
                </a:cubicBezTo>
                <a:cubicBezTo>
                  <a:pt x="8460" y="15723"/>
                  <a:pt x="8024" y="15896"/>
                  <a:pt x="7596" y="16091"/>
                </a:cubicBezTo>
                <a:cubicBezTo>
                  <a:pt x="7114" y="16308"/>
                  <a:pt x="6621" y="16485"/>
                  <a:pt x="6104" y="16595"/>
                </a:cubicBezTo>
                <a:cubicBezTo>
                  <a:pt x="5888" y="16640"/>
                  <a:pt x="5815" y="16916"/>
                  <a:pt x="5578" y="16921"/>
                </a:cubicBezTo>
                <a:cubicBezTo>
                  <a:pt x="5517" y="16922"/>
                  <a:pt x="5443" y="16931"/>
                  <a:pt x="5378" y="16931"/>
                </a:cubicBezTo>
                <a:cubicBezTo>
                  <a:pt x="5316" y="16931"/>
                  <a:pt x="5260" y="16923"/>
                  <a:pt x="5228" y="16893"/>
                </a:cubicBezTo>
                <a:cubicBezTo>
                  <a:pt x="5123" y="16795"/>
                  <a:pt x="5256" y="16712"/>
                  <a:pt x="5337" y="16638"/>
                </a:cubicBezTo>
                <a:cubicBezTo>
                  <a:pt x="5379" y="16597"/>
                  <a:pt x="5405" y="16529"/>
                  <a:pt x="5417" y="16469"/>
                </a:cubicBezTo>
                <a:cubicBezTo>
                  <a:pt x="5650" y="15394"/>
                  <a:pt x="6507" y="15021"/>
                  <a:pt x="7400" y="14665"/>
                </a:cubicBezTo>
                <a:cubicBezTo>
                  <a:pt x="7984" y="14433"/>
                  <a:pt x="8546" y="14148"/>
                  <a:pt x="9105" y="13853"/>
                </a:cubicBezTo>
                <a:lnTo>
                  <a:pt x="9105" y="13853"/>
                </a:lnTo>
                <a:cubicBezTo>
                  <a:pt x="8057" y="13883"/>
                  <a:pt x="7142" y="14355"/>
                  <a:pt x="6142" y="14790"/>
                </a:cubicBezTo>
                <a:cubicBezTo>
                  <a:pt x="6296" y="14216"/>
                  <a:pt x="6653" y="13781"/>
                  <a:pt x="6694" y="13240"/>
                </a:cubicBezTo>
                <a:cubicBezTo>
                  <a:pt x="6700" y="13156"/>
                  <a:pt x="6803" y="13149"/>
                  <a:pt x="6885" y="13135"/>
                </a:cubicBezTo>
                <a:cubicBezTo>
                  <a:pt x="7609" y="13015"/>
                  <a:pt x="8215" y="12581"/>
                  <a:pt x="8905" y="12374"/>
                </a:cubicBezTo>
                <a:cubicBezTo>
                  <a:pt x="9513" y="12192"/>
                  <a:pt x="10007" y="11776"/>
                  <a:pt x="10633" y="11554"/>
                </a:cubicBezTo>
                <a:cubicBezTo>
                  <a:pt x="10519" y="11498"/>
                  <a:pt x="10409" y="11477"/>
                  <a:pt x="10302" y="11477"/>
                </a:cubicBezTo>
                <a:cubicBezTo>
                  <a:pt x="10007" y="11477"/>
                  <a:pt x="9739" y="11643"/>
                  <a:pt x="9488" y="11718"/>
                </a:cubicBezTo>
                <a:cubicBezTo>
                  <a:pt x="8584" y="11991"/>
                  <a:pt x="7708" y="12368"/>
                  <a:pt x="6827" y="12721"/>
                </a:cubicBezTo>
                <a:cubicBezTo>
                  <a:pt x="6733" y="12759"/>
                  <a:pt x="6651" y="12777"/>
                  <a:pt x="6581" y="12777"/>
                </a:cubicBezTo>
                <a:cubicBezTo>
                  <a:pt x="6375" y="12777"/>
                  <a:pt x="6273" y="12621"/>
                  <a:pt x="6246" y="12371"/>
                </a:cubicBezTo>
                <a:cubicBezTo>
                  <a:pt x="6220" y="12129"/>
                  <a:pt x="6102" y="11957"/>
                  <a:pt x="5907" y="11892"/>
                </a:cubicBezTo>
                <a:cubicBezTo>
                  <a:pt x="5777" y="11849"/>
                  <a:pt x="5710" y="11806"/>
                  <a:pt x="5705" y="11690"/>
                </a:cubicBezTo>
                <a:cubicBezTo>
                  <a:pt x="5699" y="11563"/>
                  <a:pt x="5841" y="11565"/>
                  <a:pt x="5911" y="11534"/>
                </a:cubicBezTo>
                <a:cubicBezTo>
                  <a:pt x="6463" y="11302"/>
                  <a:pt x="7045" y="11129"/>
                  <a:pt x="7574" y="10855"/>
                </a:cubicBezTo>
                <a:cubicBezTo>
                  <a:pt x="8082" y="10592"/>
                  <a:pt x="8682" y="10652"/>
                  <a:pt x="9169" y="10307"/>
                </a:cubicBezTo>
                <a:lnTo>
                  <a:pt x="9169" y="10307"/>
                </a:lnTo>
                <a:cubicBezTo>
                  <a:pt x="9087" y="10325"/>
                  <a:pt x="9004" y="10331"/>
                  <a:pt x="8922" y="10331"/>
                </a:cubicBezTo>
                <a:cubicBezTo>
                  <a:pt x="8742" y="10331"/>
                  <a:pt x="8562" y="10301"/>
                  <a:pt x="8389" y="10301"/>
                </a:cubicBezTo>
                <a:cubicBezTo>
                  <a:pt x="8290" y="10301"/>
                  <a:pt x="8194" y="10311"/>
                  <a:pt x="8100" y="10341"/>
                </a:cubicBezTo>
                <a:cubicBezTo>
                  <a:pt x="7216" y="10624"/>
                  <a:pt x="6317" y="10867"/>
                  <a:pt x="5462" y="11236"/>
                </a:cubicBezTo>
                <a:cubicBezTo>
                  <a:pt x="5350" y="11284"/>
                  <a:pt x="5239" y="11330"/>
                  <a:pt x="5140" y="11330"/>
                </a:cubicBezTo>
                <a:cubicBezTo>
                  <a:pt x="5027" y="11330"/>
                  <a:pt x="4928" y="11270"/>
                  <a:pt x="4861" y="11085"/>
                </a:cubicBezTo>
                <a:cubicBezTo>
                  <a:pt x="4856" y="11069"/>
                  <a:pt x="4849" y="11055"/>
                  <a:pt x="4839" y="11043"/>
                </a:cubicBezTo>
                <a:cubicBezTo>
                  <a:pt x="4514" y="10706"/>
                  <a:pt x="4524" y="10732"/>
                  <a:pt x="5025" y="10540"/>
                </a:cubicBezTo>
                <a:cubicBezTo>
                  <a:pt x="5499" y="10357"/>
                  <a:pt x="6019" y="10287"/>
                  <a:pt x="6446" y="9987"/>
                </a:cubicBezTo>
                <a:lnTo>
                  <a:pt x="6461" y="10001"/>
                </a:lnTo>
                <a:cubicBezTo>
                  <a:pt x="6379" y="9893"/>
                  <a:pt x="6355" y="9766"/>
                  <a:pt x="6228" y="9766"/>
                </a:cubicBezTo>
                <a:cubicBezTo>
                  <a:pt x="6173" y="9766"/>
                  <a:pt x="6099" y="9790"/>
                  <a:pt x="5992" y="9850"/>
                </a:cubicBezTo>
                <a:cubicBezTo>
                  <a:pt x="5767" y="9974"/>
                  <a:pt x="5455" y="10149"/>
                  <a:pt x="5124" y="10149"/>
                </a:cubicBezTo>
                <a:cubicBezTo>
                  <a:pt x="5069" y="10149"/>
                  <a:pt x="5013" y="10144"/>
                  <a:pt x="4956" y="10133"/>
                </a:cubicBezTo>
                <a:cubicBezTo>
                  <a:pt x="4945" y="10131"/>
                  <a:pt x="4933" y="10130"/>
                  <a:pt x="4921" y="10130"/>
                </a:cubicBezTo>
                <a:cubicBezTo>
                  <a:pt x="4846" y="10130"/>
                  <a:pt x="4757" y="10166"/>
                  <a:pt x="4696" y="10209"/>
                </a:cubicBezTo>
                <a:cubicBezTo>
                  <a:pt x="4557" y="10309"/>
                  <a:pt x="4437" y="10424"/>
                  <a:pt x="4257" y="10424"/>
                </a:cubicBezTo>
                <a:cubicBezTo>
                  <a:pt x="4226" y="10424"/>
                  <a:pt x="4193" y="10421"/>
                  <a:pt x="4158" y="10413"/>
                </a:cubicBezTo>
                <a:cubicBezTo>
                  <a:pt x="3846" y="10347"/>
                  <a:pt x="3619" y="10142"/>
                  <a:pt x="3399" y="9956"/>
                </a:cubicBezTo>
                <a:cubicBezTo>
                  <a:pt x="3150" y="9745"/>
                  <a:pt x="3511" y="9750"/>
                  <a:pt x="3581" y="9672"/>
                </a:cubicBezTo>
                <a:cubicBezTo>
                  <a:pt x="3707" y="9531"/>
                  <a:pt x="4137" y="9609"/>
                  <a:pt x="4027" y="9352"/>
                </a:cubicBezTo>
                <a:cubicBezTo>
                  <a:pt x="4001" y="9290"/>
                  <a:pt x="3958" y="9266"/>
                  <a:pt x="3906" y="9266"/>
                </a:cubicBezTo>
                <a:cubicBezTo>
                  <a:pt x="3776" y="9266"/>
                  <a:pt x="3589" y="9418"/>
                  <a:pt x="3473" y="9493"/>
                </a:cubicBezTo>
                <a:cubicBezTo>
                  <a:pt x="3352" y="9572"/>
                  <a:pt x="3250" y="9603"/>
                  <a:pt x="3158" y="9603"/>
                </a:cubicBezTo>
                <a:cubicBezTo>
                  <a:pt x="2891" y="9603"/>
                  <a:pt x="2724" y="9331"/>
                  <a:pt x="2510" y="9175"/>
                </a:cubicBezTo>
                <a:cubicBezTo>
                  <a:pt x="2327" y="9042"/>
                  <a:pt x="2262" y="8780"/>
                  <a:pt x="1911" y="8696"/>
                </a:cubicBezTo>
                <a:cubicBezTo>
                  <a:pt x="3651" y="8039"/>
                  <a:pt x="5295" y="7378"/>
                  <a:pt x="7020" y="6884"/>
                </a:cubicBezTo>
                <a:cubicBezTo>
                  <a:pt x="6873" y="6803"/>
                  <a:pt x="6800" y="6779"/>
                  <a:pt x="6723" y="6779"/>
                </a:cubicBezTo>
                <a:cubicBezTo>
                  <a:pt x="6644" y="6779"/>
                  <a:pt x="6562" y="6805"/>
                  <a:pt x="6391" y="6823"/>
                </a:cubicBezTo>
                <a:cubicBezTo>
                  <a:pt x="5584" y="6910"/>
                  <a:pt x="4810" y="7151"/>
                  <a:pt x="4058" y="7397"/>
                </a:cubicBezTo>
                <a:cubicBezTo>
                  <a:pt x="3410" y="7608"/>
                  <a:pt x="2711" y="7732"/>
                  <a:pt x="2120" y="8126"/>
                </a:cubicBezTo>
                <a:cubicBezTo>
                  <a:pt x="1978" y="8219"/>
                  <a:pt x="1817" y="8368"/>
                  <a:pt x="1651" y="8368"/>
                </a:cubicBezTo>
                <a:cubicBezTo>
                  <a:pt x="1563" y="8368"/>
                  <a:pt x="1474" y="8327"/>
                  <a:pt x="1384" y="8215"/>
                </a:cubicBezTo>
                <a:cubicBezTo>
                  <a:pt x="1167" y="7940"/>
                  <a:pt x="803" y="7671"/>
                  <a:pt x="1167" y="7238"/>
                </a:cubicBezTo>
                <a:cubicBezTo>
                  <a:pt x="1322" y="7053"/>
                  <a:pt x="1355" y="6831"/>
                  <a:pt x="1651" y="6694"/>
                </a:cubicBezTo>
                <a:cubicBezTo>
                  <a:pt x="2532" y="6282"/>
                  <a:pt x="3471" y="6042"/>
                  <a:pt x="4385" y="5750"/>
                </a:cubicBezTo>
                <a:cubicBezTo>
                  <a:pt x="5270" y="5467"/>
                  <a:pt x="6192" y="5268"/>
                  <a:pt x="7081" y="4980"/>
                </a:cubicBezTo>
                <a:cubicBezTo>
                  <a:pt x="8079" y="4656"/>
                  <a:pt x="9126" y="4542"/>
                  <a:pt x="10121" y="4241"/>
                </a:cubicBezTo>
                <a:cubicBezTo>
                  <a:pt x="11257" y="3896"/>
                  <a:pt x="12416" y="3650"/>
                  <a:pt x="13561" y="3353"/>
                </a:cubicBezTo>
                <a:cubicBezTo>
                  <a:pt x="14295" y="3161"/>
                  <a:pt x="15059" y="3049"/>
                  <a:pt x="15791" y="2866"/>
                </a:cubicBezTo>
                <a:cubicBezTo>
                  <a:pt x="16327" y="2731"/>
                  <a:pt x="16885" y="2618"/>
                  <a:pt x="17417" y="2519"/>
                </a:cubicBezTo>
                <a:cubicBezTo>
                  <a:pt x="18240" y="2366"/>
                  <a:pt x="19064" y="2190"/>
                  <a:pt x="19896" y="2066"/>
                </a:cubicBezTo>
                <a:cubicBezTo>
                  <a:pt x="21314" y="1853"/>
                  <a:pt x="22728" y="1622"/>
                  <a:pt x="24149" y="1426"/>
                </a:cubicBezTo>
                <a:cubicBezTo>
                  <a:pt x="25302" y="1266"/>
                  <a:pt x="26464" y="1134"/>
                  <a:pt x="27613" y="1081"/>
                </a:cubicBezTo>
                <a:cubicBezTo>
                  <a:pt x="29307" y="1006"/>
                  <a:pt x="31009" y="967"/>
                  <a:pt x="32708" y="945"/>
                </a:cubicBezTo>
                <a:cubicBezTo>
                  <a:pt x="32834" y="943"/>
                  <a:pt x="32960" y="942"/>
                  <a:pt x="33085" y="942"/>
                </a:cubicBezTo>
                <a:close/>
                <a:moveTo>
                  <a:pt x="34952" y="1"/>
                </a:moveTo>
                <a:cubicBezTo>
                  <a:pt x="34873" y="1"/>
                  <a:pt x="34796" y="8"/>
                  <a:pt x="34720" y="29"/>
                </a:cubicBezTo>
                <a:cubicBezTo>
                  <a:pt x="34560" y="72"/>
                  <a:pt x="34401" y="87"/>
                  <a:pt x="34243" y="87"/>
                </a:cubicBezTo>
                <a:cubicBezTo>
                  <a:pt x="33952" y="87"/>
                  <a:pt x="33664" y="38"/>
                  <a:pt x="33371" y="38"/>
                </a:cubicBezTo>
                <a:cubicBezTo>
                  <a:pt x="33254" y="38"/>
                  <a:pt x="33136" y="46"/>
                  <a:pt x="33017" y="68"/>
                </a:cubicBezTo>
                <a:cubicBezTo>
                  <a:pt x="32776" y="111"/>
                  <a:pt x="32518" y="125"/>
                  <a:pt x="32257" y="125"/>
                </a:cubicBezTo>
                <a:cubicBezTo>
                  <a:pt x="32021" y="125"/>
                  <a:pt x="31782" y="114"/>
                  <a:pt x="31549" y="102"/>
                </a:cubicBezTo>
                <a:cubicBezTo>
                  <a:pt x="31512" y="100"/>
                  <a:pt x="31475" y="100"/>
                  <a:pt x="31438" y="100"/>
                </a:cubicBezTo>
                <a:cubicBezTo>
                  <a:pt x="31084" y="100"/>
                  <a:pt x="30724" y="171"/>
                  <a:pt x="30374" y="171"/>
                </a:cubicBezTo>
                <a:cubicBezTo>
                  <a:pt x="30273" y="171"/>
                  <a:pt x="30173" y="165"/>
                  <a:pt x="30074" y="150"/>
                </a:cubicBezTo>
                <a:cubicBezTo>
                  <a:pt x="29872" y="118"/>
                  <a:pt x="29671" y="107"/>
                  <a:pt x="29471" y="107"/>
                </a:cubicBezTo>
                <a:cubicBezTo>
                  <a:pt x="29007" y="107"/>
                  <a:pt x="28546" y="168"/>
                  <a:pt x="28089" y="179"/>
                </a:cubicBezTo>
                <a:cubicBezTo>
                  <a:pt x="27488" y="192"/>
                  <a:pt x="26862" y="273"/>
                  <a:pt x="26249" y="337"/>
                </a:cubicBezTo>
                <a:cubicBezTo>
                  <a:pt x="25904" y="373"/>
                  <a:pt x="25567" y="417"/>
                  <a:pt x="25219" y="417"/>
                </a:cubicBezTo>
                <a:cubicBezTo>
                  <a:pt x="25124" y="417"/>
                  <a:pt x="25028" y="414"/>
                  <a:pt x="24931" y="406"/>
                </a:cubicBezTo>
                <a:cubicBezTo>
                  <a:pt x="24910" y="405"/>
                  <a:pt x="24888" y="404"/>
                  <a:pt x="24866" y="404"/>
                </a:cubicBezTo>
                <a:cubicBezTo>
                  <a:pt x="24562" y="404"/>
                  <a:pt x="24225" y="546"/>
                  <a:pt x="23903" y="611"/>
                </a:cubicBezTo>
                <a:cubicBezTo>
                  <a:pt x="23191" y="755"/>
                  <a:pt x="22440" y="636"/>
                  <a:pt x="21757" y="948"/>
                </a:cubicBezTo>
                <a:cubicBezTo>
                  <a:pt x="21585" y="1027"/>
                  <a:pt x="21406" y="1042"/>
                  <a:pt x="21225" y="1042"/>
                </a:cubicBezTo>
                <a:cubicBezTo>
                  <a:pt x="21111" y="1042"/>
                  <a:pt x="20997" y="1036"/>
                  <a:pt x="20883" y="1036"/>
                </a:cubicBezTo>
                <a:cubicBezTo>
                  <a:pt x="20734" y="1036"/>
                  <a:pt x="20586" y="1047"/>
                  <a:pt x="20442" y="1094"/>
                </a:cubicBezTo>
                <a:cubicBezTo>
                  <a:pt x="19531" y="1390"/>
                  <a:pt x="18584" y="1519"/>
                  <a:pt x="17639" y="1633"/>
                </a:cubicBezTo>
                <a:cubicBezTo>
                  <a:pt x="17300" y="1675"/>
                  <a:pt x="16985" y="1842"/>
                  <a:pt x="16625" y="1842"/>
                </a:cubicBezTo>
                <a:cubicBezTo>
                  <a:pt x="16540" y="1842"/>
                  <a:pt x="16453" y="1833"/>
                  <a:pt x="16363" y="1811"/>
                </a:cubicBezTo>
                <a:cubicBezTo>
                  <a:pt x="16355" y="1809"/>
                  <a:pt x="16346" y="1808"/>
                  <a:pt x="16335" y="1808"/>
                </a:cubicBezTo>
                <a:cubicBezTo>
                  <a:pt x="16193" y="1808"/>
                  <a:pt x="15836" y="1983"/>
                  <a:pt x="15590" y="2040"/>
                </a:cubicBezTo>
                <a:cubicBezTo>
                  <a:pt x="14531" y="2291"/>
                  <a:pt x="13464" y="2485"/>
                  <a:pt x="12423" y="2827"/>
                </a:cubicBezTo>
                <a:cubicBezTo>
                  <a:pt x="11687" y="3070"/>
                  <a:pt x="10887" y="3119"/>
                  <a:pt x="10142" y="3341"/>
                </a:cubicBezTo>
                <a:cubicBezTo>
                  <a:pt x="9647" y="3489"/>
                  <a:pt x="9136" y="3543"/>
                  <a:pt x="8643" y="3714"/>
                </a:cubicBezTo>
                <a:cubicBezTo>
                  <a:pt x="7881" y="3979"/>
                  <a:pt x="7091" y="4244"/>
                  <a:pt x="6317" y="4380"/>
                </a:cubicBezTo>
                <a:cubicBezTo>
                  <a:pt x="5755" y="4479"/>
                  <a:pt x="5305" y="4792"/>
                  <a:pt x="4756" y="4869"/>
                </a:cubicBezTo>
                <a:cubicBezTo>
                  <a:pt x="4392" y="4919"/>
                  <a:pt x="4058" y="5152"/>
                  <a:pt x="3699" y="5265"/>
                </a:cubicBezTo>
                <a:cubicBezTo>
                  <a:pt x="3203" y="5421"/>
                  <a:pt x="2706" y="5583"/>
                  <a:pt x="2212" y="5744"/>
                </a:cubicBezTo>
                <a:cubicBezTo>
                  <a:pt x="1377" y="6017"/>
                  <a:pt x="492" y="6268"/>
                  <a:pt x="183" y="7279"/>
                </a:cubicBezTo>
                <a:cubicBezTo>
                  <a:pt x="1" y="7873"/>
                  <a:pt x="302" y="9026"/>
                  <a:pt x="815" y="9244"/>
                </a:cubicBezTo>
                <a:cubicBezTo>
                  <a:pt x="1241" y="9425"/>
                  <a:pt x="1552" y="9735"/>
                  <a:pt x="1892" y="10005"/>
                </a:cubicBezTo>
                <a:cubicBezTo>
                  <a:pt x="2323" y="10347"/>
                  <a:pt x="2614" y="10856"/>
                  <a:pt x="3103" y="11134"/>
                </a:cubicBezTo>
                <a:cubicBezTo>
                  <a:pt x="3402" y="11304"/>
                  <a:pt x="3767" y="11552"/>
                  <a:pt x="3889" y="11751"/>
                </a:cubicBezTo>
                <a:cubicBezTo>
                  <a:pt x="4161" y="12190"/>
                  <a:pt x="4564" y="12300"/>
                  <a:pt x="4942" y="12499"/>
                </a:cubicBezTo>
                <a:cubicBezTo>
                  <a:pt x="5410" y="12747"/>
                  <a:pt x="5533" y="13034"/>
                  <a:pt x="5352" y="13571"/>
                </a:cubicBezTo>
                <a:cubicBezTo>
                  <a:pt x="5287" y="13762"/>
                  <a:pt x="5124" y="14023"/>
                  <a:pt x="5192" y="14133"/>
                </a:cubicBezTo>
                <a:cubicBezTo>
                  <a:pt x="5340" y="14366"/>
                  <a:pt x="5167" y="14478"/>
                  <a:pt x="5076" y="14536"/>
                </a:cubicBezTo>
                <a:cubicBezTo>
                  <a:pt x="4722" y="14765"/>
                  <a:pt x="4624" y="15057"/>
                  <a:pt x="4687" y="15464"/>
                </a:cubicBezTo>
                <a:cubicBezTo>
                  <a:pt x="4711" y="15624"/>
                  <a:pt x="4756" y="15906"/>
                  <a:pt x="4436" y="15906"/>
                </a:cubicBezTo>
                <a:cubicBezTo>
                  <a:pt x="4434" y="15906"/>
                  <a:pt x="4432" y="15906"/>
                  <a:pt x="4430" y="15906"/>
                </a:cubicBezTo>
                <a:cubicBezTo>
                  <a:pt x="4428" y="15906"/>
                  <a:pt x="4426" y="15906"/>
                  <a:pt x="4424" y="15906"/>
                </a:cubicBezTo>
                <a:cubicBezTo>
                  <a:pt x="4284" y="15906"/>
                  <a:pt x="4303" y="15993"/>
                  <a:pt x="4275" y="16083"/>
                </a:cubicBezTo>
                <a:cubicBezTo>
                  <a:pt x="4197" y="16337"/>
                  <a:pt x="4163" y="16643"/>
                  <a:pt x="3995" y="16821"/>
                </a:cubicBezTo>
                <a:cubicBezTo>
                  <a:pt x="3727" y="17110"/>
                  <a:pt x="3663" y="17490"/>
                  <a:pt x="3526" y="17809"/>
                </a:cubicBezTo>
                <a:cubicBezTo>
                  <a:pt x="3297" y="18342"/>
                  <a:pt x="3035" y="18883"/>
                  <a:pt x="2913" y="19454"/>
                </a:cubicBezTo>
                <a:cubicBezTo>
                  <a:pt x="2845" y="19774"/>
                  <a:pt x="2713" y="20051"/>
                  <a:pt x="2599" y="20345"/>
                </a:cubicBezTo>
                <a:cubicBezTo>
                  <a:pt x="2566" y="20432"/>
                  <a:pt x="2323" y="21160"/>
                  <a:pt x="2319" y="21229"/>
                </a:cubicBezTo>
                <a:cubicBezTo>
                  <a:pt x="2295" y="21554"/>
                  <a:pt x="1980" y="21902"/>
                  <a:pt x="2029" y="22083"/>
                </a:cubicBezTo>
                <a:cubicBezTo>
                  <a:pt x="2128" y="22453"/>
                  <a:pt x="1594" y="22653"/>
                  <a:pt x="1881" y="22988"/>
                </a:cubicBezTo>
                <a:cubicBezTo>
                  <a:pt x="1425" y="23319"/>
                  <a:pt x="1879" y="23843"/>
                  <a:pt x="1614" y="24176"/>
                </a:cubicBezTo>
                <a:cubicBezTo>
                  <a:pt x="1691" y="24632"/>
                  <a:pt x="1804" y="25014"/>
                  <a:pt x="2085" y="25360"/>
                </a:cubicBezTo>
                <a:cubicBezTo>
                  <a:pt x="2371" y="25707"/>
                  <a:pt x="2693" y="25868"/>
                  <a:pt x="3062" y="25868"/>
                </a:cubicBezTo>
                <a:cubicBezTo>
                  <a:pt x="3252" y="25868"/>
                  <a:pt x="3455" y="25825"/>
                  <a:pt x="3673" y="25743"/>
                </a:cubicBezTo>
                <a:cubicBezTo>
                  <a:pt x="4530" y="25422"/>
                  <a:pt x="5320" y="24963"/>
                  <a:pt x="6159" y="24605"/>
                </a:cubicBezTo>
                <a:cubicBezTo>
                  <a:pt x="6676" y="24385"/>
                  <a:pt x="7206" y="24138"/>
                  <a:pt x="7683" y="23850"/>
                </a:cubicBezTo>
                <a:cubicBezTo>
                  <a:pt x="8249" y="23511"/>
                  <a:pt x="8875" y="23357"/>
                  <a:pt x="9454" y="23070"/>
                </a:cubicBezTo>
                <a:cubicBezTo>
                  <a:pt x="10196" y="22704"/>
                  <a:pt x="11013" y="22489"/>
                  <a:pt x="11795" y="22204"/>
                </a:cubicBezTo>
                <a:cubicBezTo>
                  <a:pt x="12296" y="22022"/>
                  <a:pt x="12798" y="21843"/>
                  <a:pt x="13291" y="21641"/>
                </a:cubicBezTo>
                <a:cubicBezTo>
                  <a:pt x="13881" y="21400"/>
                  <a:pt x="14524" y="21332"/>
                  <a:pt x="15107" y="21128"/>
                </a:cubicBezTo>
                <a:cubicBezTo>
                  <a:pt x="15846" y="20870"/>
                  <a:pt x="16590" y="20636"/>
                  <a:pt x="17341" y="20428"/>
                </a:cubicBezTo>
                <a:cubicBezTo>
                  <a:pt x="17974" y="20251"/>
                  <a:pt x="18653" y="20221"/>
                  <a:pt x="19272" y="20011"/>
                </a:cubicBezTo>
                <a:cubicBezTo>
                  <a:pt x="19655" y="19880"/>
                  <a:pt x="20094" y="19720"/>
                  <a:pt x="20436" y="19682"/>
                </a:cubicBezTo>
                <a:cubicBezTo>
                  <a:pt x="21077" y="19611"/>
                  <a:pt x="21703" y="19453"/>
                  <a:pt x="22343" y="19390"/>
                </a:cubicBezTo>
                <a:cubicBezTo>
                  <a:pt x="22534" y="19371"/>
                  <a:pt x="22649" y="19215"/>
                  <a:pt x="22872" y="19215"/>
                </a:cubicBezTo>
                <a:cubicBezTo>
                  <a:pt x="22878" y="19215"/>
                  <a:pt x="22885" y="19215"/>
                  <a:pt x="22892" y="19216"/>
                </a:cubicBezTo>
                <a:cubicBezTo>
                  <a:pt x="22928" y="19217"/>
                  <a:pt x="22965" y="19218"/>
                  <a:pt x="23001" y="19218"/>
                </a:cubicBezTo>
                <a:cubicBezTo>
                  <a:pt x="23493" y="19218"/>
                  <a:pt x="23980" y="19081"/>
                  <a:pt x="24479" y="19048"/>
                </a:cubicBezTo>
                <a:cubicBezTo>
                  <a:pt x="25192" y="19001"/>
                  <a:pt x="25906" y="18893"/>
                  <a:pt x="26620" y="18819"/>
                </a:cubicBezTo>
                <a:cubicBezTo>
                  <a:pt x="26655" y="18815"/>
                  <a:pt x="26690" y="18814"/>
                  <a:pt x="26726" y="18814"/>
                </a:cubicBezTo>
                <a:cubicBezTo>
                  <a:pt x="26871" y="18814"/>
                  <a:pt x="27019" y="18838"/>
                  <a:pt x="27157" y="18838"/>
                </a:cubicBezTo>
                <a:cubicBezTo>
                  <a:pt x="27253" y="18838"/>
                  <a:pt x="27344" y="18826"/>
                  <a:pt x="27426" y="18786"/>
                </a:cubicBezTo>
                <a:cubicBezTo>
                  <a:pt x="27816" y="18592"/>
                  <a:pt x="28269" y="18609"/>
                  <a:pt x="28624" y="18599"/>
                </a:cubicBezTo>
                <a:cubicBezTo>
                  <a:pt x="29619" y="18570"/>
                  <a:pt x="30613" y="18478"/>
                  <a:pt x="31606" y="18423"/>
                </a:cubicBezTo>
                <a:cubicBezTo>
                  <a:pt x="31630" y="18422"/>
                  <a:pt x="31653" y="18421"/>
                  <a:pt x="31676" y="18421"/>
                </a:cubicBezTo>
                <a:cubicBezTo>
                  <a:pt x="31971" y="18421"/>
                  <a:pt x="32247" y="18517"/>
                  <a:pt x="32540" y="18517"/>
                </a:cubicBezTo>
                <a:cubicBezTo>
                  <a:pt x="32599" y="18517"/>
                  <a:pt x="32659" y="18513"/>
                  <a:pt x="32720" y="18504"/>
                </a:cubicBezTo>
                <a:cubicBezTo>
                  <a:pt x="32890" y="18478"/>
                  <a:pt x="33049" y="18384"/>
                  <a:pt x="33229" y="18384"/>
                </a:cubicBezTo>
                <a:cubicBezTo>
                  <a:pt x="33269" y="18384"/>
                  <a:pt x="33309" y="18388"/>
                  <a:pt x="33350" y="18399"/>
                </a:cubicBezTo>
                <a:cubicBezTo>
                  <a:pt x="33635" y="18470"/>
                  <a:pt x="33926" y="18493"/>
                  <a:pt x="34216" y="18493"/>
                </a:cubicBezTo>
                <a:cubicBezTo>
                  <a:pt x="34625" y="18493"/>
                  <a:pt x="35035" y="18448"/>
                  <a:pt x="35431" y="18429"/>
                </a:cubicBezTo>
                <a:cubicBezTo>
                  <a:pt x="36126" y="18397"/>
                  <a:pt x="36837" y="18444"/>
                  <a:pt x="37548" y="18319"/>
                </a:cubicBezTo>
                <a:cubicBezTo>
                  <a:pt x="37713" y="18290"/>
                  <a:pt x="37884" y="18281"/>
                  <a:pt x="38058" y="18281"/>
                </a:cubicBezTo>
                <a:cubicBezTo>
                  <a:pt x="38411" y="18281"/>
                  <a:pt x="38778" y="18320"/>
                  <a:pt x="39141" y="18320"/>
                </a:cubicBezTo>
                <a:cubicBezTo>
                  <a:pt x="39201" y="18320"/>
                  <a:pt x="39261" y="18319"/>
                  <a:pt x="39321" y="18317"/>
                </a:cubicBezTo>
                <a:cubicBezTo>
                  <a:pt x="39444" y="18312"/>
                  <a:pt x="39568" y="18309"/>
                  <a:pt x="39692" y="18309"/>
                </a:cubicBezTo>
                <a:cubicBezTo>
                  <a:pt x="40171" y="18309"/>
                  <a:pt x="40651" y="18341"/>
                  <a:pt x="41130" y="18341"/>
                </a:cubicBezTo>
                <a:cubicBezTo>
                  <a:pt x="41500" y="18341"/>
                  <a:pt x="41870" y="18322"/>
                  <a:pt x="42240" y="18256"/>
                </a:cubicBezTo>
                <a:cubicBezTo>
                  <a:pt x="42244" y="18255"/>
                  <a:pt x="42248" y="18255"/>
                  <a:pt x="42253" y="18255"/>
                </a:cubicBezTo>
                <a:cubicBezTo>
                  <a:pt x="42290" y="18255"/>
                  <a:pt x="42333" y="18280"/>
                  <a:pt x="42369" y="18299"/>
                </a:cubicBezTo>
                <a:cubicBezTo>
                  <a:pt x="42586" y="18416"/>
                  <a:pt x="42813" y="18441"/>
                  <a:pt x="43042" y="18441"/>
                </a:cubicBezTo>
                <a:cubicBezTo>
                  <a:pt x="43221" y="18441"/>
                  <a:pt x="43402" y="18426"/>
                  <a:pt x="43582" y="18426"/>
                </a:cubicBezTo>
                <a:cubicBezTo>
                  <a:pt x="43707" y="18426"/>
                  <a:pt x="43832" y="18433"/>
                  <a:pt x="43955" y="18458"/>
                </a:cubicBezTo>
                <a:cubicBezTo>
                  <a:pt x="44227" y="18514"/>
                  <a:pt x="44508" y="18533"/>
                  <a:pt x="44791" y="18533"/>
                </a:cubicBezTo>
                <a:cubicBezTo>
                  <a:pt x="45033" y="18533"/>
                  <a:pt x="45277" y="18519"/>
                  <a:pt x="45516" y="18502"/>
                </a:cubicBezTo>
                <a:cubicBezTo>
                  <a:pt x="45538" y="18501"/>
                  <a:pt x="45559" y="18500"/>
                  <a:pt x="45580" y="18500"/>
                </a:cubicBezTo>
                <a:cubicBezTo>
                  <a:pt x="45932" y="18500"/>
                  <a:pt x="46263" y="18693"/>
                  <a:pt x="46601" y="18693"/>
                </a:cubicBezTo>
                <a:cubicBezTo>
                  <a:pt x="46694" y="18693"/>
                  <a:pt x="46787" y="18679"/>
                  <a:pt x="46881" y="18642"/>
                </a:cubicBezTo>
                <a:cubicBezTo>
                  <a:pt x="46961" y="18610"/>
                  <a:pt x="47038" y="18598"/>
                  <a:pt x="47112" y="18598"/>
                </a:cubicBezTo>
                <a:cubicBezTo>
                  <a:pt x="47331" y="18598"/>
                  <a:pt x="47528" y="18706"/>
                  <a:pt x="47713" y="18748"/>
                </a:cubicBezTo>
                <a:cubicBezTo>
                  <a:pt x="48424" y="18912"/>
                  <a:pt x="49152" y="18951"/>
                  <a:pt x="49864" y="19097"/>
                </a:cubicBezTo>
                <a:cubicBezTo>
                  <a:pt x="50579" y="19244"/>
                  <a:pt x="51340" y="19286"/>
                  <a:pt x="52039" y="19459"/>
                </a:cubicBezTo>
                <a:cubicBezTo>
                  <a:pt x="52720" y="19626"/>
                  <a:pt x="53424" y="19791"/>
                  <a:pt x="54104" y="19998"/>
                </a:cubicBezTo>
                <a:cubicBezTo>
                  <a:pt x="54933" y="20251"/>
                  <a:pt x="55811" y="20376"/>
                  <a:pt x="56661" y="20608"/>
                </a:cubicBezTo>
                <a:cubicBezTo>
                  <a:pt x="57619" y="20868"/>
                  <a:pt x="58582" y="21110"/>
                  <a:pt x="59526" y="21415"/>
                </a:cubicBezTo>
                <a:cubicBezTo>
                  <a:pt x="59836" y="21515"/>
                  <a:pt x="60206" y="21504"/>
                  <a:pt x="60452" y="21645"/>
                </a:cubicBezTo>
                <a:cubicBezTo>
                  <a:pt x="61308" y="22133"/>
                  <a:pt x="62287" y="22292"/>
                  <a:pt x="63151" y="22752"/>
                </a:cubicBezTo>
                <a:cubicBezTo>
                  <a:pt x="63859" y="23130"/>
                  <a:pt x="64670" y="23265"/>
                  <a:pt x="65360" y="23727"/>
                </a:cubicBezTo>
                <a:cubicBezTo>
                  <a:pt x="65906" y="24092"/>
                  <a:pt x="66592" y="24223"/>
                  <a:pt x="67120" y="24658"/>
                </a:cubicBezTo>
                <a:cubicBezTo>
                  <a:pt x="67235" y="24754"/>
                  <a:pt x="67420" y="24836"/>
                  <a:pt x="67569" y="24836"/>
                </a:cubicBezTo>
                <a:cubicBezTo>
                  <a:pt x="67591" y="24836"/>
                  <a:pt x="67613" y="24834"/>
                  <a:pt x="67634" y="24830"/>
                </a:cubicBezTo>
                <a:cubicBezTo>
                  <a:pt x="67718" y="24813"/>
                  <a:pt x="67800" y="24806"/>
                  <a:pt x="67880" y="24806"/>
                </a:cubicBezTo>
                <a:cubicBezTo>
                  <a:pt x="68221" y="24806"/>
                  <a:pt x="68531" y="24939"/>
                  <a:pt x="68799" y="25091"/>
                </a:cubicBezTo>
                <a:cubicBezTo>
                  <a:pt x="68919" y="25159"/>
                  <a:pt x="69025" y="25186"/>
                  <a:pt x="69122" y="25186"/>
                </a:cubicBezTo>
                <a:cubicBezTo>
                  <a:pt x="69313" y="25186"/>
                  <a:pt x="69465" y="25080"/>
                  <a:pt x="69614" y="24977"/>
                </a:cubicBezTo>
                <a:cubicBezTo>
                  <a:pt x="70219" y="24563"/>
                  <a:pt x="70411" y="23856"/>
                  <a:pt x="70100" y="23076"/>
                </a:cubicBezTo>
                <a:cubicBezTo>
                  <a:pt x="70014" y="22861"/>
                  <a:pt x="70128" y="22647"/>
                  <a:pt x="69990" y="22460"/>
                </a:cubicBezTo>
                <a:cubicBezTo>
                  <a:pt x="69542" y="21851"/>
                  <a:pt x="69482" y="21077"/>
                  <a:pt x="69123" y="20415"/>
                </a:cubicBezTo>
                <a:cubicBezTo>
                  <a:pt x="68886" y="19978"/>
                  <a:pt x="68848" y="19415"/>
                  <a:pt x="68591" y="18940"/>
                </a:cubicBezTo>
                <a:cubicBezTo>
                  <a:pt x="68373" y="18532"/>
                  <a:pt x="68287" y="18053"/>
                  <a:pt x="68077" y="17638"/>
                </a:cubicBezTo>
                <a:cubicBezTo>
                  <a:pt x="67855" y="17197"/>
                  <a:pt x="67679" y="16743"/>
                  <a:pt x="67496" y="16286"/>
                </a:cubicBezTo>
                <a:cubicBezTo>
                  <a:pt x="67340" y="15896"/>
                  <a:pt x="67187" y="15464"/>
                  <a:pt x="66929" y="15150"/>
                </a:cubicBezTo>
                <a:cubicBezTo>
                  <a:pt x="66611" y="14761"/>
                  <a:pt x="66497" y="14312"/>
                  <a:pt x="66317" y="13880"/>
                </a:cubicBezTo>
                <a:cubicBezTo>
                  <a:pt x="66252" y="13723"/>
                  <a:pt x="66271" y="13547"/>
                  <a:pt x="66411" y="13404"/>
                </a:cubicBezTo>
                <a:cubicBezTo>
                  <a:pt x="66703" y="13107"/>
                  <a:pt x="66996" y="12813"/>
                  <a:pt x="67268" y="12498"/>
                </a:cubicBezTo>
                <a:cubicBezTo>
                  <a:pt x="67567" y="12150"/>
                  <a:pt x="67900" y="11842"/>
                  <a:pt x="68229" y="11523"/>
                </a:cubicBezTo>
                <a:cubicBezTo>
                  <a:pt x="68562" y="11201"/>
                  <a:pt x="68808" y="10787"/>
                  <a:pt x="69141" y="10462"/>
                </a:cubicBezTo>
                <a:cubicBezTo>
                  <a:pt x="69742" y="9874"/>
                  <a:pt x="70341" y="9296"/>
                  <a:pt x="70865" y="8628"/>
                </a:cubicBezTo>
                <a:cubicBezTo>
                  <a:pt x="71055" y="8387"/>
                  <a:pt x="71183" y="8090"/>
                  <a:pt x="71403" y="7897"/>
                </a:cubicBezTo>
                <a:cubicBezTo>
                  <a:pt x="71728" y="7613"/>
                  <a:pt x="71878" y="7250"/>
                  <a:pt x="72010" y="6875"/>
                </a:cubicBezTo>
                <a:cubicBezTo>
                  <a:pt x="72132" y="6531"/>
                  <a:pt x="71916" y="5855"/>
                  <a:pt x="71665" y="5721"/>
                </a:cubicBezTo>
                <a:cubicBezTo>
                  <a:pt x="71329" y="5543"/>
                  <a:pt x="70978" y="5389"/>
                  <a:pt x="70642" y="5207"/>
                </a:cubicBezTo>
                <a:cubicBezTo>
                  <a:pt x="70301" y="5022"/>
                  <a:pt x="69986" y="4844"/>
                  <a:pt x="69567" y="4801"/>
                </a:cubicBezTo>
                <a:cubicBezTo>
                  <a:pt x="69131" y="4756"/>
                  <a:pt x="68718" y="4492"/>
                  <a:pt x="68291" y="4336"/>
                </a:cubicBezTo>
                <a:cubicBezTo>
                  <a:pt x="67820" y="4161"/>
                  <a:pt x="67286" y="4117"/>
                  <a:pt x="66852" y="3909"/>
                </a:cubicBezTo>
                <a:cubicBezTo>
                  <a:pt x="66145" y="3568"/>
                  <a:pt x="65366" y="3554"/>
                  <a:pt x="64639" y="3305"/>
                </a:cubicBezTo>
                <a:cubicBezTo>
                  <a:pt x="64144" y="3134"/>
                  <a:pt x="63540" y="3018"/>
                  <a:pt x="62960" y="2970"/>
                </a:cubicBezTo>
                <a:cubicBezTo>
                  <a:pt x="62285" y="2912"/>
                  <a:pt x="61646" y="2586"/>
                  <a:pt x="60951" y="2510"/>
                </a:cubicBezTo>
                <a:cubicBezTo>
                  <a:pt x="59888" y="2392"/>
                  <a:pt x="58824" y="2248"/>
                  <a:pt x="57771" y="2052"/>
                </a:cubicBezTo>
                <a:cubicBezTo>
                  <a:pt x="57139" y="1935"/>
                  <a:pt x="56489" y="1953"/>
                  <a:pt x="55866" y="1767"/>
                </a:cubicBezTo>
                <a:cubicBezTo>
                  <a:pt x="55597" y="1688"/>
                  <a:pt x="55321" y="1641"/>
                  <a:pt x="55042" y="1627"/>
                </a:cubicBezTo>
                <a:cubicBezTo>
                  <a:pt x="54460" y="1594"/>
                  <a:pt x="53885" y="1470"/>
                  <a:pt x="53302" y="1406"/>
                </a:cubicBezTo>
                <a:cubicBezTo>
                  <a:pt x="52746" y="1344"/>
                  <a:pt x="52193" y="1211"/>
                  <a:pt x="51631" y="1156"/>
                </a:cubicBezTo>
                <a:cubicBezTo>
                  <a:pt x="51606" y="1153"/>
                  <a:pt x="51582" y="1153"/>
                  <a:pt x="51557" y="1153"/>
                </a:cubicBezTo>
                <a:cubicBezTo>
                  <a:pt x="51493" y="1153"/>
                  <a:pt x="51430" y="1159"/>
                  <a:pt x="51363" y="1159"/>
                </a:cubicBezTo>
                <a:cubicBezTo>
                  <a:pt x="51322" y="1159"/>
                  <a:pt x="51280" y="1157"/>
                  <a:pt x="51236" y="1149"/>
                </a:cubicBezTo>
                <a:cubicBezTo>
                  <a:pt x="50673" y="1051"/>
                  <a:pt x="50099" y="917"/>
                  <a:pt x="49540" y="917"/>
                </a:cubicBezTo>
                <a:cubicBezTo>
                  <a:pt x="48875" y="917"/>
                  <a:pt x="48220" y="831"/>
                  <a:pt x="47576" y="738"/>
                </a:cubicBezTo>
                <a:cubicBezTo>
                  <a:pt x="46464" y="577"/>
                  <a:pt x="45344" y="575"/>
                  <a:pt x="44229" y="476"/>
                </a:cubicBezTo>
                <a:cubicBezTo>
                  <a:pt x="43021" y="369"/>
                  <a:pt x="41793" y="431"/>
                  <a:pt x="40590" y="221"/>
                </a:cubicBezTo>
                <a:cubicBezTo>
                  <a:pt x="40555" y="214"/>
                  <a:pt x="40521" y="212"/>
                  <a:pt x="40488" y="212"/>
                </a:cubicBezTo>
                <a:cubicBezTo>
                  <a:pt x="40289" y="212"/>
                  <a:pt x="40111" y="304"/>
                  <a:pt x="39924" y="304"/>
                </a:cubicBezTo>
                <a:cubicBezTo>
                  <a:pt x="39884" y="304"/>
                  <a:pt x="39843" y="300"/>
                  <a:pt x="39802" y="290"/>
                </a:cubicBezTo>
                <a:cubicBezTo>
                  <a:pt x="39150" y="126"/>
                  <a:pt x="38478" y="223"/>
                  <a:pt x="37816" y="131"/>
                </a:cubicBezTo>
                <a:cubicBezTo>
                  <a:pt x="37455" y="81"/>
                  <a:pt x="37087" y="57"/>
                  <a:pt x="36720" y="57"/>
                </a:cubicBezTo>
                <a:cubicBezTo>
                  <a:pt x="36456" y="57"/>
                  <a:pt x="36194" y="69"/>
                  <a:pt x="35934" y="92"/>
                </a:cubicBezTo>
                <a:cubicBezTo>
                  <a:pt x="35897" y="96"/>
                  <a:pt x="35860" y="97"/>
                  <a:pt x="35823" y="97"/>
                </a:cubicBezTo>
                <a:cubicBezTo>
                  <a:pt x="35523" y="97"/>
                  <a:pt x="35228" y="1"/>
                  <a:pt x="34952"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C2B3F"/>
              </a:solidFill>
            </a:endParaRPr>
          </a:p>
        </p:txBody>
      </p:sp>
      <p:sp>
        <p:nvSpPr>
          <p:cNvPr id="2556" name="Google Shape;2556;p90"/>
          <p:cNvSpPr txBox="1"/>
          <p:nvPr/>
        </p:nvSpPr>
        <p:spPr>
          <a:xfrm>
            <a:off x="1421338" y="3409075"/>
            <a:ext cx="934200" cy="577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latin typeface="Roboto Condensed"/>
                <a:ea typeface="Roboto Condensed"/>
                <a:cs typeface="Roboto Condensed"/>
                <a:sym typeface="Roboto Condensed"/>
              </a:rPr>
              <a:t>01</a:t>
            </a:r>
            <a:endParaRPr sz="2400">
              <a:latin typeface="Roboto Condensed"/>
              <a:ea typeface="Roboto Condensed"/>
              <a:cs typeface="Roboto Condensed"/>
              <a:sym typeface="Roboto Condensed"/>
            </a:endParaRPr>
          </a:p>
        </p:txBody>
      </p:sp>
      <p:sp>
        <p:nvSpPr>
          <p:cNvPr id="2557" name="Google Shape;2557;p90"/>
          <p:cNvSpPr txBox="1"/>
          <p:nvPr/>
        </p:nvSpPr>
        <p:spPr>
          <a:xfrm>
            <a:off x="3210379" y="3409075"/>
            <a:ext cx="934200" cy="577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latin typeface="Roboto Condensed"/>
                <a:ea typeface="Roboto Condensed"/>
                <a:cs typeface="Roboto Condensed"/>
                <a:sym typeface="Roboto Condensed"/>
              </a:rPr>
              <a:t>02</a:t>
            </a:r>
            <a:endParaRPr sz="2400">
              <a:latin typeface="Roboto Condensed"/>
              <a:ea typeface="Roboto Condensed"/>
              <a:cs typeface="Roboto Condensed"/>
              <a:sym typeface="Roboto Condensed"/>
            </a:endParaRPr>
          </a:p>
        </p:txBody>
      </p:sp>
      <p:sp>
        <p:nvSpPr>
          <p:cNvPr id="2558" name="Google Shape;2558;p90"/>
          <p:cNvSpPr txBox="1"/>
          <p:nvPr/>
        </p:nvSpPr>
        <p:spPr>
          <a:xfrm>
            <a:off x="4999421" y="3409075"/>
            <a:ext cx="934200" cy="577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latin typeface="Roboto Condensed"/>
                <a:ea typeface="Roboto Condensed"/>
                <a:cs typeface="Roboto Condensed"/>
                <a:sym typeface="Roboto Condensed"/>
              </a:rPr>
              <a:t>03</a:t>
            </a:r>
            <a:endParaRPr sz="2400">
              <a:latin typeface="Roboto Condensed"/>
              <a:ea typeface="Roboto Condensed"/>
              <a:cs typeface="Roboto Condensed"/>
              <a:sym typeface="Roboto Condensed"/>
            </a:endParaRPr>
          </a:p>
        </p:txBody>
      </p:sp>
      <p:sp>
        <p:nvSpPr>
          <p:cNvPr id="2559" name="Google Shape;2559;p90"/>
          <p:cNvSpPr txBox="1"/>
          <p:nvPr/>
        </p:nvSpPr>
        <p:spPr>
          <a:xfrm>
            <a:off x="6788463" y="3409075"/>
            <a:ext cx="934200" cy="577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latin typeface="Roboto Condensed"/>
                <a:ea typeface="Roboto Condensed"/>
                <a:cs typeface="Roboto Condensed"/>
                <a:sym typeface="Roboto Condensed"/>
              </a:rPr>
              <a:t>04</a:t>
            </a:r>
            <a:endParaRPr sz="2400">
              <a:latin typeface="Roboto Condensed"/>
              <a:ea typeface="Roboto Condensed"/>
              <a:cs typeface="Roboto Condensed"/>
              <a:sym typeface="Roboto Condensed"/>
            </a:endParaRPr>
          </a:p>
        </p:txBody>
      </p:sp>
      <p:sp>
        <p:nvSpPr>
          <p:cNvPr id="2560" name="Google Shape;2560;p90"/>
          <p:cNvSpPr/>
          <p:nvPr/>
        </p:nvSpPr>
        <p:spPr>
          <a:xfrm>
            <a:off x="1548750" y="3367213"/>
            <a:ext cx="679403" cy="660921"/>
          </a:xfrm>
          <a:custGeom>
            <a:rect b="b" l="l" r="r" t="t"/>
            <a:pathLst>
              <a:path extrusionOk="0" h="20955" w="21541">
                <a:moveTo>
                  <a:pt x="10380" y="1271"/>
                </a:moveTo>
                <a:cubicBezTo>
                  <a:pt x="10686" y="1271"/>
                  <a:pt x="10990" y="1334"/>
                  <a:pt x="11297" y="1350"/>
                </a:cubicBezTo>
                <a:cubicBezTo>
                  <a:pt x="12423" y="1411"/>
                  <a:pt x="13557" y="1522"/>
                  <a:pt x="14572" y="2027"/>
                </a:cubicBezTo>
                <a:cubicBezTo>
                  <a:pt x="15560" y="2518"/>
                  <a:pt x="16321" y="3332"/>
                  <a:pt x="17086" y="4124"/>
                </a:cubicBezTo>
                <a:cubicBezTo>
                  <a:pt x="17666" y="4726"/>
                  <a:pt x="18177" y="5369"/>
                  <a:pt x="18616" y="6078"/>
                </a:cubicBezTo>
                <a:cubicBezTo>
                  <a:pt x="19101" y="6865"/>
                  <a:pt x="19596" y="7620"/>
                  <a:pt x="19750" y="8581"/>
                </a:cubicBezTo>
                <a:cubicBezTo>
                  <a:pt x="19984" y="10037"/>
                  <a:pt x="19926" y="11472"/>
                  <a:pt x="19568" y="12875"/>
                </a:cubicBezTo>
                <a:cubicBezTo>
                  <a:pt x="19371" y="13651"/>
                  <a:pt x="18939" y="14348"/>
                  <a:pt x="18455" y="15033"/>
                </a:cubicBezTo>
                <a:cubicBezTo>
                  <a:pt x="18082" y="15557"/>
                  <a:pt x="17590" y="16027"/>
                  <a:pt x="17332" y="16647"/>
                </a:cubicBezTo>
                <a:cubicBezTo>
                  <a:pt x="17210" y="16943"/>
                  <a:pt x="16847" y="17036"/>
                  <a:pt x="16614" y="17250"/>
                </a:cubicBezTo>
                <a:cubicBezTo>
                  <a:pt x="15995" y="17816"/>
                  <a:pt x="15281" y="18277"/>
                  <a:pt x="14489" y="18633"/>
                </a:cubicBezTo>
                <a:cubicBezTo>
                  <a:pt x="13772" y="18956"/>
                  <a:pt x="13062" y="19125"/>
                  <a:pt x="12286" y="19223"/>
                </a:cubicBezTo>
                <a:cubicBezTo>
                  <a:pt x="11373" y="19339"/>
                  <a:pt x="10481" y="19499"/>
                  <a:pt x="9544" y="19499"/>
                </a:cubicBezTo>
                <a:cubicBezTo>
                  <a:pt x="9530" y="19499"/>
                  <a:pt x="9516" y="19499"/>
                  <a:pt x="9502" y="19499"/>
                </a:cubicBezTo>
                <a:cubicBezTo>
                  <a:pt x="8528" y="19495"/>
                  <a:pt x="7621" y="19191"/>
                  <a:pt x="6670" y="19111"/>
                </a:cubicBezTo>
                <a:cubicBezTo>
                  <a:pt x="6220" y="19073"/>
                  <a:pt x="5757" y="18589"/>
                  <a:pt x="5403" y="18213"/>
                </a:cubicBezTo>
                <a:cubicBezTo>
                  <a:pt x="4823" y="17598"/>
                  <a:pt x="4264" y="16952"/>
                  <a:pt x="3708" y="16314"/>
                </a:cubicBezTo>
                <a:cubicBezTo>
                  <a:pt x="3264" y="15802"/>
                  <a:pt x="2848" y="15294"/>
                  <a:pt x="2569" y="14698"/>
                </a:cubicBezTo>
                <a:cubicBezTo>
                  <a:pt x="2024" y="13538"/>
                  <a:pt x="1460" y="12373"/>
                  <a:pt x="1384" y="11032"/>
                </a:cubicBezTo>
                <a:cubicBezTo>
                  <a:pt x="1371" y="10207"/>
                  <a:pt x="1572" y="9394"/>
                  <a:pt x="1807" y="8604"/>
                </a:cubicBezTo>
                <a:cubicBezTo>
                  <a:pt x="2086" y="7660"/>
                  <a:pt x="2432" y="6700"/>
                  <a:pt x="3043" y="5933"/>
                </a:cubicBezTo>
                <a:cubicBezTo>
                  <a:pt x="3694" y="5116"/>
                  <a:pt x="4208" y="4176"/>
                  <a:pt x="5135" y="3562"/>
                </a:cubicBezTo>
                <a:cubicBezTo>
                  <a:pt x="5513" y="3311"/>
                  <a:pt x="5827" y="2918"/>
                  <a:pt x="6252" y="2686"/>
                </a:cubicBezTo>
                <a:cubicBezTo>
                  <a:pt x="6882" y="2342"/>
                  <a:pt x="7511" y="2007"/>
                  <a:pt x="8226" y="1848"/>
                </a:cubicBezTo>
                <a:cubicBezTo>
                  <a:pt x="8759" y="1732"/>
                  <a:pt x="9282" y="1574"/>
                  <a:pt x="9791" y="1375"/>
                </a:cubicBezTo>
                <a:cubicBezTo>
                  <a:pt x="9990" y="1296"/>
                  <a:pt x="10185" y="1271"/>
                  <a:pt x="10380" y="1271"/>
                </a:cubicBezTo>
                <a:close/>
                <a:moveTo>
                  <a:pt x="10799" y="1"/>
                </a:moveTo>
                <a:cubicBezTo>
                  <a:pt x="10727" y="1"/>
                  <a:pt x="10655" y="13"/>
                  <a:pt x="10584" y="42"/>
                </a:cubicBezTo>
                <a:cubicBezTo>
                  <a:pt x="10009" y="278"/>
                  <a:pt x="9375" y="91"/>
                  <a:pt x="8808" y="317"/>
                </a:cubicBezTo>
                <a:cubicBezTo>
                  <a:pt x="8754" y="261"/>
                  <a:pt x="8708" y="240"/>
                  <a:pt x="8667" y="240"/>
                </a:cubicBezTo>
                <a:cubicBezTo>
                  <a:pt x="8575" y="240"/>
                  <a:pt x="8504" y="341"/>
                  <a:pt x="8416" y="390"/>
                </a:cubicBezTo>
                <a:cubicBezTo>
                  <a:pt x="8052" y="594"/>
                  <a:pt x="7699" y="853"/>
                  <a:pt x="7306" y="961"/>
                </a:cubicBezTo>
                <a:cubicBezTo>
                  <a:pt x="6103" y="1289"/>
                  <a:pt x="5153" y="2041"/>
                  <a:pt x="4241" y="2808"/>
                </a:cubicBezTo>
                <a:cubicBezTo>
                  <a:pt x="3275" y="3620"/>
                  <a:pt x="2469" y="4600"/>
                  <a:pt x="1773" y="5672"/>
                </a:cubicBezTo>
                <a:cubicBezTo>
                  <a:pt x="1011" y="6846"/>
                  <a:pt x="733" y="8177"/>
                  <a:pt x="353" y="9481"/>
                </a:cubicBezTo>
                <a:cubicBezTo>
                  <a:pt x="1" y="10694"/>
                  <a:pt x="427" y="11817"/>
                  <a:pt x="670" y="12973"/>
                </a:cubicBezTo>
                <a:cubicBezTo>
                  <a:pt x="755" y="13377"/>
                  <a:pt x="957" y="13705"/>
                  <a:pt x="1085" y="14072"/>
                </a:cubicBezTo>
                <a:cubicBezTo>
                  <a:pt x="1301" y="14691"/>
                  <a:pt x="1405" y="15338"/>
                  <a:pt x="1968" y="15786"/>
                </a:cubicBezTo>
                <a:cubicBezTo>
                  <a:pt x="2086" y="15880"/>
                  <a:pt x="2254" y="16065"/>
                  <a:pt x="2223" y="16275"/>
                </a:cubicBezTo>
                <a:cubicBezTo>
                  <a:pt x="2188" y="16525"/>
                  <a:pt x="2279" y="16645"/>
                  <a:pt x="2528" y="16654"/>
                </a:cubicBezTo>
                <a:cubicBezTo>
                  <a:pt x="2795" y="16663"/>
                  <a:pt x="2823" y="16922"/>
                  <a:pt x="2885" y="17076"/>
                </a:cubicBezTo>
                <a:cubicBezTo>
                  <a:pt x="3254" y="17993"/>
                  <a:pt x="3963" y="18664"/>
                  <a:pt x="4684" y="19241"/>
                </a:cubicBezTo>
                <a:cubicBezTo>
                  <a:pt x="5224" y="19675"/>
                  <a:pt x="5899" y="20012"/>
                  <a:pt x="6632" y="20218"/>
                </a:cubicBezTo>
                <a:cubicBezTo>
                  <a:pt x="7431" y="20443"/>
                  <a:pt x="8204" y="20761"/>
                  <a:pt x="9041" y="20827"/>
                </a:cubicBezTo>
                <a:cubicBezTo>
                  <a:pt x="9525" y="20864"/>
                  <a:pt x="10024" y="20954"/>
                  <a:pt x="10505" y="20954"/>
                </a:cubicBezTo>
                <a:cubicBezTo>
                  <a:pt x="10680" y="20954"/>
                  <a:pt x="10852" y="20943"/>
                  <a:pt x="11021" y="20912"/>
                </a:cubicBezTo>
                <a:cubicBezTo>
                  <a:pt x="12688" y="20610"/>
                  <a:pt x="14399" y="20410"/>
                  <a:pt x="15888" y="19478"/>
                </a:cubicBezTo>
                <a:cubicBezTo>
                  <a:pt x="16547" y="19067"/>
                  <a:pt x="17225" y="18662"/>
                  <a:pt x="17756" y="18104"/>
                </a:cubicBezTo>
                <a:cubicBezTo>
                  <a:pt x="18284" y="17549"/>
                  <a:pt x="18700" y="16886"/>
                  <a:pt x="19148" y="16258"/>
                </a:cubicBezTo>
                <a:cubicBezTo>
                  <a:pt x="19286" y="16061"/>
                  <a:pt x="19312" y="15753"/>
                  <a:pt x="19485" y="15619"/>
                </a:cubicBezTo>
                <a:cubicBezTo>
                  <a:pt x="20144" y="15106"/>
                  <a:pt x="20516" y="14343"/>
                  <a:pt x="20738" y="13647"/>
                </a:cubicBezTo>
                <a:cubicBezTo>
                  <a:pt x="21268" y="11996"/>
                  <a:pt x="21541" y="10298"/>
                  <a:pt x="21107" y="8513"/>
                </a:cubicBezTo>
                <a:cubicBezTo>
                  <a:pt x="20928" y="7778"/>
                  <a:pt x="20725" y="7011"/>
                  <a:pt x="20499" y="6310"/>
                </a:cubicBezTo>
                <a:cubicBezTo>
                  <a:pt x="20254" y="5548"/>
                  <a:pt x="19604" y="4869"/>
                  <a:pt x="19087" y="4197"/>
                </a:cubicBezTo>
                <a:cubicBezTo>
                  <a:pt x="18280" y="3147"/>
                  <a:pt x="17121" y="2454"/>
                  <a:pt x="16070" y="1659"/>
                </a:cubicBezTo>
                <a:cubicBezTo>
                  <a:pt x="15430" y="1174"/>
                  <a:pt x="14692" y="917"/>
                  <a:pt x="13946" y="677"/>
                </a:cubicBezTo>
                <a:cubicBezTo>
                  <a:pt x="13430" y="511"/>
                  <a:pt x="12993" y="167"/>
                  <a:pt x="12399" y="156"/>
                </a:cubicBezTo>
                <a:cubicBezTo>
                  <a:pt x="12394" y="156"/>
                  <a:pt x="12390" y="156"/>
                  <a:pt x="12386" y="156"/>
                </a:cubicBezTo>
                <a:cubicBezTo>
                  <a:pt x="12166" y="156"/>
                  <a:pt x="11974" y="273"/>
                  <a:pt x="11741" y="273"/>
                </a:cubicBezTo>
                <a:cubicBezTo>
                  <a:pt x="11665" y="273"/>
                  <a:pt x="11585" y="260"/>
                  <a:pt x="11497" y="227"/>
                </a:cubicBezTo>
                <a:cubicBezTo>
                  <a:pt x="11300" y="151"/>
                  <a:pt x="11052" y="1"/>
                  <a:pt x="10799"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C2B3F"/>
              </a:solidFill>
            </a:endParaRPr>
          </a:p>
        </p:txBody>
      </p:sp>
      <p:sp>
        <p:nvSpPr>
          <p:cNvPr id="2561" name="Google Shape;2561;p90"/>
          <p:cNvSpPr/>
          <p:nvPr/>
        </p:nvSpPr>
        <p:spPr>
          <a:xfrm>
            <a:off x="3337788" y="3367213"/>
            <a:ext cx="679403" cy="660921"/>
          </a:xfrm>
          <a:custGeom>
            <a:rect b="b" l="l" r="r" t="t"/>
            <a:pathLst>
              <a:path extrusionOk="0" h="20955" w="21541">
                <a:moveTo>
                  <a:pt x="10380" y="1271"/>
                </a:moveTo>
                <a:cubicBezTo>
                  <a:pt x="10686" y="1271"/>
                  <a:pt x="10990" y="1334"/>
                  <a:pt x="11297" y="1350"/>
                </a:cubicBezTo>
                <a:cubicBezTo>
                  <a:pt x="12423" y="1411"/>
                  <a:pt x="13557" y="1522"/>
                  <a:pt x="14572" y="2027"/>
                </a:cubicBezTo>
                <a:cubicBezTo>
                  <a:pt x="15560" y="2518"/>
                  <a:pt x="16321" y="3332"/>
                  <a:pt x="17086" y="4124"/>
                </a:cubicBezTo>
                <a:cubicBezTo>
                  <a:pt x="17666" y="4726"/>
                  <a:pt x="18177" y="5369"/>
                  <a:pt x="18616" y="6078"/>
                </a:cubicBezTo>
                <a:cubicBezTo>
                  <a:pt x="19101" y="6865"/>
                  <a:pt x="19596" y="7620"/>
                  <a:pt x="19750" y="8581"/>
                </a:cubicBezTo>
                <a:cubicBezTo>
                  <a:pt x="19984" y="10037"/>
                  <a:pt x="19926" y="11472"/>
                  <a:pt x="19568" y="12875"/>
                </a:cubicBezTo>
                <a:cubicBezTo>
                  <a:pt x="19371" y="13651"/>
                  <a:pt x="18939" y="14348"/>
                  <a:pt x="18455" y="15033"/>
                </a:cubicBezTo>
                <a:cubicBezTo>
                  <a:pt x="18082" y="15557"/>
                  <a:pt x="17590" y="16027"/>
                  <a:pt x="17332" y="16647"/>
                </a:cubicBezTo>
                <a:cubicBezTo>
                  <a:pt x="17210" y="16943"/>
                  <a:pt x="16847" y="17036"/>
                  <a:pt x="16614" y="17250"/>
                </a:cubicBezTo>
                <a:cubicBezTo>
                  <a:pt x="15995" y="17816"/>
                  <a:pt x="15281" y="18277"/>
                  <a:pt x="14489" y="18633"/>
                </a:cubicBezTo>
                <a:cubicBezTo>
                  <a:pt x="13772" y="18956"/>
                  <a:pt x="13062" y="19125"/>
                  <a:pt x="12286" y="19223"/>
                </a:cubicBezTo>
                <a:cubicBezTo>
                  <a:pt x="11373" y="19339"/>
                  <a:pt x="10481" y="19499"/>
                  <a:pt x="9544" y="19499"/>
                </a:cubicBezTo>
                <a:cubicBezTo>
                  <a:pt x="9530" y="19499"/>
                  <a:pt x="9516" y="19499"/>
                  <a:pt x="9502" y="19499"/>
                </a:cubicBezTo>
                <a:cubicBezTo>
                  <a:pt x="8528" y="19495"/>
                  <a:pt x="7621" y="19191"/>
                  <a:pt x="6670" y="19111"/>
                </a:cubicBezTo>
                <a:cubicBezTo>
                  <a:pt x="6220" y="19073"/>
                  <a:pt x="5757" y="18589"/>
                  <a:pt x="5403" y="18213"/>
                </a:cubicBezTo>
                <a:cubicBezTo>
                  <a:pt x="4823" y="17598"/>
                  <a:pt x="4264" y="16952"/>
                  <a:pt x="3708" y="16314"/>
                </a:cubicBezTo>
                <a:cubicBezTo>
                  <a:pt x="3264" y="15802"/>
                  <a:pt x="2848" y="15294"/>
                  <a:pt x="2569" y="14698"/>
                </a:cubicBezTo>
                <a:cubicBezTo>
                  <a:pt x="2024" y="13538"/>
                  <a:pt x="1460" y="12373"/>
                  <a:pt x="1384" y="11032"/>
                </a:cubicBezTo>
                <a:cubicBezTo>
                  <a:pt x="1371" y="10207"/>
                  <a:pt x="1572" y="9394"/>
                  <a:pt x="1807" y="8604"/>
                </a:cubicBezTo>
                <a:cubicBezTo>
                  <a:pt x="2086" y="7660"/>
                  <a:pt x="2432" y="6700"/>
                  <a:pt x="3043" y="5933"/>
                </a:cubicBezTo>
                <a:cubicBezTo>
                  <a:pt x="3694" y="5116"/>
                  <a:pt x="4208" y="4176"/>
                  <a:pt x="5135" y="3562"/>
                </a:cubicBezTo>
                <a:cubicBezTo>
                  <a:pt x="5513" y="3311"/>
                  <a:pt x="5827" y="2918"/>
                  <a:pt x="6252" y="2686"/>
                </a:cubicBezTo>
                <a:cubicBezTo>
                  <a:pt x="6882" y="2342"/>
                  <a:pt x="7511" y="2007"/>
                  <a:pt x="8226" y="1848"/>
                </a:cubicBezTo>
                <a:cubicBezTo>
                  <a:pt x="8759" y="1732"/>
                  <a:pt x="9282" y="1574"/>
                  <a:pt x="9791" y="1375"/>
                </a:cubicBezTo>
                <a:cubicBezTo>
                  <a:pt x="9990" y="1296"/>
                  <a:pt x="10185" y="1271"/>
                  <a:pt x="10380" y="1271"/>
                </a:cubicBezTo>
                <a:close/>
                <a:moveTo>
                  <a:pt x="10799" y="1"/>
                </a:moveTo>
                <a:cubicBezTo>
                  <a:pt x="10727" y="1"/>
                  <a:pt x="10655" y="13"/>
                  <a:pt x="10584" y="42"/>
                </a:cubicBezTo>
                <a:cubicBezTo>
                  <a:pt x="10009" y="278"/>
                  <a:pt x="9375" y="91"/>
                  <a:pt x="8808" y="317"/>
                </a:cubicBezTo>
                <a:cubicBezTo>
                  <a:pt x="8754" y="261"/>
                  <a:pt x="8708" y="240"/>
                  <a:pt x="8667" y="240"/>
                </a:cubicBezTo>
                <a:cubicBezTo>
                  <a:pt x="8575" y="240"/>
                  <a:pt x="8504" y="341"/>
                  <a:pt x="8416" y="390"/>
                </a:cubicBezTo>
                <a:cubicBezTo>
                  <a:pt x="8052" y="594"/>
                  <a:pt x="7699" y="853"/>
                  <a:pt x="7306" y="961"/>
                </a:cubicBezTo>
                <a:cubicBezTo>
                  <a:pt x="6103" y="1289"/>
                  <a:pt x="5153" y="2041"/>
                  <a:pt x="4241" y="2808"/>
                </a:cubicBezTo>
                <a:cubicBezTo>
                  <a:pt x="3275" y="3620"/>
                  <a:pt x="2469" y="4600"/>
                  <a:pt x="1773" y="5672"/>
                </a:cubicBezTo>
                <a:cubicBezTo>
                  <a:pt x="1011" y="6846"/>
                  <a:pt x="733" y="8177"/>
                  <a:pt x="353" y="9481"/>
                </a:cubicBezTo>
                <a:cubicBezTo>
                  <a:pt x="1" y="10694"/>
                  <a:pt x="427" y="11817"/>
                  <a:pt x="670" y="12973"/>
                </a:cubicBezTo>
                <a:cubicBezTo>
                  <a:pt x="755" y="13377"/>
                  <a:pt x="957" y="13705"/>
                  <a:pt x="1085" y="14072"/>
                </a:cubicBezTo>
                <a:cubicBezTo>
                  <a:pt x="1301" y="14691"/>
                  <a:pt x="1405" y="15338"/>
                  <a:pt x="1968" y="15786"/>
                </a:cubicBezTo>
                <a:cubicBezTo>
                  <a:pt x="2086" y="15880"/>
                  <a:pt x="2254" y="16065"/>
                  <a:pt x="2223" y="16275"/>
                </a:cubicBezTo>
                <a:cubicBezTo>
                  <a:pt x="2188" y="16525"/>
                  <a:pt x="2279" y="16645"/>
                  <a:pt x="2528" y="16654"/>
                </a:cubicBezTo>
                <a:cubicBezTo>
                  <a:pt x="2795" y="16663"/>
                  <a:pt x="2823" y="16922"/>
                  <a:pt x="2885" y="17076"/>
                </a:cubicBezTo>
                <a:cubicBezTo>
                  <a:pt x="3254" y="17993"/>
                  <a:pt x="3963" y="18664"/>
                  <a:pt x="4684" y="19241"/>
                </a:cubicBezTo>
                <a:cubicBezTo>
                  <a:pt x="5224" y="19675"/>
                  <a:pt x="5899" y="20012"/>
                  <a:pt x="6632" y="20218"/>
                </a:cubicBezTo>
                <a:cubicBezTo>
                  <a:pt x="7431" y="20443"/>
                  <a:pt x="8204" y="20761"/>
                  <a:pt x="9041" y="20827"/>
                </a:cubicBezTo>
                <a:cubicBezTo>
                  <a:pt x="9525" y="20864"/>
                  <a:pt x="10024" y="20954"/>
                  <a:pt x="10505" y="20954"/>
                </a:cubicBezTo>
                <a:cubicBezTo>
                  <a:pt x="10680" y="20954"/>
                  <a:pt x="10852" y="20943"/>
                  <a:pt x="11021" y="20912"/>
                </a:cubicBezTo>
                <a:cubicBezTo>
                  <a:pt x="12688" y="20610"/>
                  <a:pt x="14399" y="20410"/>
                  <a:pt x="15888" y="19478"/>
                </a:cubicBezTo>
                <a:cubicBezTo>
                  <a:pt x="16547" y="19067"/>
                  <a:pt x="17225" y="18662"/>
                  <a:pt x="17756" y="18104"/>
                </a:cubicBezTo>
                <a:cubicBezTo>
                  <a:pt x="18284" y="17549"/>
                  <a:pt x="18700" y="16886"/>
                  <a:pt x="19148" y="16258"/>
                </a:cubicBezTo>
                <a:cubicBezTo>
                  <a:pt x="19286" y="16061"/>
                  <a:pt x="19312" y="15753"/>
                  <a:pt x="19485" y="15619"/>
                </a:cubicBezTo>
                <a:cubicBezTo>
                  <a:pt x="20144" y="15106"/>
                  <a:pt x="20516" y="14343"/>
                  <a:pt x="20738" y="13647"/>
                </a:cubicBezTo>
                <a:cubicBezTo>
                  <a:pt x="21268" y="11996"/>
                  <a:pt x="21541" y="10298"/>
                  <a:pt x="21107" y="8513"/>
                </a:cubicBezTo>
                <a:cubicBezTo>
                  <a:pt x="20928" y="7778"/>
                  <a:pt x="20725" y="7011"/>
                  <a:pt x="20499" y="6310"/>
                </a:cubicBezTo>
                <a:cubicBezTo>
                  <a:pt x="20254" y="5548"/>
                  <a:pt x="19604" y="4869"/>
                  <a:pt x="19087" y="4197"/>
                </a:cubicBezTo>
                <a:cubicBezTo>
                  <a:pt x="18280" y="3147"/>
                  <a:pt x="17121" y="2454"/>
                  <a:pt x="16070" y="1659"/>
                </a:cubicBezTo>
                <a:cubicBezTo>
                  <a:pt x="15430" y="1174"/>
                  <a:pt x="14692" y="917"/>
                  <a:pt x="13946" y="677"/>
                </a:cubicBezTo>
                <a:cubicBezTo>
                  <a:pt x="13430" y="511"/>
                  <a:pt x="12993" y="167"/>
                  <a:pt x="12399" y="156"/>
                </a:cubicBezTo>
                <a:cubicBezTo>
                  <a:pt x="12394" y="156"/>
                  <a:pt x="12390" y="156"/>
                  <a:pt x="12386" y="156"/>
                </a:cubicBezTo>
                <a:cubicBezTo>
                  <a:pt x="12166" y="156"/>
                  <a:pt x="11974" y="273"/>
                  <a:pt x="11741" y="273"/>
                </a:cubicBezTo>
                <a:cubicBezTo>
                  <a:pt x="11665" y="273"/>
                  <a:pt x="11585" y="260"/>
                  <a:pt x="11497" y="227"/>
                </a:cubicBezTo>
                <a:cubicBezTo>
                  <a:pt x="11300" y="151"/>
                  <a:pt x="11052" y="1"/>
                  <a:pt x="10799"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C2B3F"/>
              </a:solidFill>
            </a:endParaRPr>
          </a:p>
        </p:txBody>
      </p:sp>
      <p:sp>
        <p:nvSpPr>
          <p:cNvPr id="2562" name="Google Shape;2562;p90"/>
          <p:cNvSpPr/>
          <p:nvPr/>
        </p:nvSpPr>
        <p:spPr>
          <a:xfrm>
            <a:off x="5126813" y="3367213"/>
            <a:ext cx="679403" cy="660921"/>
          </a:xfrm>
          <a:custGeom>
            <a:rect b="b" l="l" r="r" t="t"/>
            <a:pathLst>
              <a:path extrusionOk="0" h="20955" w="21541">
                <a:moveTo>
                  <a:pt x="10380" y="1271"/>
                </a:moveTo>
                <a:cubicBezTo>
                  <a:pt x="10686" y="1271"/>
                  <a:pt x="10990" y="1334"/>
                  <a:pt x="11297" y="1350"/>
                </a:cubicBezTo>
                <a:cubicBezTo>
                  <a:pt x="12423" y="1411"/>
                  <a:pt x="13557" y="1522"/>
                  <a:pt x="14572" y="2027"/>
                </a:cubicBezTo>
                <a:cubicBezTo>
                  <a:pt x="15560" y="2518"/>
                  <a:pt x="16321" y="3332"/>
                  <a:pt x="17086" y="4124"/>
                </a:cubicBezTo>
                <a:cubicBezTo>
                  <a:pt x="17666" y="4726"/>
                  <a:pt x="18177" y="5369"/>
                  <a:pt x="18616" y="6078"/>
                </a:cubicBezTo>
                <a:cubicBezTo>
                  <a:pt x="19101" y="6865"/>
                  <a:pt x="19596" y="7620"/>
                  <a:pt x="19750" y="8581"/>
                </a:cubicBezTo>
                <a:cubicBezTo>
                  <a:pt x="19984" y="10037"/>
                  <a:pt x="19926" y="11472"/>
                  <a:pt x="19568" y="12875"/>
                </a:cubicBezTo>
                <a:cubicBezTo>
                  <a:pt x="19371" y="13651"/>
                  <a:pt x="18939" y="14348"/>
                  <a:pt x="18455" y="15033"/>
                </a:cubicBezTo>
                <a:cubicBezTo>
                  <a:pt x="18082" y="15557"/>
                  <a:pt x="17590" y="16027"/>
                  <a:pt x="17332" y="16647"/>
                </a:cubicBezTo>
                <a:cubicBezTo>
                  <a:pt x="17210" y="16943"/>
                  <a:pt x="16847" y="17036"/>
                  <a:pt x="16614" y="17250"/>
                </a:cubicBezTo>
                <a:cubicBezTo>
                  <a:pt x="15995" y="17816"/>
                  <a:pt x="15281" y="18277"/>
                  <a:pt x="14489" y="18633"/>
                </a:cubicBezTo>
                <a:cubicBezTo>
                  <a:pt x="13772" y="18956"/>
                  <a:pt x="13062" y="19125"/>
                  <a:pt x="12286" y="19223"/>
                </a:cubicBezTo>
                <a:cubicBezTo>
                  <a:pt x="11373" y="19339"/>
                  <a:pt x="10481" y="19499"/>
                  <a:pt x="9544" y="19499"/>
                </a:cubicBezTo>
                <a:cubicBezTo>
                  <a:pt x="9530" y="19499"/>
                  <a:pt x="9516" y="19499"/>
                  <a:pt x="9502" y="19499"/>
                </a:cubicBezTo>
                <a:cubicBezTo>
                  <a:pt x="8528" y="19495"/>
                  <a:pt x="7621" y="19191"/>
                  <a:pt x="6670" y="19111"/>
                </a:cubicBezTo>
                <a:cubicBezTo>
                  <a:pt x="6220" y="19073"/>
                  <a:pt x="5757" y="18589"/>
                  <a:pt x="5403" y="18213"/>
                </a:cubicBezTo>
                <a:cubicBezTo>
                  <a:pt x="4823" y="17598"/>
                  <a:pt x="4264" y="16952"/>
                  <a:pt x="3708" y="16314"/>
                </a:cubicBezTo>
                <a:cubicBezTo>
                  <a:pt x="3264" y="15802"/>
                  <a:pt x="2848" y="15294"/>
                  <a:pt x="2569" y="14698"/>
                </a:cubicBezTo>
                <a:cubicBezTo>
                  <a:pt x="2024" y="13538"/>
                  <a:pt x="1460" y="12373"/>
                  <a:pt x="1384" y="11032"/>
                </a:cubicBezTo>
                <a:cubicBezTo>
                  <a:pt x="1371" y="10207"/>
                  <a:pt x="1572" y="9394"/>
                  <a:pt x="1807" y="8604"/>
                </a:cubicBezTo>
                <a:cubicBezTo>
                  <a:pt x="2086" y="7660"/>
                  <a:pt x="2432" y="6700"/>
                  <a:pt x="3043" y="5933"/>
                </a:cubicBezTo>
                <a:cubicBezTo>
                  <a:pt x="3694" y="5116"/>
                  <a:pt x="4208" y="4176"/>
                  <a:pt x="5135" y="3562"/>
                </a:cubicBezTo>
                <a:cubicBezTo>
                  <a:pt x="5513" y="3311"/>
                  <a:pt x="5827" y="2918"/>
                  <a:pt x="6252" y="2686"/>
                </a:cubicBezTo>
                <a:cubicBezTo>
                  <a:pt x="6882" y="2342"/>
                  <a:pt x="7511" y="2007"/>
                  <a:pt x="8226" y="1848"/>
                </a:cubicBezTo>
                <a:cubicBezTo>
                  <a:pt x="8759" y="1732"/>
                  <a:pt x="9282" y="1574"/>
                  <a:pt x="9791" y="1375"/>
                </a:cubicBezTo>
                <a:cubicBezTo>
                  <a:pt x="9990" y="1296"/>
                  <a:pt x="10185" y="1271"/>
                  <a:pt x="10380" y="1271"/>
                </a:cubicBezTo>
                <a:close/>
                <a:moveTo>
                  <a:pt x="10799" y="1"/>
                </a:moveTo>
                <a:cubicBezTo>
                  <a:pt x="10727" y="1"/>
                  <a:pt x="10655" y="13"/>
                  <a:pt x="10584" y="42"/>
                </a:cubicBezTo>
                <a:cubicBezTo>
                  <a:pt x="10009" y="278"/>
                  <a:pt x="9375" y="91"/>
                  <a:pt x="8808" y="317"/>
                </a:cubicBezTo>
                <a:cubicBezTo>
                  <a:pt x="8754" y="261"/>
                  <a:pt x="8708" y="240"/>
                  <a:pt x="8667" y="240"/>
                </a:cubicBezTo>
                <a:cubicBezTo>
                  <a:pt x="8575" y="240"/>
                  <a:pt x="8504" y="341"/>
                  <a:pt x="8416" y="390"/>
                </a:cubicBezTo>
                <a:cubicBezTo>
                  <a:pt x="8052" y="594"/>
                  <a:pt x="7699" y="853"/>
                  <a:pt x="7306" y="961"/>
                </a:cubicBezTo>
                <a:cubicBezTo>
                  <a:pt x="6103" y="1289"/>
                  <a:pt x="5153" y="2041"/>
                  <a:pt x="4241" y="2808"/>
                </a:cubicBezTo>
                <a:cubicBezTo>
                  <a:pt x="3275" y="3620"/>
                  <a:pt x="2469" y="4600"/>
                  <a:pt x="1773" y="5672"/>
                </a:cubicBezTo>
                <a:cubicBezTo>
                  <a:pt x="1011" y="6846"/>
                  <a:pt x="733" y="8177"/>
                  <a:pt x="353" y="9481"/>
                </a:cubicBezTo>
                <a:cubicBezTo>
                  <a:pt x="1" y="10694"/>
                  <a:pt x="427" y="11817"/>
                  <a:pt x="670" y="12973"/>
                </a:cubicBezTo>
                <a:cubicBezTo>
                  <a:pt x="755" y="13377"/>
                  <a:pt x="957" y="13705"/>
                  <a:pt x="1085" y="14072"/>
                </a:cubicBezTo>
                <a:cubicBezTo>
                  <a:pt x="1301" y="14691"/>
                  <a:pt x="1405" y="15338"/>
                  <a:pt x="1968" y="15786"/>
                </a:cubicBezTo>
                <a:cubicBezTo>
                  <a:pt x="2086" y="15880"/>
                  <a:pt x="2254" y="16065"/>
                  <a:pt x="2223" y="16275"/>
                </a:cubicBezTo>
                <a:cubicBezTo>
                  <a:pt x="2188" y="16525"/>
                  <a:pt x="2279" y="16645"/>
                  <a:pt x="2528" y="16654"/>
                </a:cubicBezTo>
                <a:cubicBezTo>
                  <a:pt x="2795" y="16663"/>
                  <a:pt x="2823" y="16922"/>
                  <a:pt x="2885" y="17076"/>
                </a:cubicBezTo>
                <a:cubicBezTo>
                  <a:pt x="3254" y="17993"/>
                  <a:pt x="3963" y="18664"/>
                  <a:pt x="4684" y="19241"/>
                </a:cubicBezTo>
                <a:cubicBezTo>
                  <a:pt x="5224" y="19675"/>
                  <a:pt x="5899" y="20012"/>
                  <a:pt x="6632" y="20218"/>
                </a:cubicBezTo>
                <a:cubicBezTo>
                  <a:pt x="7431" y="20443"/>
                  <a:pt x="8204" y="20761"/>
                  <a:pt x="9041" y="20827"/>
                </a:cubicBezTo>
                <a:cubicBezTo>
                  <a:pt x="9525" y="20864"/>
                  <a:pt x="10024" y="20954"/>
                  <a:pt x="10505" y="20954"/>
                </a:cubicBezTo>
                <a:cubicBezTo>
                  <a:pt x="10680" y="20954"/>
                  <a:pt x="10852" y="20943"/>
                  <a:pt x="11021" y="20912"/>
                </a:cubicBezTo>
                <a:cubicBezTo>
                  <a:pt x="12688" y="20610"/>
                  <a:pt x="14399" y="20410"/>
                  <a:pt x="15888" y="19478"/>
                </a:cubicBezTo>
                <a:cubicBezTo>
                  <a:pt x="16547" y="19067"/>
                  <a:pt x="17225" y="18662"/>
                  <a:pt x="17756" y="18104"/>
                </a:cubicBezTo>
                <a:cubicBezTo>
                  <a:pt x="18284" y="17549"/>
                  <a:pt x="18700" y="16886"/>
                  <a:pt x="19148" y="16258"/>
                </a:cubicBezTo>
                <a:cubicBezTo>
                  <a:pt x="19286" y="16061"/>
                  <a:pt x="19312" y="15753"/>
                  <a:pt x="19485" y="15619"/>
                </a:cubicBezTo>
                <a:cubicBezTo>
                  <a:pt x="20144" y="15106"/>
                  <a:pt x="20516" y="14343"/>
                  <a:pt x="20738" y="13647"/>
                </a:cubicBezTo>
                <a:cubicBezTo>
                  <a:pt x="21268" y="11996"/>
                  <a:pt x="21541" y="10298"/>
                  <a:pt x="21107" y="8513"/>
                </a:cubicBezTo>
                <a:cubicBezTo>
                  <a:pt x="20928" y="7778"/>
                  <a:pt x="20725" y="7011"/>
                  <a:pt x="20499" y="6310"/>
                </a:cubicBezTo>
                <a:cubicBezTo>
                  <a:pt x="20254" y="5548"/>
                  <a:pt x="19604" y="4869"/>
                  <a:pt x="19087" y="4197"/>
                </a:cubicBezTo>
                <a:cubicBezTo>
                  <a:pt x="18280" y="3147"/>
                  <a:pt x="17121" y="2454"/>
                  <a:pt x="16070" y="1659"/>
                </a:cubicBezTo>
                <a:cubicBezTo>
                  <a:pt x="15430" y="1174"/>
                  <a:pt x="14692" y="917"/>
                  <a:pt x="13946" y="677"/>
                </a:cubicBezTo>
                <a:cubicBezTo>
                  <a:pt x="13430" y="511"/>
                  <a:pt x="12993" y="167"/>
                  <a:pt x="12399" y="156"/>
                </a:cubicBezTo>
                <a:cubicBezTo>
                  <a:pt x="12394" y="156"/>
                  <a:pt x="12390" y="156"/>
                  <a:pt x="12386" y="156"/>
                </a:cubicBezTo>
                <a:cubicBezTo>
                  <a:pt x="12166" y="156"/>
                  <a:pt x="11974" y="273"/>
                  <a:pt x="11741" y="273"/>
                </a:cubicBezTo>
                <a:cubicBezTo>
                  <a:pt x="11665" y="273"/>
                  <a:pt x="11585" y="260"/>
                  <a:pt x="11497" y="227"/>
                </a:cubicBezTo>
                <a:cubicBezTo>
                  <a:pt x="11300" y="151"/>
                  <a:pt x="11052" y="1"/>
                  <a:pt x="10799"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C2B3F"/>
              </a:solidFill>
            </a:endParaRPr>
          </a:p>
        </p:txBody>
      </p:sp>
      <p:sp>
        <p:nvSpPr>
          <p:cNvPr id="2563" name="Google Shape;2563;p90"/>
          <p:cNvSpPr/>
          <p:nvPr/>
        </p:nvSpPr>
        <p:spPr>
          <a:xfrm>
            <a:off x="6915838" y="3367213"/>
            <a:ext cx="679403" cy="660921"/>
          </a:xfrm>
          <a:custGeom>
            <a:rect b="b" l="l" r="r" t="t"/>
            <a:pathLst>
              <a:path extrusionOk="0" h="20955" w="21541">
                <a:moveTo>
                  <a:pt x="10380" y="1271"/>
                </a:moveTo>
                <a:cubicBezTo>
                  <a:pt x="10686" y="1271"/>
                  <a:pt x="10990" y="1334"/>
                  <a:pt x="11297" y="1350"/>
                </a:cubicBezTo>
                <a:cubicBezTo>
                  <a:pt x="12423" y="1411"/>
                  <a:pt x="13557" y="1522"/>
                  <a:pt x="14572" y="2027"/>
                </a:cubicBezTo>
                <a:cubicBezTo>
                  <a:pt x="15560" y="2518"/>
                  <a:pt x="16321" y="3332"/>
                  <a:pt x="17086" y="4124"/>
                </a:cubicBezTo>
                <a:cubicBezTo>
                  <a:pt x="17666" y="4726"/>
                  <a:pt x="18177" y="5369"/>
                  <a:pt x="18616" y="6078"/>
                </a:cubicBezTo>
                <a:cubicBezTo>
                  <a:pt x="19101" y="6865"/>
                  <a:pt x="19596" y="7620"/>
                  <a:pt x="19750" y="8581"/>
                </a:cubicBezTo>
                <a:cubicBezTo>
                  <a:pt x="19984" y="10037"/>
                  <a:pt x="19926" y="11472"/>
                  <a:pt x="19568" y="12875"/>
                </a:cubicBezTo>
                <a:cubicBezTo>
                  <a:pt x="19371" y="13651"/>
                  <a:pt x="18939" y="14348"/>
                  <a:pt x="18455" y="15033"/>
                </a:cubicBezTo>
                <a:cubicBezTo>
                  <a:pt x="18082" y="15557"/>
                  <a:pt x="17590" y="16027"/>
                  <a:pt x="17332" y="16647"/>
                </a:cubicBezTo>
                <a:cubicBezTo>
                  <a:pt x="17210" y="16943"/>
                  <a:pt x="16847" y="17036"/>
                  <a:pt x="16614" y="17250"/>
                </a:cubicBezTo>
                <a:cubicBezTo>
                  <a:pt x="15995" y="17816"/>
                  <a:pt x="15281" y="18277"/>
                  <a:pt x="14489" y="18633"/>
                </a:cubicBezTo>
                <a:cubicBezTo>
                  <a:pt x="13772" y="18956"/>
                  <a:pt x="13062" y="19125"/>
                  <a:pt x="12286" y="19223"/>
                </a:cubicBezTo>
                <a:cubicBezTo>
                  <a:pt x="11373" y="19339"/>
                  <a:pt x="10481" y="19499"/>
                  <a:pt x="9544" y="19499"/>
                </a:cubicBezTo>
                <a:cubicBezTo>
                  <a:pt x="9530" y="19499"/>
                  <a:pt x="9516" y="19499"/>
                  <a:pt x="9502" y="19499"/>
                </a:cubicBezTo>
                <a:cubicBezTo>
                  <a:pt x="8528" y="19495"/>
                  <a:pt x="7621" y="19191"/>
                  <a:pt x="6670" y="19111"/>
                </a:cubicBezTo>
                <a:cubicBezTo>
                  <a:pt x="6220" y="19073"/>
                  <a:pt x="5757" y="18589"/>
                  <a:pt x="5403" y="18213"/>
                </a:cubicBezTo>
                <a:cubicBezTo>
                  <a:pt x="4823" y="17598"/>
                  <a:pt x="4264" y="16952"/>
                  <a:pt x="3708" y="16314"/>
                </a:cubicBezTo>
                <a:cubicBezTo>
                  <a:pt x="3264" y="15802"/>
                  <a:pt x="2848" y="15294"/>
                  <a:pt x="2569" y="14698"/>
                </a:cubicBezTo>
                <a:cubicBezTo>
                  <a:pt x="2024" y="13538"/>
                  <a:pt x="1460" y="12373"/>
                  <a:pt x="1384" y="11032"/>
                </a:cubicBezTo>
                <a:cubicBezTo>
                  <a:pt x="1371" y="10207"/>
                  <a:pt x="1572" y="9394"/>
                  <a:pt x="1807" y="8604"/>
                </a:cubicBezTo>
                <a:cubicBezTo>
                  <a:pt x="2086" y="7660"/>
                  <a:pt x="2432" y="6700"/>
                  <a:pt x="3043" y="5933"/>
                </a:cubicBezTo>
                <a:cubicBezTo>
                  <a:pt x="3694" y="5116"/>
                  <a:pt x="4208" y="4176"/>
                  <a:pt x="5135" y="3562"/>
                </a:cubicBezTo>
                <a:cubicBezTo>
                  <a:pt x="5513" y="3311"/>
                  <a:pt x="5827" y="2918"/>
                  <a:pt x="6252" y="2686"/>
                </a:cubicBezTo>
                <a:cubicBezTo>
                  <a:pt x="6882" y="2342"/>
                  <a:pt x="7511" y="2007"/>
                  <a:pt x="8226" y="1848"/>
                </a:cubicBezTo>
                <a:cubicBezTo>
                  <a:pt x="8759" y="1732"/>
                  <a:pt x="9282" y="1574"/>
                  <a:pt x="9791" y="1375"/>
                </a:cubicBezTo>
                <a:cubicBezTo>
                  <a:pt x="9990" y="1296"/>
                  <a:pt x="10185" y="1271"/>
                  <a:pt x="10380" y="1271"/>
                </a:cubicBezTo>
                <a:close/>
                <a:moveTo>
                  <a:pt x="10799" y="1"/>
                </a:moveTo>
                <a:cubicBezTo>
                  <a:pt x="10727" y="1"/>
                  <a:pt x="10655" y="13"/>
                  <a:pt x="10584" y="42"/>
                </a:cubicBezTo>
                <a:cubicBezTo>
                  <a:pt x="10009" y="278"/>
                  <a:pt x="9375" y="91"/>
                  <a:pt x="8808" y="317"/>
                </a:cubicBezTo>
                <a:cubicBezTo>
                  <a:pt x="8754" y="261"/>
                  <a:pt x="8708" y="240"/>
                  <a:pt x="8667" y="240"/>
                </a:cubicBezTo>
                <a:cubicBezTo>
                  <a:pt x="8575" y="240"/>
                  <a:pt x="8504" y="341"/>
                  <a:pt x="8416" y="390"/>
                </a:cubicBezTo>
                <a:cubicBezTo>
                  <a:pt x="8052" y="594"/>
                  <a:pt x="7699" y="853"/>
                  <a:pt x="7306" y="961"/>
                </a:cubicBezTo>
                <a:cubicBezTo>
                  <a:pt x="6103" y="1289"/>
                  <a:pt x="5153" y="2041"/>
                  <a:pt x="4241" y="2808"/>
                </a:cubicBezTo>
                <a:cubicBezTo>
                  <a:pt x="3275" y="3620"/>
                  <a:pt x="2469" y="4600"/>
                  <a:pt x="1773" y="5672"/>
                </a:cubicBezTo>
                <a:cubicBezTo>
                  <a:pt x="1011" y="6846"/>
                  <a:pt x="733" y="8177"/>
                  <a:pt x="353" y="9481"/>
                </a:cubicBezTo>
                <a:cubicBezTo>
                  <a:pt x="1" y="10694"/>
                  <a:pt x="427" y="11817"/>
                  <a:pt x="670" y="12973"/>
                </a:cubicBezTo>
                <a:cubicBezTo>
                  <a:pt x="755" y="13377"/>
                  <a:pt x="957" y="13705"/>
                  <a:pt x="1085" y="14072"/>
                </a:cubicBezTo>
                <a:cubicBezTo>
                  <a:pt x="1301" y="14691"/>
                  <a:pt x="1405" y="15338"/>
                  <a:pt x="1968" y="15786"/>
                </a:cubicBezTo>
                <a:cubicBezTo>
                  <a:pt x="2086" y="15880"/>
                  <a:pt x="2254" y="16065"/>
                  <a:pt x="2223" y="16275"/>
                </a:cubicBezTo>
                <a:cubicBezTo>
                  <a:pt x="2188" y="16525"/>
                  <a:pt x="2279" y="16645"/>
                  <a:pt x="2528" y="16654"/>
                </a:cubicBezTo>
                <a:cubicBezTo>
                  <a:pt x="2795" y="16663"/>
                  <a:pt x="2823" y="16922"/>
                  <a:pt x="2885" y="17076"/>
                </a:cubicBezTo>
                <a:cubicBezTo>
                  <a:pt x="3254" y="17993"/>
                  <a:pt x="3963" y="18664"/>
                  <a:pt x="4684" y="19241"/>
                </a:cubicBezTo>
                <a:cubicBezTo>
                  <a:pt x="5224" y="19675"/>
                  <a:pt x="5899" y="20012"/>
                  <a:pt x="6632" y="20218"/>
                </a:cubicBezTo>
                <a:cubicBezTo>
                  <a:pt x="7431" y="20443"/>
                  <a:pt x="8204" y="20761"/>
                  <a:pt x="9041" y="20827"/>
                </a:cubicBezTo>
                <a:cubicBezTo>
                  <a:pt x="9525" y="20864"/>
                  <a:pt x="10024" y="20954"/>
                  <a:pt x="10505" y="20954"/>
                </a:cubicBezTo>
                <a:cubicBezTo>
                  <a:pt x="10680" y="20954"/>
                  <a:pt x="10852" y="20943"/>
                  <a:pt x="11021" y="20912"/>
                </a:cubicBezTo>
                <a:cubicBezTo>
                  <a:pt x="12688" y="20610"/>
                  <a:pt x="14399" y="20410"/>
                  <a:pt x="15888" y="19478"/>
                </a:cubicBezTo>
                <a:cubicBezTo>
                  <a:pt x="16547" y="19067"/>
                  <a:pt x="17225" y="18662"/>
                  <a:pt x="17756" y="18104"/>
                </a:cubicBezTo>
                <a:cubicBezTo>
                  <a:pt x="18284" y="17549"/>
                  <a:pt x="18700" y="16886"/>
                  <a:pt x="19148" y="16258"/>
                </a:cubicBezTo>
                <a:cubicBezTo>
                  <a:pt x="19286" y="16061"/>
                  <a:pt x="19312" y="15753"/>
                  <a:pt x="19485" y="15619"/>
                </a:cubicBezTo>
                <a:cubicBezTo>
                  <a:pt x="20144" y="15106"/>
                  <a:pt x="20516" y="14343"/>
                  <a:pt x="20738" y="13647"/>
                </a:cubicBezTo>
                <a:cubicBezTo>
                  <a:pt x="21268" y="11996"/>
                  <a:pt x="21541" y="10298"/>
                  <a:pt x="21107" y="8513"/>
                </a:cubicBezTo>
                <a:cubicBezTo>
                  <a:pt x="20928" y="7778"/>
                  <a:pt x="20725" y="7011"/>
                  <a:pt x="20499" y="6310"/>
                </a:cubicBezTo>
                <a:cubicBezTo>
                  <a:pt x="20254" y="5548"/>
                  <a:pt x="19604" y="4869"/>
                  <a:pt x="19087" y="4197"/>
                </a:cubicBezTo>
                <a:cubicBezTo>
                  <a:pt x="18280" y="3147"/>
                  <a:pt x="17121" y="2454"/>
                  <a:pt x="16070" y="1659"/>
                </a:cubicBezTo>
                <a:cubicBezTo>
                  <a:pt x="15430" y="1174"/>
                  <a:pt x="14692" y="917"/>
                  <a:pt x="13946" y="677"/>
                </a:cubicBezTo>
                <a:cubicBezTo>
                  <a:pt x="13430" y="511"/>
                  <a:pt x="12993" y="167"/>
                  <a:pt x="12399" y="156"/>
                </a:cubicBezTo>
                <a:cubicBezTo>
                  <a:pt x="12394" y="156"/>
                  <a:pt x="12390" y="156"/>
                  <a:pt x="12386" y="156"/>
                </a:cubicBezTo>
                <a:cubicBezTo>
                  <a:pt x="12166" y="156"/>
                  <a:pt x="11974" y="273"/>
                  <a:pt x="11741" y="273"/>
                </a:cubicBezTo>
                <a:cubicBezTo>
                  <a:pt x="11665" y="273"/>
                  <a:pt x="11585" y="260"/>
                  <a:pt x="11497" y="227"/>
                </a:cubicBezTo>
                <a:cubicBezTo>
                  <a:pt x="11300" y="151"/>
                  <a:pt x="11052" y="1"/>
                  <a:pt x="10799"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C2B3F"/>
              </a:solidFill>
            </a:endParaRPr>
          </a:p>
        </p:txBody>
      </p:sp>
      <p:grpSp>
        <p:nvGrpSpPr>
          <p:cNvPr id="2564" name="Google Shape;2564;p90"/>
          <p:cNvGrpSpPr/>
          <p:nvPr/>
        </p:nvGrpSpPr>
        <p:grpSpPr>
          <a:xfrm>
            <a:off x="1640125" y="4138825"/>
            <a:ext cx="218918" cy="577215"/>
            <a:chOff x="3270375" y="3436275"/>
            <a:chExt cx="218918" cy="577215"/>
          </a:xfrm>
        </p:grpSpPr>
        <p:sp>
          <p:nvSpPr>
            <p:cNvPr id="2565" name="Google Shape;2565;p90"/>
            <p:cNvSpPr/>
            <p:nvPr/>
          </p:nvSpPr>
          <p:spPr>
            <a:xfrm>
              <a:off x="3270375" y="3436275"/>
              <a:ext cx="218918" cy="577215"/>
            </a:xfrm>
            <a:custGeom>
              <a:rect b="b" l="l" r="r" t="t"/>
              <a:pathLst>
                <a:path extrusionOk="0" h="39434" w="14956">
                  <a:moveTo>
                    <a:pt x="5006" y="1930"/>
                  </a:moveTo>
                  <a:lnTo>
                    <a:pt x="5006" y="1931"/>
                  </a:lnTo>
                  <a:cubicBezTo>
                    <a:pt x="5256" y="2638"/>
                    <a:pt x="5658" y="3258"/>
                    <a:pt x="5824" y="3950"/>
                  </a:cubicBezTo>
                  <a:cubicBezTo>
                    <a:pt x="5971" y="4557"/>
                    <a:pt x="6397" y="4810"/>
                    <a:pt x="6833" y="4810"/>
                  </a:cubicBezTo>
                  <a:cubicBezTo>
                    <a:pt x="7138" y="4810"/>
                    <a:pt x="7449" y="4686"/>
                    <a:pt x="7673" y="4472"/>
                  </a:cubicBezTo>
                  <a:cubicBezTo>
                    <a:pt x="8319" y="3855"/>
                    <a:pt x="9163" y="3816"/>
                    <a:pt x="9944" y="3626"/>
                  </a:cubicBezTo>
                  <a:cubicBezTo>
                    <a:pt x="10118" y="3583"/>
                    <a:pt x="10268" y="3421"/>
                    <a:pt x="10478" y="3421"/>
                  </a:cubicBezTo>
                  <a:cubicBezTo>
                    <a:pt x="10537" y="3421"/>
                    <a:pt x="10600" y="3433"/>
                    <a:pt x="10670" y="3465"/>
                  </a:cubicBezTo>
                  <a:cubicBezTo>
                    <a:pt x="10429" y="4028"/>
                    <a:pt x="10213" y="4615"/>
                    <a:pt x="9932" y="5172"/>
                  </a:cubicBezTo>
                  <a:cubicBezTo>
                    <a:pt x="9216" y="6594"/>
                    <a:pt x="8813" y="8123"/>
                    <a:pt x="8199" y="9577"/>
                  </a:cubicBezTo>
                  <a:cubicBezTo>
                    <a:pt x="7821" y="10469"/>
                    <a:pt x="7713" y="11424"/>
                    <a:pt x="7407" y="12335"/>
                  </a:cubicBezTo>
                  <a:cubicBezTo>
                    <a:pt x="7184" y="12992"/>
                    <a:pt x="7310" y="13746"/>
                    <a:pt x="7204" y="14446"/>
                  </a:cubicBezTo>
                  <a:cubicBezTo>
                    <a:pt x="7054" y="15437"/>
                    <a:pt x="7006" y="16439"/>
                    <a:pt x="7060" y="17439"/>
                  </a:cubicBezTo>
                  <a:cubicBezTo>
                    <a:pt x="7126" y="18636"/>
                    <a:pt x="6919" y="19837"/>
                    <a:pt x="7204" y="21038"/>
                  </a:cubicBezTo>
                  <a:cubicBezTo>
                    <a:pt x="7303" y="21458"/>
                    <a:pt x="7381" y="21930"/>
                    <a:pt x="7377" y="22373"/>
                  </a:cubicBezTo>
                  <a:cubicBezTo>
                    <a:pt x="7371" y="23073"/>
                    <a:pt x="7701" y="23695"/>
                    <a:pt x="7802" y="24372"/>
                  </a:cubicBezTo>
                  <a:cubicBezTo>
                    <a:pt x="7979" y="25565"/>
                    <a:pt x="8288" y="26757"/>
                    <a:pt x="8812" y="27877"/>
                  </a:cubicBezTo>
                  <a:cubicBezTo>
                    <a:pt x="9314" y="28948"/>
                    <a:pt x="9759" y="30045"/>
                    <a:pt x="10482" y="31015"/>
                  </a:cubicBezTo>
                  <a:cubicBezTo>
                    <a:pt x="10683" y="31286"/>
                    <a:pt x="10867" y="31428"/>
                    <a:pt x="11061" y="31428"/>
                  </a:cubicBezTo>
                  <a:cubicBezTo>
                    <a:pt x="11231" y="31428"/>
                    <a:pt x="11409" y="31318"/>
                    <a:pt x="11613" y="31093"/>
                  </a:cubicBezTo>
                  <a:cubicBezTo>
                    <a:pt x="11924" y="30747"/>
                    <a:pt x="12361" y="30632"/>
                    <a:pt x="12767" y="30494"/>
                  </a:cubicBezTo>
                  <a:cubicBezTo>
                    <a:pt x="12840" y="30469"/>
                    <a:pt x="12909" y="30458"/>
                    <a:pt x="12974" y="30458"/>
                  </a:cubicBezTo>
                  <a:cubicBezTo>
                    <a:pt x="13252" y="30458"/>
                    <a:pt x="13433" y="30678"/>
                    <a:pt x="13433" y="30998"/>
                  </a:cubicBezTo>
                  <a:cubicBezTo>
                    <a:pt x="13433" y="31950"/>
                    <a:pt x="13460" y="32906"/>
                    <a:pt x="13369" y="33853"/>
                  </a:cubicBezTo>
                  <a:cubicBezTo>
                    <a:pt x="13237" y="35219"/>
                    <a:pt x="12868" y="36543"/>
                    <a:pt x="12355" y="37828"/>
                  </a:cubicBezTo>
                  <a:cubicBezTo>
                    <a:pt x="12299" y="37970"/>
                    <a:pt x="12273" y="38090"/>
                    <a:pt x="12085" y="38104"/>
                  </a:cubicBezTo>
                  <a:cubicBezTo>
                    <a:pt x="11730" y="38131"/>
                    <a:pt x="11359" y="38229"/>
                    <a:pt x="11012" y="38229"/>
                  </a:cubicBezTo>
                  <a:cubicBezTo>
                    <a:pt x="10910" y="38229"/>
                    <a:pt x="10811" y="38220"/>
                    <a:pt x="10714" y="38199"/>
                  </a:cubicBezTo>
                  <a:cubicBezTo>
                    <a:pt x="9313" y="37891"/>
                    <a:pt x="7873" y="37706"/>
                    <a:pt x="6527" y="37217"/>
                  </a:cubicBezTo>
                  <a:cubicBezTo>
                    <a:pt x="5868" y="36978"/>
                    <a:pt x="5153" y="36791"/>
                    <a:pt x="4614" y="36306"/>
                  </a:cubicBezTo>
                  <a:cubicBezTo>
                    <a:pt x="4296" y="36022"/>
                    <a:pt x="4156" y="35784"/>
                    <a:pt x="4614" y="35462"/>
                  </a:cubicBezTo>
                  <a:cubicBezTo>
                    <a:pt x="5181" y="35063"/>
                    <a:pt x="5573" y="34467"/>
                    <a:pt x="6206" y="34131"/>
                  </a:cubicBezTo>
                  <a:cubicBezTo>
                    <a:pt x="6333" y="34063"/>
                    <a:pt x="6438" y="33998"/>
                    <a:pt x="6340" y="33863"/>
                  </a:cubicBezTo>
                  <a:cubicBezTo>
                    <a:pt x="6101" y="33524"/>
                    <a:pt x="6066" y="33127"/>
                    <a:pt x="5933" y="32767"/>
                  </a:cubicBezTo>
                  <a:cubicBezTo>
                    <a:pt x="5769" y="32323"/>
                    <a:pt x="5664" y="31818"/>
                    <a:pt x="5392" y="31436"/>
                  </a:cubicBezTo>
                  <a:cubicBezTo>
                    <a:pt x="4882" y="30720"/>
                    <a:pt x="4675" y="29901"/>
                    <a:pt x="4328" y="29133"/>
                  </a:cubicBezTo>
                  <a:cubicBezTo>
                    <a:pt x="3817" y="27997"/>
                    <a:pt x="3460" y="26803"/>
                    <a:pt x="3025" y="25638"/>
                  </a:cubicBezTo>
                  <a:cubicBezTo>
                    <a:pt x="2588" y="24465"/>
                    <a:pt x="2214" y="23281"/>
                    <a:pt x="1944" y="22069"/>
                  </a:cubicBezTo>
                  <a:cubicBezTo>
                    <a:pt x="1666" y="20820"/>
                    <a:pt x="1457" y="19561"/>
                    <a:pt x="1379" y="18278"/>
                  </a:cubicBezTo>
                  <a:cubicBezTo>
                    <a:pt x="1296" y="16911"/>
                    <a:pt x="1233" y="15546"/>
                    <a:pt x="1379" y="14187"/>
                  </a:cubicBezTo>
                  <a:cubicBezTo>
                    <a:pt x="1454" y="13484"/>
                    <a:pt x="1617" y="12782"/>
                    <a:pt x="1706" y="12083"/>
                  </a:cubicBezTo>
                  <a:cubicBezTo>
                    <a:pt x="1839" y="11030"/>
                    <a:pt x="2018" y="9989"/>
                    <a:pt x="2287" y="8969"/>
                  </a:cubicBezTo>
                  <a:cubicBezTo>
                    <a:pt x="2634" y="7649"/>
                    <a:pt x="3027" y="6344"/>
                    <a:pt x="3598" y="5078"/>
                  </a:cubicBezTo>
                  <a:cubicBezTo>
                    <a:pt x="4003" y="4180"/>
                    <a:pt x="4528" y="3317"/>
                    <a:pt x="4778" y="2353"/>
                  </a:cubicBezTo>
                  <a:cubicBezTo>
                    <a:pt x="4818" y="2204"/>
                    <a:pt x="4929" y="2071"/>
                    <a:pt x="5006" y="1930"/>
                  </a:cubicBezTo>
                  <a:close/>
                  <a:moveTo>
                    <a:pt x="5247" y="1"/>
                  </a:moveTo>
                  <a:cubicBezTo>
                    <a:pt x="5196" y="1"/>
                    <a:pt x="5141" y="18"/>
                    <a:pt x="5080" y="59"/>
                  </a:cubicBezTo>
                  <a:cubicBezTo>
                    <a:pt x="4765" y="270"/>
                    <a:pt x="4406" y="440"/>
                    <a:pt x="4248" y="822"/>
                  </a:cubicBezTo>
                  <a:cubicBezTo>
                    <a:pt x="4007" y="1412"/>
                    <a:pt x="3605" y="1925"/>
                    <a:pt x="3308" y="2493"/>
                  </a:cubicBezTo>
                  <a:cubicBezTo>
                    <a:pt x="2962" y="3155"/>
                    <a:pt x="2699" y="3847"/>
                    <a:pt x="2364" y="4513"/>
                  </a:cubicBezTo>
                  <a:cubicBezTo>
                    <a:pt x="1934" y="5365"/>
                    <a:pt x="1729" y="6281"/>
                    <a:pt x="1556" y="7214"/>
                  </a:cubicBezTo>
                  <a:cubicBezTo>
                    <a:pt x="1382" y="8142"/>
                    <a:pt x="1020" y="9023"/>
                    <a:pt x="883" y="9980"/>
                  </a:cubicBezTo>
                  <a:cubicBezTo>
                    <a:pt x="679" y="11392"/>
                    <a:pt x="327" y="12782"/>
                    <a:pt x="256" y="14219"/>
                  </a:cubicBezTo>
                  <a:cubicBezTo>
                    <a:pt x="207" y="15215"/>
                    <a:pt x="170" y="16213"/>
                    <a:pt x="124" y="17210"/>
                  </a:cubicBezTo>
                  <a:cubicBezTo>
                    <a:pt x="113" y="17475"/>
                    <a:pt x="309" y="17693"/>
                    <a:pt x="235" y="17973"/>
                  </a:cubicBezTo>
                  <a:cubicBezTo>
                    <a:pt x="1" y="18856"/>
                    <a:pt x="395" y="19707"/>
                    <a:pt x="442" y="20578"/>
                  </a:cubicBezTo>
                  <a:cubicBezTo>
                    <a:pt x="476" y="21233"/>
                    <a:pt x="635" y="21888"/>
                    <a:pt x="724" y="22532"/>
                  </a:cubicBezTo>
                  <a:cubicBezTo>
                    <a:pt x="819" y="23229"/>
                    <a:pt x="958" y="23935"/>
                    <a:pt x="1160" y="24582"/>
                  </a:cubicBezTo>
                  <a:cubicBezTo>
                    <a:pt x="1448" y="25511"/>
                    <a:pt x="1763" y="26439"/>
                    <a:pt x="2093" y="27359"/>
                  </a:cubicBezTo>
                  <a:cubicBezTo>
                    <a:pt x="2231" y="27745"/>
                    <a:pt x="2290" y="28162"/>
                    <a:pt x="2452" y="28520"/>
                  </a:cubicBezTo>
                  <a:cubicBezTo>
                    <a:pt x="2757" y="29190"/>
                    <a:pt x="2986" y="29890"/>
                    <a:pt x="3400" y="30529"/>
                  </a:cubicBezTo>
                  <a:cubicBezTo>
                    <a:pt x="3925" y="31338"/>
                    <a:pt x="4196" y="32309"/>
                    <a:pt x="4888" y="33006"/>
                  </a:cubicBezTo>
                  <a:cubicBezTo>
                    <a:pt x="5378" y="33499"/>
                    <a:pt x="5208" y="33681"/>
                    <a:pt x="4763" y="34014"/>
                  </a:cubicBezTo>
                  <a:cubicBezTo>
                    <a:pt x="4262" y="34389"/>
                    <a:pt x="3617" y="34645"/>
                    <a:pt x="3323" y="35216"/>
                  </a:cubicBezTo>
                  <a:cubicBezTo>
                    <a:pt x="2746" y="36333"/>
                    <a:pt x="3372" y="37232"/>
                    <a:pt x="4575" y="37692"/>
                  </a:cubicBezTo>
                  <a:cubicBezTo>
                    <a:pt x="5150" y="37912"/>
                    <a:pt x="5765" y="38066"/>
                    <a:pt x="6325" y="38291"/>
                  </a:cubicBezTo>
                  <a:cubicBezTo>
                    <a:pt x="7219" y="38649"/>
                    <a:pt x="9523" y="39433"/>
                    <a:pt x="11215" y="39433"/>
                  </a:cubicBezTo>
                  <a:cubicBezTo>
                    <a:pt x="11277" y="39433"/>
                    <a:pt x="11338" y="39432"/>
                    <a:pt x="11398" y="39430"/>
                  </a:cubicBezTo>
                  <a:cubicBezTo>
                    <a:pt x="11987" y="39408"/>
                    <a:pt x="12489" y="39280"/>
                    <a:pt x="12809" y="38988"/>
                  </a:cubicBezTo>
                  <a:cubicBezTo>
                    <a:pt x="13687" y="38186"/>
                    <a:pt x="14348" y="36173"/>
                    <a:pt x="14503" y="35024"/>
                  </a:cubicBezTo>
                  <a:cubicBezTo>
                    <a:pt x="14735" y="33320"/>
                    <a:pt x="14955" y="31600"/>
                    <a:pt x="14635" y="29867"/>
                  </a:cubicBezTo>
                  <a:cubicBezTo>
                    <a:pt x="14547" y="29393"/>
                    <a:pt x="14291" y="29052"/>
                    <a:pt x="13906" y="28907"/>
                  </a:cubicBezTo>
                  <a:cubicBezTo>
                    <a:pt x="13762" y="28852"/>
                    <a:pt x="13613" y="28827"/>
                    <a:pt x="13466" y="28827"/>
                  </a:cubicBezTo>
                  <a:cubicBezTo>
                    <a:pt x="13081" y="28827"/>
                    <a:pt x="12708" y="29003"/>
                    <a:pt x="12477" y="29299"/>
                  </a:cubicBezTo>
                  <a:cubicBezTo>
                    <a:pt x="12230" y="29615"/>
                    <a:pt x="11781" y="29587"/>
                    <a:pt x="11593" y="29944"/>
                  </a:cubicBezTo>
                  <a:cubicBezTo>
                    <a:pt x="11571" y="29986"/>
                    <a:pt x="11529" y="30003"/>
                    <a:pt x="11481" y="30003"/>
                  </a:cubicBezTo>
                  <a:cubicBezTo>
                    <a:pt x="11378" y="30003"/>
                    <a:pt x="11248" y="29922"/>
                    <a:pt x="11234" y="29840"/>
                  </a:cubicBezTo>
                  <a:cubicBezTo>
                    <a:pt x="11126" y="29207"/>
                    <a:pt x="10546" y="28826"/>
                    <a:pt x="10333" y="28244"/>
                  </a:cubicBezTo>
                  <a:cubicBezTo>
                    <a:pt x="9975" y="27270"/>
                    <a:pt x="9567" y="26321"/>
                    <a:pt x="9273" y="25318"/>
                  </a:cubicBezTo>
                  <a:cubicBezTo>
                    <a:pt x="8954" y="24225"/>
                    <a:pt x="8824" y="23110"/>
                    <a:pt x="8534" y="22020"/>
                  </a:cubicBezTo>
                  <a:cubicBezTo>
                    <a:pt x="8308" y="21170"/>
                    <a:pt x="8439" y="20280"/>
                    <a:pt x="8298" y="19443"/>
                  </a:cubicBezTo>
                  <a:cubicBezTo>
                    <a:pt x="8073" y="18105"/>
                    <a:pt x="8290" y="16802"/>
                    <a:pt x="8310" y="15487"/>
                  </a:cubicBezTo>
                  <a:cubicBezTo>
                    <a:pt x="8332" y="14114"/>
                    <a:pt x="8629" y="12763"/>
                    <a:pt x="8874" y="11414"/>
                  </a:cubicBezTo>
                  <a:cubicBezTo>
                    <a:pt x="9017" y="10627"/>
                    <a:pt x="9194" y="9820"/>
                    <a:pt x="9544" y="9103"/>
                  </a:cubicBezTo>
                  <a:cubicBezTo>
                    <a:pt x="9886" y="8399"/>
                    <a:pt x="10125" y="7667"/>
                    <a:pt x="10421" y="6951"/>
                  </a:cubicBezTo>
                  <a:cubicBezTo>
                    <a:pt x="10944" y="5686"/>
                    <a:pt x="11428" y="4405"/>
                    <a:pt x="11978" y="3151"/>
                  </a:cubicBezTo>
                  <a:cubicBezTo>
                    <a:pt x="12187" y="2673"/>
                    <a:pt x="11919" y="1970"/>
                    <a:pt x="11440" y="1970"/>
                  </a:cubicBezTo>
                  <a:cubicBezTo>
                    <a:pt x="11406" y="1970"/>
                    <a:pt x="11370" y="1973"/>
                    <a:pt x="11334" y="1981"/>
                  </a:cubicBezTo>
                  <a:cubicBezTo>
                    <a:pt x="10129" y="2230"/>
                    <a:pt x="8904" y="2522"/>
                    <a:pt x="7791" y="3008"/>
                  </a:cubicBezTo>
                  <a:cubicBezTo>
                    <a:pt x="7431" y="3165"/>
                    <a:pt x="7230" y="3268"/>
                    <a:pt x="7093" y="3268"/>
                  </a:cubicBezTo>
                  <a:cubicBezTo>
                    <a:pt x="6912" y="3268"/>
                    <a:pt x="6842" y="3090"/>
                    <a:pt x="6669" y="2622"/>
                  </a:cubicBezTo>
                  <a:cubicBezTo>
                    <a:pt x="6369" y="1812"/>
                    <a:pt x="6227" y="927"/>
                    <a:pt x="5599" y="236"/>
                  </a:cubicBezTo>
                  <a:cubicBezTo>
                    <a:pt x="5486" y="112"/>
                    <a:pt x="5378" y="1"/>
                    <a:pt x="5247"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6" name="Google Shape;2566;p90"/>
            <p:cNvSpPr/>
            <p:nvPr/>
          </p:nvSpPr>
          <p:spPr>
            <a:xfrm>
              <a:off x="3288423" y="3464525"/>
              <a:ext cx="178987" cy="531341"/>
            </a:xfrm>
            <a:custGeom>
              <a:rect b="b" l="l" r="r" t="t"/>
              <a:pathLst>
                <a:path extrusionOk="0" h="36300" w="12228">
                  <a:moveTo>
                    <a:pt x="3773" y="1"/>
                  </a:moveTo>
                  <a:cubicBezTo>
                    <a:pt x="3696" y="141"/>
                    <a:pt x="3585" y="274"/>
                    <a:pt x="3545" y="425"/>
                  </a:cubicBezTo>
                  <a:cubicBezTo>
                    <a:pt x="3295" y="1387"/>
                    <a:pt x="2770" y="2250"/>
                    <a:pt x="2365" y="3148"/>
                  </a:cubicBezTo>
                  <a:cubicBezTo>
                    <a:pt x="1794" y="4416"/>
                    <a:pt x="1401" y="5720"/>
                    <a:pt x="1054" y="7039"/>
                  </a:cubicBezTo>
                  <a:cubicBezTo>
                    <a:pt x="785" y="8059"/>
                    <a:pt x="606" y="9100"/>
                    <a:pt x="473" y="10153"/>
                  </a:cubicBezTo>
                  <a:cubicBezTo>
                    <a:pt x="384" y="10853"/>
                    <a:pt x="221" y="11555"/>
                    <a:pt x="146" y="12257"/>
                  </a:cubicBezTo>
                  <a:cubicBezTo>
                    <a:pt x="0" y="13616"/>
                    <a:pt x="63" y="14981"/>
                    <a:pt x="146" y="16348"/>
                  </a:cubicBezTo>
                  <a:cubicBezTo>
                    <a:pt x="224" y="17632"/>
                    <a:pt x="433" y="18890"/>
                    <a:pt x="711" y="20140"/>
                  </a:cubicBezTo>
                  <a:cubicBezTo>
                    <a:pt x="981" y="21352"/>
                    <a:pt x="1355" y="22535"/>
                    <a:pt x="1792" y="23709"/>
                  </a:cubicBezTo>
                  <a:cubicBezTo>
                    <a:pt x="2227" y="24873"/>
                    <a:pt x="2584" y="26067"/>
                    <a:pt x="3095" y="27203"/>
                  </a:cubicBezTo>
                  <a:cubicBezTo>
                    <a:pt x="3442" y="27971"/>
                    <a:pt x="3649" y="28790"/>
                    <a:pt x="4159" y="29506"/>
                  </a:cubicBezTo>
                  <a:cubicBezTo>
                    <a:pt x="4431" y="29889"/>
                    <a:pt x="4536" y="30393"/>
                    <a:pt x="4700" y="30837"/>
                  </a:cubicBezTo>
                  <a:cubicBezTo>
                    <a:pt x="4833" y="31197"/>
                    <a:pt x="4868" y="31594"/>
                    <a:pt x="5107" y="31933"/>
                  </a:cubicBezTo>
                  <a:cubicBezTo>
                    <a:pt x="5205" y="32069"/>
                    <a:pt x="5100" y="32133"/>
                    <a:pt x="4973" y="32201"/>
                  </a:cubicBezTo>
                  <a:cubicBezTo>
                    <a:pt x="4340" y="32537"/>
                    <a:pt x="3948" y="33134"/>
                    <a:pt x="3381" y="33532"/>
                  </a:cubicBezTo>
                  <a:cubicBezTo>
                    <a:pt x="2923" y="33854"/>
                    <a:pt x="3063" y="34092"/>
                    <a:pt x="3381" y="34376"/>
                  </a:cubicBezTo>
                  <a:cubicBezTo>
                    <a:pt x="3920" y="34861"/>
                    <a:pt x="4635" y="35048"/>
                    <a:pt x="5294" y="35287"/>
                  </a:cubicBezTo>
                  <a:cubicBezTo>
                    <a:pt x="6640" y="35776"/>
                    <a:pt x="8080" y="35961"/>
                    <a:pt x="9481" y="36269"/>
                  </a:cubicBezTo>
                  <a:cubicBezTo>
                    <a:pt x="9578" y="36291"/>
                    <a:pt x="9678" y="36299"/>
                    <a:pt x="9781" y="36299"/>
                  </a:cubicBezTo>
                  <a:cubicBezTo>
                    <a:pt x="10127" y="36299"/>
                    <a:pt x="10498" y="36201"/>
                    <a:pt x="10852" y="36174"/>
                  </a:cubicBezTo>
                  <a:cubicBezTo>
                    <a:pt x="11040" y="36160"/>
                    <a:pt x="11066" y="36041"/>
                    <a:pt x="11122" y="35899"/>
                  </a:cubicBezTo>
                  <a:cubicBezTo>
                    <a:pt x="11635" y="34613"/>
                    <a:pt x="12004" y="33289"/>
                    <a:pt x="12136" y="31924"/>
                  </a:cubicBezTo>
                  <a:cubicBezTo>
                    <a:pt x="12227" y="30978"/>
                    <a:pt x="12200" y="30020"/>
                    <a:pt x="12200" y="29068"/>
                  </a:cubicBezTo>
                  <a:cubicBezTo>
                    <a:pt x="12200" y="28749"/>
                    <a:pt x="12020" y="28528"/>
                    <a:pt x="11742" y="28528"/>
                  </a:cubicBezTo>
                  <a:cubicBezTo>
                    <a:pt x="11677" y="28528"/>
                    <a:pt x="11608" y="28540"/>
                    <a:pt x="11534" y="28566"/>
                  </a:cubicBezTo>
                  <a:cubicBezTo>
                    <a:pt x="11128" y="28702"/>
                    <a:pt x="10691" y="28818"/>
                    <a:pt x="10380" y="29163"/>
                  </a:cubicBezTo>
                  <a:cubicBezTo>
                    <a:pt x="10175" y="29389"/>
                    <a:pt x="9998" y="29498"/>
                    <a:pt x="9827" y="29498"/>
                  </a:cubicBezTo>
                  <a:cubicBezTo>
                    <a:pt x="9634" y="29498"/>
                    <a:pt x="9450" y="29357"/>
                    <a:pt x="9249" y="29086"/>
                  </a:cubicBezTo>
                  <a:cubicBezTo>
                    <a:pt x="8526" y="28115"/>
                    <a:pt x="8081" y="27018"/>
                    <a:pt x="7579" y="25947"/>
                  </a:cubicBezTo>
                  <a:cubicBezTo>
                    <a:pt x="7055" y="24829"/>
                    <a:pt x="6746" y="23635"/>
                    <a:pt x="6569" y="22444"/>
                  </a:cubicBezTo>
                  <a:cubicBezTo>
                    <a:pt x="6468" y="21765"/>
                    <a:pt x="6138" y="21143"/>
                    <a:pt x="6144" y="20443"/>
                  </a:cubicBezTo>
                  <a:cubicBezTo>
                    <a:pt x="6148" y="20001"/>
                    <a:pt x="6070" y="19528"/>
                    <a:pt x="5971" y="19108"/>
                  </a:cubicBezTo>
                  <a:cubicBezTo>
                    <a:pt x="5686" y="17908"/>
                    <a:pt x="5893" y="16706"/>
                    <a:pt x="5827" y="15509"/>
                  </a:cubicBezTo>
                  <a:cubicBezTo>
                    <a:pt x="5773" y="14510"/>
                    <a:pt x="5821" y="13507"/>
                    <a:pt x="5971" y="12517"/>
                  </a:cubicBezTo>
                  <a:cubicBezTo>
                    <a:pt x="6077" y="11816"/>
                    <a:pt x="5951" y="11062"/>
                    <a:pt x="6174" y="10405"/>
                  </a:cubicBezTo>
                  <a:cubicBezTo>
                    <a:pt x="6480" y="9494"/>
                    <a:pt x="6588" y="8539"/>
                    <a:pt x="6966" y="7647"/>
                  </a:cubicBezTo>
                  <a:cubicBezTo>
                    <a:pt x="7580" y="6193"/>
                    <a:pt x="7983" y="4664"/>
                    <a:pt x="8699" y="3242"/>
                  </a:cubicBezTo>
                  <a:cubicBezTo>
                    <a:pt x="8980" y="2685"/>
                    <a:pt x="9196" y="2098"/>
                    <a:pt x="9437" y="1535"/>
                  </a:cubicBezTo>
                  <a:cubicBezTo>
                    <a:pt x="9367" y="1503"/>
                    <a:pt x="9304" y="1491"/>
                    <a:pt x="9245" y="1491"/>
                  </a:cubicBezTo>
                  <a:cubicBezTo>
                    <a:pt x="9035" y="1491"/>
                    <a:pt x="8885" y="1654"/>
                    <a:pt x="8711" y="1696"/>
                  </a:cubicBezTo>
                  <a:cubicBezTo>
                    <a:pt x="7930" y="1886"/>
                    <a:pt x="7086" y="1925"/>
                    <a:pt x="6440" y="2542"/>
                  </a:cubicBezTo>
                  <a:cubicBezTo>
                    <a:pt x="6216" y="2756"/>
                    <a:pt x="5905" y="2880"/>
                    <a:pt x="5600" y="2880"/>
                  </a:cubicBezTo>
                  <a:cubicBezTo>
                    <a:pt x="5164" y="2880"/>
                    <a:pt x="4738" y="2627"/>
                    <a:pt x="4591" y="2020"/>
                  </a:cubicBezTo>
                  <a:cubicBezTo>
                    <a:pt x="4425" y="1328"/>
                    <a:pt x="4023" y="708"/>
                    <a:pt x="3773" y="1"/>
                  </a:cubicBezTo>
                  <a:close/>
                </a:path>
              </a:pathLst>
            </a:custGeom>
            <a:solidFill>
              <a:srgbClr val="A6DF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67" name="Google Shape;2567;p90"/>
          <p:cNvGrpSpPr/>
          <p:nvPr/>
        </p:nvGrpSpPr>
        <p:grpSpPr>
          <a:xfrm>
            <a:off x="3593968" y="4138825"/>
            <a:ext cx="167058" cy="468473"/>
            <a:chOff x="3593968" y="3125480"/>
            <a:chExt cx="167058" cy="468473"/>
          </a:xfrm>
        </p:grpSpPr>
        <p:sp>
          <p:nvSpPr>
            <p:cNvPr id="2568" name="Google Shape;2568;p90"/>
            <p:cNvSpPr/>
            <p:nvPr/>
          </p:nvSpPr>
          <p:spPr>
            <a:xfrm>
              <a:off x="3608224" y="3153086"/>
              <a:ext cx="135455" cy="421487"/>
            </a:xfrm>
            <a:custGeom>
              <a:rect b="b" l="l" r="r" t="t"/>
              <a:pathLst>
                <a:path extrusionOk="0" h="28795" w="9254">
                  <a:moveTo>
                    <a:pt x="1626" y="0"/>
                  </a:moveTo>
                  <a:cubicBezTo>
                    <a:pt x="1530" y="0"/>
                    <a:pt x="1462" y="93"/>
                    <a:pt x="1412" y="329"/>
                  </a:cubicBezTo>
                  <a:cubicBezTo>
                    <a:pt x="1002" y="2257"/>
                    <a:pt x="1788" y="9706"/>
                    <a:pt x="2031" y="11628"/>
                  </a:cubicBezTo>
                  <a:cubicBezTo>
                    <a:pt x="2255" y="13395"/>
                    <a:pt x="1918" y="14958"/>
                    <a:pt x="2188" y="16724"/>
                  </a:cubicBezTo>
                  <a:cubicBezTo>
                    <a:pt x="2291" y="17397"/>
                    <a:pt x="2201" y="18098"/>
                    <a:pt x="2405" y="18775"/>
                  </a:cubicBezTo>
                  <a:cubicBezTo>
                    <a:pt x="2485" y="19045"/>
                    <a:pt x="2333" y="19433"/>
                    <a:pt x="2228" y="19744"/>
                  </a:cubicBezTo>
                  <a:cubicBezTo>
                    <a:pt x="2114" y="20080"/>
                    <a:pt x="2473" y="20188"/>
                    <a:pt x="2416" y="20574"/>
                  </a:cubicBezTo>
                  <a:cubicBezTo>
                    <a:pt x="2335" y="21106"/>
                    <a:pt x="2258" y="21336"/>
                    <a:pt x="1914" y="21336"/>
                  </a:cubicBezTo>
                  <a:cubicBezTo>
                    <a:pt x="1842" y="21336"/>
                    <a:pt x="1757" y="21326"/>
                    <a:pt x="1659" y="21306"/>
                  </a:cubicBezTo>
                  <a:cubicBezTo>
                    <a:pt x="1329" y="21240"/>
                    <a:pt x="1073" y="21014"/>
                    <a:pt x="742" y="20929"/>
                  </a:cubicBezTo>
                  <a:cubicBezTo>
                    <a:pt x="688" y="20915"/>
                    <a:pt x="641" y="20909"/>
                    <a:pt x="599" y="20909"/>
                  </a:cubicBezTo>
                  <a:cubicBezTo>
                    <a:pt x="343" y="20909"/>
                    <a:pt x="289" y="21146"/>
                    <a:pt x="161" y="21262"/>
                  </a:cubicBezTo>
                  <a:cubicBezTo>
                    <a:pt x="0" y="21413"/>
                    <a:pt x="87" y="21658"/>
                    <a:pt x="262" y="21785"/>
                  </a:cubicBezTo>
                  <a:cubicBezTo>
                    <a:pt x="494" y="21956"/>
                    <a:pt x="615" y="22220"/>
                    <a:pt x="673" y="22487"/>
                  </a:cubicBezTo>
                  <a:cubicBezTo>
                    <a:pt x="873" y="23397"/>
                    <a:pt x="1477" y="24091"/>
                    <a:pt x="1683" y="24992"/>
                  </a:cubicBezTo>
                  <a:cubicBezTo>
                    <a:pt x="1716" y="25136"/>
                    <a:pt x="1805" y="25235"/>
                    <a:pt x="1925" y="25273"/>
                  </a:cubicBezTo>
                  <a:cubicBezTo>
                    <a:pt x="2145" y="25344"/>
                    <a:pt x="2272" y="25577"/>
                    <a:pt x="2312" y="25741"/>
                  </a:cubicBezTo>
                  <a:cubicBezTo>
                    <a:pt x="2514" y="26561"/>
                    <a:pt x="3100" y="27062"/>
                    <a:pt x="3552" y="27664"/>
                  </a:cubicBezTo>
                  <a:cubicBezTo>
                    <a:pt x="3716" y="27883"/>
                    <a:pt x="3935" y="27996"/>
                    <a:pt x="4030" y="28335"/>
                  </a:cubicBezTo>
                  <a:cubicBezTo>
                    <a:pt x="4113" y="28630"/>
                    <a:pt x="4368" y="28795"/>
                    <a:pt x="4619" y="28795"/>
                  </a:cubicBezTo>
                  <a:cubicBezTo>
                    <a:pt x="4769" y="28795"/>
                    <a:pt x="4917" y="28735"/>
                    <a:pt x="5024" y="28609"/>
                  </a:cubicBezTo>
                  <a:cubicBezTo>
                    <a:pt x="5484" y="28072"/>
                    <a:pt x="5931" y="27502"/>
                    <a:pt x="6307" y="26907"/>
                  </a:cubicBezTo>
                  <a:cubicBezTo>
                    <a:pt x="6811" y="26112"/>
                    <a:pt x="7333" y="25316"/>
                    <a:pt x="7715" y="24420"/>
                  </a:cubicBezTo>
                  <a:cubicBezTo>
                    <a:pt x="8052" y="23630"/>
                    <a:pt x="8394" y="22838"/>
                    <a:pt x="8659" y="22018"/>
                  </a:cubicBezTo>
                  <a:cubicBezTo>
                    <a:pt x="8737" y="21785"/>
                    <a:pt x="8897" y="21426"/>
                    <a:pt x="9028" y="21066"/>
                  </a:cubicBezTo>
                  <a:cubicBezTo>
                    <a:pt x="9153" y="20718"/>
                    <a:pt x="9254" y="20370"/>
                    <a:pt x="9227" y="20130"/>
                  </a:cubicBezTo>
                  <a:cubicBezTo>
                    <a:pt x="9183" y="19737"/>
                    <a:pt x="9050" y="19601"/>
                    <a:pt x="8871" y="19601"/>
                  </a:cubicBezTo>
                  <a:cubicBezTo>
                    <a:pt x="8471" y="19601"/>
                    <a:pt x="7838" y="20283"/>
                    <a:pt x="7453" y="20283"/>
                  </a:cubicBezTo>
                  <a:cubicBezTo>
                    <a:pt x="7410" y="20283"/>
                    <a:pt x="7371" y="20274"/>
                    <a:pt x="7335" y="20256"/>
                  </a:cubicBezTo>
                  <a:cubicBezTo>
                    <a:pt x="6919" y="20042"/>
                    <a:pt x="7003" y="18802"/>
                    <a:pt x="6983" y="18445"/>
                  </a:cubicBezTo>
                  <a:cubicBezTo>
                    <a:pt x="6886" y="16677"/>
                    <a:pt x="6956" y="14897"/>
                    <a:pt x="7217" y="13145"/>
                  </a:cubicBezTo>
                  <a:cubicBezTo>
                    <a:pt x="7427" y="11735"/>
                    <a:pt x="7828" y="5225"/>
                    <a:pt x="8103" y="3823"/>
                  </a:cubicBezTo>
                  <a:cubicBezTo>
                    <a:pt x="8295" y="2842"/>
                    <a:pt x="7891" y="1508"/>
                    <a:pt x="7919" y="493"/>
                  </a:cubicBezTo>
                  <a:cubicBezTo>
                    <a:pt x="7924" y="346"/>
                    <a:pt x="8217" y="198"/>
                    <a:pt x="7975" y="51"/>
                  </a:cubicBezTo>
                  <a:cubicBezTo>
                    <a:pt x="7921" y="17"/>
                    <a:pt x="7848" y="3"/>
                    <a:pt x="7773" y="3"/>
                  </a:cubicBezTo>
                  <a:cubicBezTo>
                    <a:pt x="7685" y="3"/>
                    <a:pt x="7592" y="22"/>
                    <a:pt x="7518" y="53"/>
                  </a:cubicBezTo>
                  <a:cubicBezTo>
                    <a:pt x="6784" y="356"/>
                    <a:pt x="6307" y="1048"/>
                    <a:pt x="5780" y="1627"/>
                  </a:cubicBezTo>
                  <a:cubicBezTo>
                    <a:pt x="5432" y="2010"/>
                    <a:pt x="5136" y="2250"/>
                    <a:pt x="4798" y="2250"/>
                  </a:cubicBezTo>
                  <a:cubicBezTo>
                    <a:pt x="4622" y="2250"/>
                    <a:pt x="4435" y="2185"/>
                    <a:pt x="4223" y="2041"/>
                  </a:cubicBezTo>
                  <a:cubicBezTo>
                    <a:pt x="3530" y="1569"/>
                    <a:pt x="2896" y="990"/>
                    <a:pt x="2239" y="454"/>
                  </a:cubicBezTo>
                  <a:cubicBezTo>
                    <a:pt x="2108" y="347"/>
                    <a:pt x="1997" y="212"/>
                    <a:pt x="1863" y="113"/>
                  </a:cubicBezTo>
                  <a:cubicBezTo>
                    <a:pt x="1768" y="43"/>
                    <a:pt x="1691" y="0"/>
                    <a:pt x="1626" y="0"/>
                  </a:cubicBezTo>
                  <a:close/>
                </a:path>
              </a:pathLst>
            </a:custGeom>
            <a:solidFill>
              <a:srgbClr val="FEB8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9" name="Google Shape;2569;p90"/>
            <p:cNvSpPr/>
            <p:nvPr/>
          </p:nvSpPr>
          <p:spPr>
            <a:xfrm>
              <a:off x="3593968" y="3125480"/>
              <a:ext cx="167058" cy="468473"/>
            </a:xfrm>
            <a:custGeom>
              <a:rect b="b" l="l" r="r" t="t"/>
              <a:pathLst>
                <a:path extrusionOk="0" h="32005" w="11413">
                  <a:moveTo>
                    <a:pt x="2602" y="1887"/>
                  </a:moveTo>
                  <a:cubicBezTo>
                    <a:pt x="2667" y="1887"/>
                    <a:pt x="2745" y="1930"/>
                    <a:pt x="2839" y="2000"/>
                  </a:cubicBezTo>
                  <a:cubicBezTo>
                    <a:pt x="2973" y="2099"/>
                    <a:pt x="3085" y="2233"/>
                    <a:pt x="3214" y="2341"/>
                  </a:cubicBezTo>
                  <a:cubicBezTo>
                    <a:pt x="3872" y="2877"/>
                    <a:pt x="4505" y="3455"/>
                    <a:pt x="5199" y="3928"/>
                  </a:cubicBezTo>
                  <a:cubicBezTo>
                    <a:pt x="5410" y="4073"/>
                    <a:pt x="5598" y="4138"/>
                    <a:pt x="5773" y="4138"/>
                  </a:cubicBezTo>
                  <a:cubicBezTo>
                    <a:pt x="6112" y="4138"/>
                    <a:pt x="6408" y="3897"/>
                    <a:pt x="6756" y="3513"/>
                  </a:cubicBezTo>
                  <a:cubicBezTo>
                    <a:pt x="7282" y="2934"/>
                    <a:pt x="7761" y="2243"/>
                    <a:pt x="8495" y="1940"/>
                  </a:cubicBezTo>
                  <a:cubicBezTo>
                    <a:pt x="8569" y="1909"/>
                    <a:pt x="8662" y="1890"/>
                    <a:pt x="8750" y="1890"/>
                  </a:cubicBezTo>
                  <a:cubicBezTo>
                    <a:pt x="8825" y="1890"/>
                    <a:pt x="8897" y="1904"/>
                    <a:pt x="8950" y="1937"/>
                  </a:cubicBezTo>
                  <a:cubicBezTo>
                    <a:pt x="9192" y="2086"/>
                    <a:pt x="8899" y="2233"/>
                    <a:pt x="8895" y="2380"/>
                  </a:cubicBezTo>
                  <a:cubicBezTo>
                    <a:pt x="8861" y="3579"/>
                    <a:pt x="8508" y="4733"/>
                    <a:pt x="8427" y="5935"/>
                  </a:cubicBezTo>
                  <a:cubicBezTo>
                    <a:pt x="8314" y="7634"/>
                    <a:pt x="8258" y="9328"/>
                    <a:pt x="8267" y="11029"/>
                  </a:cubicBezTo>
                  <a:cubicBezTo>
                    <a:pt x="8276" y="12342"/>
                    <a:pt x="8386" y="13728"/>
                    <a:pt x="8192" y="15032"/>
                  </a:cubicBezTo>
                  <a:cubicBezTo>
                    <a:pt x="8007" y="16265"/>
                    <a:pt x="7695" y="17615"/>
                    <a:pt x="7703" y="18863"/>
                  </a:cubicBezTo>
                  <a:cubicBezTo>
                    <a:pt x="7711" y="19894"/>
                    <a:pt x="7810" y="20924"/>
                    <a:pt x="7786" y="21975"/>
                  </a:cubicBezTo>
                  <a:cubicBezTo>
                    <a:pt x="7783" y="22155"/>
                    <a:pt x="7789" y="22362"/>
                    <a:pt x="7924" y="22483"/>
                  </a:cubicBezTo>
                  <a:cubicBezTo>
                    <a:pt x="7952" y="22507"/>
                    <a:pt x="7990" y="22518"/>
                    <a:pt x="8035" y="22518"/>
                  </a:cubicBezTo>
                  <a:cubicBezTo>
                    <a:pt x="8327" y="22518"/>
                    <a:pt x="8933" y="22076"/>
                    <a:pt x="9144" y="22031"/>
                  </a:cubicBezTo>
                  <a:cubicBezTo>
                    <a:pt x="9306" y="21996"/>
                    <a:pt x="9441" y="21976"/>
                    <a:pt x="9551" y="21976"/>
                  </a:cubicBezTo>
                  <a:cubicBezTo>
                    <a:pt x="9931" y="21976"/>
                    <a:pt x="10016" y="22216"/>
                    <a:pt x="9911" y="22919"/>
                  </a:cubicBezTo>
                  <a:cubicBezTo>
                    <a:pt x="9645" y="24075"/>
                    <a:pt x="9169" y="25188"/>
                    <a:pt x="8690" y="26308"/>
                  </a:cubicBezTo>
                  <a:cubicBezTo>
                    <a:pt x="8308" y="27203"/>
                    <a:pt x="7788" y="27999"/>
                    <a:pt x="7283" y="28793"/>
                  </a:cubicBezTo>
                  <a:cubicBezTo>
                    <a:pt x="6907" y="29389"/>
                    <a:pt x="6460" y="29959"/>
                    <a:pt x="6001" y="30497"/>
                  </a:cubicBezTo>
                  <a:cubicBezTo>
                    <a:pt x="5893" y="30622"/>
                    <a:pt x="5745" y="30682"/>
                    <a:pt x="5595" y="30682"/>
                  </a:cubicBezTo>
                  <a:cubicBezTo>
                    <a:pt x="5345" y="30682"/>
                    <a:pt x="5089" y="30517"/>
                    <a:pt x="5006" y="30222"/>
                  </a:cubicBezTo>
                  <a:cubicBezTo>
                    <a:pt x="4912" y="29883"/>
                    <a:pt x="4693" y="29770"/>
                    <a:pt x="4528" y="29551"/>
                  </a:cubicBezTo>
                  <a:cubicBezTo>
                    <a:pt x="4075" y="28949"/>
                    <a:pt x="3489" y="28448"/>
                    <a:pt x="3287" y="27628"/>
                  </a:cubicBezTo>
                  <a:cubicBezTo>
                    <a:pt x="3248" y="27464"/>
                    <a:pt x="3120" y="27231"/>
                    <a:pt x="2900" y="27160"/>
                  </a:cubicBezTo>
                  <a:cubicBezTo>
                    <a:pt x="2780" y="27122"/>
                    <a:pt x="2691" y="27023"/>
                    <a:pt x="2658" y="26879"/>
                  </a:cubicBezTo>
                  <a:cubicBezTo>
                    <a:pt x="2452" y="25978"/>
                    <a:pt x="1849" y="25284"/>
                    <a:pt x="1650" y="24374"/>
                  </a:cubicBezTo>
                  <a:cubicBezTo>
                    <a:pt x="1591" y="24107"/>
                    <a:pt x="1470" y="23843"/>
                    <a:pt x="1237" y="23672"/>
                  </a:cubicBezTo>
                  <a:cubicBezTo>
                    <a:pt x="1063" y="23545"/>
                    <a:pt x="975" y="23300"/>
                    <a:pt x="1137" y="23150"/>
                  </a:cubicBezTo>
                  <a:cubicBezTo>
                    <a:pt x="1265" y="23033"/>
                    <a:pt x="1318" y="22796"/>
                    <a:pt x="1575" y="22796"/>
                  </a:cubicBezTo>
                  <a:cubicBezTo>
                    <a:pt x="1616" y="22796"/>
                    <a:pt x="1663" y="22802"/>
                    <a:pt x="1717" y="22816"/>
                  </a:cubicBezTo>
                  <a:cubicBezTo>
                    <a:pt x="2048" y="22902"/>
                    <a:pt x="2304" y="23126"/>
                    <a:pt x="2633" y="23193"/>
                  </a:cubicBezTo>
                  <a:cubicBezTo>
                    <a:pt x="2690" y="23205"/>
                    <a:pt x="2743" y="23210"/>
                    <a:pt x="2792" y="23210"/>
                  </a:cubicBezTo>
                  <a:cubicBezTo>
                    <a:pt x="3473" y="23210"/>
                    <a:pt x="3401" y="22168"/>
                    <a:pt x="3363" y="21677"/>
                  </a:cubicBezTo>
                  <a:cubicBezTo>
                    <a:pt x="3286" y="20661"/>
                    <a:pt x="3318" y="19620"/>
                    <a:pt x="3164" y="18610"/>
                  </a:cubicBezTo>
                  <a:cubicBezTo>
                    <a:pt x="2893" y="16844"/>
                    <a:pt x="3231" y="15282"/>
                    <a:pt x="3008" y="13515"/>
                  </a:cubicBezTo>
                  <a:cubicBezTo>
                    <a:pt x="2765" y="11593"/>
                    <a:pt x="1977" y="4143"/>
                    <a:pt x="2387" y="2216"/>
                  </a:cubicBezTo>
                  <a:cubicBezTo>
                    <a:pt x="2437" y="1980"/>
                    <a:pt x="2505" y="1887"/>
                    <a:pt x="2602" y="1887"/>
                  </a:cubicBezTo>
                  <a:close/>
                  <a:moveTo>
                    <a:pt x="9556" y="0"/>
                  </a:moveTo>
                  <a:cubicBezTo>
                    <a:pt x="9433" y="0"/>
                    <a:pt x="9294" y="15"/>
                    <a:pt x="9138" y="44"/>
                  </a:cubicBezTo>
                  <a:cubicBezTo>
                    <a:pt x="8730" y="118"/>
                    <a:pt x="8515" y="425"/>
                    <a:pt x="8175" y="551"/>
                  </a:cubicBezTo>
                  <a:cubicBezTo>
                    <a:pt x="7326" y="866"/>
                    <a:pt x="6723" y="1652"/>
                    <a:pt x="6121" y="2312"/>
                  </a:cubicBezTo>
                  <a:cubicBezTo>
                    <a:pt x="5895" y="2558"/>
                    <a:pt x="5727" y="2637"/>
                    <a:pt x="5563" y="2637"/>
                  </a:cubicBezTo>
                  <a:cubicBezTo>
                    <a:pt x="5414" y="2637"/>
                    <a:pt x="5267" y="2571"/>
                    <a:pt x="5081" y="2509"/>
                  </a:cubicBezTo>
                  <a:cubicBezTo>
                    <a:pt x="4706" y="2385"/>
                    <a:pt x="4820" y="1824"/>
                    <a:pt x="4493" y="1735"/>
                  </a:cubicBezTo>
                  <a:cubicBezTo>
                    <a:pt x="3732" y="1530"/>
                    <a:pt x="2829" y="143"/>
                    <a:pt x="1886" y="143"/>
                  </a:cubicBezTo>
                  <a:cubicBezTo>
                    <a:pt x="1758" y="143"/>
                    <a:pt x="1628" y="169"/>
                    <a:pt x="1498" y="227"/>
                  </a:cubicBezTo>
                  <a:cubicBezTo>
                    <a:pt x="598" y="631"/>
                    <a:pt x="1170" y="4455"/>
                    <a:pt x="1280" y="5217"/>
                  </a:cubicBezTo>
                  <a:cubicBezTo>
                    <a:pt x="1327" y="5548"/>
                    <a:pt x="1431" y="5945"/>
                    <a:pt x="1338" y="6265"/>
                  </a:cubicBezTo>
                  <a:cubicBezTo>
                    <a:pt x="1056" y="7244"/>
                    <a:pt x="1723" y="13658"/>
                    <a:pt x="1789" y="14585"/>
                  </a:cubicBezTo>
                  <a:cubicBezTo>
                    <a:pt x="1880" y="15860"/>
                    <a:pt x="1795" y="17156"/>
                    <a:pt x="2028" y="18440"/>
                  </a:cubicBezTo>
                  <a:cubicBezTo>
                    <a:pt x="2159" y="19151"/>
                    <a:pt x="2117" y="20002"/>
                    <a:pt x="2079" y="20796"/>
                  </a:cubicBezTo>
                  <a:cubicBezTo>
                    <a:pt x="2040" y="21650"/>
                    <a:pt x="2073" y="21651"/>
                    <a:pt x="1270" y="21657"/>
                  </a:cubicBezTo>
                  <a:cubicBezTo>
                    <a:pt x="188" y="21665"/>
                    <a:pt x="51" y="21988"/>
                    <a:pt x="23" y="23118"/>
                  </a:cubicBezTo>
                  <a:cubicBezTo>
                    <a:pt x="1" y="24013"/>
                    <a:pt x="423" y="24681"/>
                    <a:pt x="682" y="25366"/>
                  </a:cubicBezTo>
                  <a:cubicBezTo>
                    <a:pt x="1067" y="26381"/>
                    <a:pt x="1569" y="27401"/>
                    <a:pt x="2230" y="28269"/>
                  </a:cubicBezTo>
                  <a:cubicBezTo>
                    <a:pt x="2265" y="28315"/>
                    <a:pt x="2381" y="28235"/>
                    <a:pt x="2381" y="28391"/>
                  </a:cubicBezTo>
                  <a:cubicBezTo>
                    <a:pt x="2384" y="29055"/>
                    <a:pt x="2900" y="29414"/>
                    <a:pt x="3187" y="29877"/>
                  </a:cubicBezTo>
                  <a:cubicBezTo>
                    <a:pt x="3480" y="30350"/>
                    <a:pt x="3870" y="30798"/>
                    <a:pt x="4241" y="31233"/>
                  </a:cubicBezTo>
                  <a:cubicBezTo>
                    <a:pt x="4512" y="31552"/>
                    <a:pt x="5134" y="32005"/>
                    <a:pt x="5537" y="32005"/>
                  </a:cubicBezTo>
                  <a:cubicBezTo>
                    <a:pt x="5584" y="32005"/>
                    <a:pt x="5628" y="31998"/>
                    <a:pt x="5669" y="31985"/>
                  </a:cubicBezTo>
                  <a:cubicBezTo>
                    <a:pt x="6626" y="31669"/>
                    <a:pt x="7261" y="30803"/>
                    <a:pt x="7778" y="29997"/>
                  </a:cubicBezTo>
                  <a:cubicBezTo>
                    <a:pt x="8137" y="29435"/>
                    <a:pt x="8458" y="28721"/>
                    <a:pt x="8877" y="28263"/>
                  </a:cubicBezTo>
                  <a:cubicBezTo>
                    <a:pt x="9630" y="27440"/>
                    <a:pt x="9860" y="26360"/>
                    <a:pt x="10369" y="25432"/>
                  </a:cubicBezTo>
                  <a:cubicBezTo>
                    <a:pt x="10805" y="24641"/>
                    <a:pt x="11003" y="23650"/>
                    <a:pt x="11137" y="22722"/>
                  </a:cubicBezTo>
                  <a:cubicBezTo>
                    <a:pt x="11208" y="22229"/>
                    <a:pt x="11412" y="21616"/>
                    <a:pt x="10902" y="21117"/>
                  </a:cubicBezTo>
                  <a:cubicBezTo>
                    <a:pt x="10564" y="20786"/>
                    <a:pt x="10253" y="20564"/>
                    <a:pt x="9893" y="20564"/>
                  </a:cubicBezTo>
                  <a:cubicBezTo>
                    <a:pt x="9691" y="20564"/>
                    <a:pt x="9474" y="20634"/>
                    <a:pt x="9227" y="20794"/>
                  </a:cubicBezTo>
                  <a:cubicBezTo>
                    <a:pt x="9125" y="20860"/>
                    <a:pt x="9033" y="20890"/>
                    <a:pt x="8953" y="20890"/>
                  </a:cubicBezTo>
                  <a:cubicBezTo>
                    <a:pt x="8746" y="20890"/>
                    <a:pt x="8629" y="20686"/>
                    <a:pt x="8673" y="20382"/>
                  </a:cubicBezTo>
                  <a:cubicBezTo>
                    <a:pt x="9304" y="16428"/>
                    <a:pt x="9541" y="12462"/>
                    <a:pt x="9722" y="8463"/>
                  </a:cubicBezTo>
                  <a:cubicBezTo>
                    <a:pt x="9783" y="7118"/>
                    <a:pt x="9834" y="5773"/>
                    <a:pt x="9873" y="4428"/>
                  </a:cubicBezTo>
                  <a:cubicBezTo>
                    <a:pt x="9905" y="3346"/>
                    <a:pt x="10182" y="2376"/>
                    <a:pt x="10234" y="1316"/>
                  </a:cubicBezTo>
                  <a:cubicBezTo>
                    <a:pt x="10400" y="380"/>
                    <a:pt x="10179" y="0"/>
                    <a:pt x="9556"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70" name="Google Shape;2570;p90"/>
          <p:cNvGrpSpPr/>
          <p:nvPr/>
        </p:nvGrpSpPr>
        <p:grpSpPr>
          <a:xfrm>
            <a:off x="5349941" y="4138825"/>
            <a:ext cx="233161" cy="539699"/>
            <a:chOff x="5349941" y="3093980"/>
            <a:chExt cx="233161" cy="539699"/>
          </a:xfrm>
        </p:grpSpPr>
        <p:sp>
          <p:nvSpPr>
            <p:cNvPr id="2571" name="Google Shape;2571;p90"/>
            <p:cNvSpPr/>
            <p:nvPr/>
          </p:nvSpPr>
          <p:spPr>
            <a:xfrm>
              <a:off x="5349941" y="3093980"/>
              <a:ext cx="233161" cy="539699"/>
            </a:xfrm>
            <a:custGeom>
              <a:rect b="b" l="l" r="r" t="t"/>
              <a:pathLst>
                <a:path extrusionOk="0" h="36871" w="15929">
                  <a:moveTo>
                    <a:pt x="12927" y="1310"/>
                  </a:moveTo>
                  <a:cubicBezTo>
                    <a:pt x="13059" y="1310"/>
                    <a:pt x="13190" y="1410"/>
                    <a:pt x="13270" y="1603"/>
                  </a:cubicBezTo>
                  <a:cubicBezTo>
                    <a:pt x="14037" y="3447"/>
                    <a:pt x="14481" y="5410"/>
                    <a:pt x="14579" y="7405"/>
                  </a:cubicBezTo>
                  <a:cubicBezTo>
                    <a:pt x="14631" y="8401"/>
                    <a:pt x="14727" y="9404"/>
                    <a:pt x="14650" y="10394"/>
                  </a:cubicBezTo>
                  <a:cubicBezTo>
                    <a:pt x="14570" y="11450"/>
                    <a:pt x="14306" y="12494"/>
                    <a:pt x="14131" y="13546"/>
                  </a:cubicBezTo>
                  <a:cubicBezTo>
                    <a:pt x="13982" y="14438"/>
                    <a:pt x="13803" y="15329"/>
                    <a:pt x="13656" y="16221"/>
                  </a:cubicBezTo>
                  <a:cubicBezTo>
                    <a:pt x="13593" y="16615"/>
                    <a:pt x="13280" y="17030"/>
                    <a:pt x="13228" y="17476"/>
                  </a:cubicBezTo>
                  <a:cubicBezTo>
                    <a:pt x="13137" y="18254"/>
                    <a:pt x="12729" y="18969"/>
                    <a:pt x="12744" y="19765"/>
                  </a:cubicBezTo>
                  <a:cubicBezTo>
                    <a:pt x="12748" y="19962"/>
                    <a:pt x="12605" y="20084"/>
                    <a:pt x="12506" y="20227"/>
                  </a:cubicBezTo>
                  <a:cubicBezTo>
                    <a:pt x="12152" y="20745"/>
                    <a:pt x="12117" y="21370"/>
                    <a:pt x="11878" y="21917"/>
                  </a:cubicBezTo>
                  <a:cubicBezTo>
                    <a:pt x="11669" y="22395"/>
                    <a:pt x="11403" y="22852"/>
                    <a:pt x="11197" y="23339"/>
                  </a:cubicBezTo>
                  <a:cubicBezTo>
                    <a:pt x="10774" y="24333"/>
                    <a:pt x="10336" y="25329"/>
                    <a:pt x="9801" y="26271"/>
                  </a:cubicBezTo>
                  <a:cubicBezTo>
                    <a:pt x="9476" y="26843"/>
                    <a:pt x="9152" y="27421"/>
                    <a:pt x="8703" y="27949"/>
                  </a:cubicBezTo>
                  <a:cubicBezTo>
                    <a:pt x="8295" y="28429"/>
                    <a:pt x="8018" y="29096"/>
                    <a:pt x="7980" y="29777"/>
                  </a:cubicBezTo>
                  <a:cubicBezTo>
                    <a:pt x="7976" y="29848"/>
                    <a:pt x="8039" y="29955"/>
                    <a:pt x="8103" y="29991"/>
                  </a:cubicBezTo>
                  <a:cubicBezTo>
                    <a:pt x="8653" y="30287"/>
                    <a:pt x="9265" y="30417"/>
                    <a:pt x="9863" y="30417"/>
                  </a:cubicBezTo>
                  <a:cubicBezTo>
                    <a:pt x="10029" y="30417"/>
                    <a:pt x="10194" y="30407"/>
                    <a:pt x="10356" y="30388"/>
                  </a:cubicBezTo>
                  <a:cubicBezTo>
                    <a:pt x="10403" y="30382"/>
                    <a:pt x="10446" y="30380"/>
                    <a:pt x="10486" y="30380"/>
                  </a:cubicBezTo>
                  <a:cubicBezTo>
                    <a:pt x="10845" y="30380"/>
                    <a:pt x="10963" y="30592"/>
                    <a:pt x="11120" y="30749"/>
                  </a:cubicBezTo>
                  <a:cubicBezTo>
                    <a:pt x="11379" y="31008"/>
                    <a:pt x="11197" y="31415"/>
                    <a:pt x="11012" y="31581"/>
                  </a:cubicBezTo>
                  <a:cubicBezTo>
                    <a:pt x="10601" y="31950"/>
                    <a:pt x="10266" y="32382"/>
                    <a:pt x="9933" y="32794"/>
                  </a:cubicBezTo>
                  <a:cubicBezTo>
                    <a:pt x="9462" y="33377"/>
                    <a:pt x="8653" y="33346"/>
                    <a:pt x="8173" y="33865"/>
                  </a:cubicBezTo>
                  <a:cubicBezTo>
                    <a:pt x="7504" y="34590"/>
                    <a:pt x="6473" y="34738"/>
                    <a:pt x="5638" y="35201"/>
                  </a:cubicBezTo>
                  <a:cubicBezTo>
                    <a:pt x="5236" y="35424"/>
                    <a:pt x="4663" y="35606"/>
                    <a:pt x="4139" y="35715"/>
                  </a:cubicBezTo>
                  <a:cubicBezTo>
                    <a:pt x="4051" y="35733"/>
                    <a:pt x="3965" y="35742"/>
                    <a:pt x="3882" y="35742"/>
                  </a:cubicBezTo>
                  <a:cubicBezTo>
                    <a:pt x="3305" y="35742"/>
                    <a:pt x="2864" y="35319"/>
                    <a:pt x="2635" y="34737"/>
                  </a:cubicBezTo>
                  <a:cubicBezTo>
                    <a:pt x="2359" y="34039"/>
                    <a:pt x="2036" y="33360"/>
                    <a:pt x="1840" y="32632"/>
                  </a:cubicBezTo>
                  <a:cubicBezTo>
                    <a:pt x="1529" y="31483"/>
                    <a:pt x="1307" y="30321"/>
                    <a:pt x="1148" y="29146"/>
                  </a:cubicBezTo>
                  <a:cubicBezTo>
                    <a:pt x="1174" y="28775"/>
                    <a:pt x="1008" y="28419"/>
                    <a:pt x="1097" y="28043"/>
                  </a:cubicBezTo>
                  <a:cubicBezTo>
                    <a:pt x="1157" y="27799"/>
                    <a:pt x="1142" y="27603"/>
                    <a:pt x="1483" y="27443"/>
                  </a:cubicBezTo>
                  <a:cubicBezTo>
                    <a:pt x="1591" y="27393"/>
                    <a:pt x="1677" y="27372"/>
                    <a:pt x="1749" y="27372"/>
                  </a:cubicBezTo>
                  <a:cubicBezTo>
                    <a:pt x="1929" y="27372"/>
                    <a:pt x="2027" y="27499"/>
                    <a:pt x="2173" y="27605"/>
                  </a:cubicBezTo>
                  <a:cubicBezTo>
                    <a:pt x="2562" y="27884"/>
                    <a:pt x="2989" y="28107"/>
                    <a:pt x="3305" y="28491"/>
                  </a:cubicBezTo>
                  <a:cubicBezTo>
                    <a:pt x="3370" y="28570"/>
                    <a:pt x="3467" y="28604"/>
                    <a:pt x="3578" y="28604"/>
                  </a:cubicBezTo>
                  <a:cubicBezTo>
                    <a:pt x="3907" y="28604"/>
                    <a:pt x="4366" y="28308"/>
                    <a:pt x="4536" y="27980"/>
                  </a:cubicBezTo>
                  <a:cubicBezTo>
                    <a:pt x="4977" y="27132"/>
                    <a:pt x="5231" y="26216"/>
                    <a:pt x="5696" y="25369"/>
                  </a:cubicBezTo>
                  <a:cubicBezTo>
                    <a:pt x="5998" y="24820"/>
                    <a:pt x="6213" y="24169"/>
                    <a:pt x="6373" y="23540"/>
                  </a:cubicBezTo>
                  <a:cubicBezTo>
                    <a:pt x="6578" y="22733"/>
                    <a:pt x="6987" y="21995"/>
                    <a:pt x="7202" y="21198"/>
                  </a:cubicBezTo>
                  <a:cubicBezTo>
                    <a:pt x="7513" y="20044"/>
                    <a:pt x="7832" y="18890"/>
                    <a:pt x="8063" y="17721"/>
                  </a:cubicBezTo>
                  <a:cubicBezTo>
                    <a:pt x="8290" y="16565"/>
                    <a:pt x="8346" y="15382"/>
                    <a:pt x="8548" y="14217"/>
                  </a:cubicBezTo>
                  <a:cubicBezTo>
                    <a:pt x="8669" y="13519"/>
                    <a:pt x="8479" y="12782"/>
                    <a:pt x="8636" y="12077"/>
                  </a:cubicBezTo>
                  <a:cubicBezTo>
                    <a:pt x="8845" y="11130"/>
                    <a:pt x="8470" y="10201"/>
                    <a:pt x="8591" y="9254"/>
                  </a:cubicBezTo>
                  <a:cubicBezTo>
                    <a:pt x="8628" y="8964"/>
                    <a:pt x="8495" y="8640"/>
                    <a:pt x="8393" y="8347"/>
                  </a:cubicBezTo>
                  <a:cubicBezTo>
                    <a:pt x="8063" y="7404"/>
                    <a:pt x="8069" y="6405"/>
                    <a:pt x="7855" y="5440"/>
                  </a:cubicBezTo>
                  <a:cubicBezTo>
                    <a:pt x="7688" y="4686"/>
                    <a:pt x="7361" y="3983"/>
                    <a:pt x="7190" y="3230"/>
                  </a:cubicBezTo>
                  <a:cubicBezTo>
                    <a:pt x="7114" y="2892"/>
                    <a:pt x="7181" y="2640"/>
                    <a:pt x="7353" y="2457"/>
                  </a:cubicBezTo>
                  <a:cubicBezTo>
                    <a:pt x="7403" y="2403"/>
                    <a:pt x="7456" y="2383"/>
                    <a:pt x="7508" y="2383"/>
                  </a:cubicBezTo>
                  <a:cubicBezTo>
                    <a:pt x="7677" y="2383"/>
                    <a:pt x="7848" y="2592"/>
                    <a:pt x="7955" y="2592"/>
                  </a:cubicBezTo>
                  <a:cubicBezTo>
                    <a:pt x="7956" y="2592"/>
                    <a:pt x="7956" y="2592"/>
                    <a:pt x="7957" y="2592"/>
                  </a:cubicBezTo>
                  <a:cubicBezTo>
                    <a:pt x="7962" y="2592"/>
                    <a:pt x="7967" y="2592"/>
                    <a:pt x="7972" y="2592"/>
                  </a:cubicBezTo>
                  <a:cubicBezTo>
                    <a:pt x="8540" y="2592"/>
                    <a:pt x="8708" y="3323"/>
                    <a:pt x="9238" y="3323"/>
                  </a:cubicBezTo>
                  <a:cubicBezTo>
                    <a:pt x="9303" y="3323"/>
                    <a:pt x="9374" y="3311"/>
                    <a:pt x="9453" y="3286"/>
                  </a:cubicBezTo>
                  <a:lnTo>
                    <a:pt x="9453" y="3286"/>
                  </a:lnTo>
                  <a:cubicBezTo>
                    <a:pt x="9313" y="3820"/>
                    <a:pt x="10190" y="3615"/>
                    <a:pt x="10117" y="4113"/>
                  </a:cubicBezTo>
                  <a:cubicBezTo>
                    <a:pt x="10115" y="4128"/>
                    <a:pt x="10277" y="4185"/>
                    <a:pt x="10364" y="4186"/>
                  </a:cubicBezTo>
                  <a:cubicBezTo>
                    <a:pt x="10367" y="4186"/>
                    <a:pt x="10369" y="4186"/>
                    <a:pt x="10372" y="4186"/>
                  </a:cubicBezTo>
                  <a:cubicBezTo>
                    <a:pt x="10862" y="4186"/>
                    <a:pt x="11564" y="3564"/>
                    <a:pt x="11752" y="3116"/>
                  </a:cubicBezTo>
                  <a:cubicBezTo>
                    <a:pt x="11995" y="2544"/>
                    <a:pt x="12296" y="1996"/>
                    <a:pt x="12647" y="1484"/>
                  </a:cubicBezTo>
                  <a:cubicBezTo>
                    <a:pt x="12727" y="1367"/>
                    <a:pt x="12827" y="1310"/>
                    <a:pt x="12927" y="1310"/>
                  </a:cubicBezTo>
                  <a:close/>
                  <a:moveTo>
                    <a:pt x="12887" y="1"/>
                  </a:moveTo>
                  <a:cubicBezTo>
                    <a:pt x="12771" y="1"/>
                    <a:pt x="12650" y="41"/>
                    <a:pt x="12523" y="140"/>
                  </a:cubicBezTo>
                  <a:cubicBezTo>
                    <a:pt x="11957" y="581"/>
                    <a:pt x="11346" y="1034"/>
                    <a:pt x="11223" y="1824"/>
                  </a:cubicBezTo>
                  <a:cubicBezTo>
                    <a:pt x="11154" y="2269"/>
                    <a:pt x="10693" y="2710"/>
                    <a:pt x="10406" y="2710"/>
                  </a:cubicBezTo>
                  <a:cubicBezTo>
                    <a:pt x="10348" y="2710"/>
                    <a:pt x="10297" y="2692"/>
                    <a:pt x="10257" y="2652"/>
                  </a:cubicBezTo>
                  <a:cubicBezTo>
                    <a:pt x="9907" y="2293"/>
                    <a:pt x="9388" y="2203"/>
                    <a:pt x="9062" y="1830"/>
                  </a:cubicBezTo>
                  <a:cubicBezTo>
                    <a:pt x="8642" y="1350"/>
                    <a:pt x="8099" y="1195"/>
                    <a:pt x="7526" y="1195"/>
                  </a:cubicBezTo>
                  <a:cubicBezTo>
                    <a:pt x="7343" y="1195"/>
                    <a:pt x="7156" y="1210"/>
                    <a:pt x="6970" y="1237"/>
                  </a:cubicBezTo>
                  <a:cubicBezTo>
                    <a:pt x="6277" y="1333"/>
                    <a:pt x="5810" y="2349"/>
                    <a:pt x="6088" y="3136"/>
                  </a:cubicBezTo>
                  <a:cubicBezTo>
                    <a:pt x="6742" y="4984"/>
                    <a:pt x="7086" y="6890"/>
                    <a:pt x="7331" y="8817"/>
                  </a:cubicBezTo>
                  <a:cubicBezTo>
                    <a:pt x="7603" y="10944"/>
                    <a:pt x="7501" y="13074"/>
                    <a:pt x="7295" y="15197"/>
                  </a:cubicBezTo>
                  <a:cubicBezTo>
                    <a:pt x="7024" y="17985"/>
                    <a:pt x="6143" y="20642"/>
                    <a:pt x="5214" y="23277"/>
                  </a:cubicBezTo>
                  <a:cubicBezTo>
                    <a:pt x="4791" y="24475"/>
                    <a:pt x="4192" y="25614"/>
                    <a:pt x="3739" y="26803"/>
                  </a:cubicBezTo>
                  <a:cubicBezTo>
                    <a:pt x="3651" y="27033"/>
                    <a:pt x="3591" y="27123"/>
                    <a:pt x="3515" y="27123"/>
                  </a:cubicBezTo>
                  <a:cubicBezTo>
                    <a:pt x="3439" y="27123"/>
                    <a:pt x="3348" y="27036"/>
                    <a:pt x="3198" y="26910"/>
                  </a:cubicBezTo>
                  <a:cubicBezTo>
                    <a:pt x="2859" y="26625"/>
                    <a:pt x="2448" y="26398"/>
                    <a:pt x="2030" y="26234"/>
                  </a:cubicBezTo>
                  <a:cubicBezTo>
                    <a:pt x="1831" y="26156"/>
                    <a:pt x="1632" y="26109"/>
                    <a:pt x="1439" y="26109"/>
                  </a:cubicBezTo>
                  <a:cubicBezTo>
                    <a:pt x="1143" y="26109"/>
                    <a:pt x="859" y="26220"/>
                    <a:pt x="605" y="26501"/>
                  </a:cubicBezTo>
                  <a:cubicBezTo>
                    <a:pt x="136" y="27020"/>
                    <a:pt x="108" y="27630"/>
                    <a:pt x="61" y="28260"/>
                  </a:cubicBezTo>
                  <a:cubicBezTo>
                    <a:pt x="0" y="29096"/>
                    <a:pt x="120" y="29893"/>
                    <a:pt x="335" y="30707"/>
                  </a:cubicBezTo>
                  <a:cubicBezTo>
                    <a:pt x="804" y="32483"/>
                    <a:pt x="983" y="34337"/>
                    <a:pt x="2140" y="35903"/>
                  </a:cubicBezTo>
                  <a:cubicBezTo>
                    <a:pt x="2602" y="36528"/>
                    <a:pt x="3179" y="36870"/>
                    <a:pt x="3835" y="36870"/>
                  </a:cubicBezTo>
                  <a:cubicBezTo>
                    <a:pt x="4087" y="36870"/>
                    <a:pt x="4351" y="36820"/>
                    <a:pt x="4625" y="36715"/>
                  </a:cubicBezTo>
                  <a:cubicBezTo>
                    <a:pt x="4713" y="36681"/>
                    <a:pt x="4821" y="36622"/>
                    <a:pt x="4903" y="36622"/>
                  </a:cubicBezTo>
                  <a:cubicBezTo>
                    <a:pt x="4918" y="36622"/>
                    <a:pt x="4933" y="36625"/>
                    <a:pt x="4946" y="36630"/>
                  </a:cubicBezTo>
                  <a:cubicBezTo>
                    <a:pt x="5045" y="36666"/>
                    <a:pt x="5141" y="36681"/>
                    <a:pt x="5234" y="36681"/>
                  </a:cubicBezTo>
                  <a:cubicBezTo>
                    <a:pt x="5533" y="36681"/>
                    <a:pt x="5801" y="36526"/>
                    <a:pt x="6052" y="36426"/>
                  </a:cubicBezTo>
                  <a:cubicBezTo>
                    <a:pt x="7247" y="35943"/>
                    <a:pt x="8409" y="35368"/>
                    <a:pt x="9415" y="34583"/>
                  </a:cubicBezTo>
                  <a:cubicBezTo>
                    <a:pt x="9843" y="34248"/>
                    <a:pt x="10371" y="34059"/>
                    <a:pt x="10742" y="33679"/>
                  </a:cubicBezTo>
                  <a:cubicBezTo>
                    <a:pt x="11260" y="33149"/>
                    <a:pt x="11734" y="32578"/>
                    <a:pt x="12221" y="32019"/>
                  </a:cubicBezTo>
                  <a:cubicBezTo>
                    <a:pt x="12704" y="31466"/>
                    <a:pt x="12594" y="30289"/>
                    <a:pt x="12125" y="29759"/>
                  </a:cubicBezTo>
                  <a:cubicBezTo>
                    <a:pt x="11458" y="29005"/>
                    <a:pt x="10487" y="29296"/>
                    <a:pt x="9674" y="28966"/>
                  </a:cubicBezTo>
                  <a:cubicBezTo>
                    <a:pt x="10067" y="28223"/>
                    <a:pt x="10499" y="27502"/>
                    <a:pt x="10969" y="26805"/>
                  </a:cubicBezTo>
                  <a:cubicBezTo>
                    <a:pt x="11890" y="25436"/>
                    <a:pt x="12447" y="23934"/>
                    <a:pt x="13058" y="22452"/>
                  </a:cubicBezTo>
                  <a:cubicBezTo>
                    <a:pt x="13312" y="21834"/>
                    <a:pt x="13390" y="21105"/>
                    <a:pt x="13682" y="20514"/>
                  </a:cubicBezTo>
                  <a:cubicBezTo>
                    <a:pt x="14169" y="19526"/>
                    <a:pt x="14222" y="18455"/>
                    <a:pt x="14564" y="17445"/>
                  </a:cubicBezTo>
                  <a:cubicBezTo>
                    <a:pt x="14800" y="16742"/>
                    <a:pt x="14681" y="15916"/>
                    <a:pt x="14969" y="15241"/>
                  </a:cubicBezTo>
                  <a:cubicBezTo>
                    <a:pt x="15522" y="13946"/>
                    <a:pt x="15189" y="12538"/>
                    <a:pt x="15697" y="11240"/>
                  </a:cubicBezTo>
                  <a:cubicBezTo>
                    <a:pt x="15929" y="10648"/>
                    <a:pt x="15914" y="9967"/>
                    <a:pt x="15738" y="9296"/>
                  </a:cubicBezTo>
                  <a:cubicBezTo>
                    <a:pt x="15592" y="8741"/>
                    <a:pt x="15753" y="8143"/>
                    <a:pt x="15712" y="7553"/>
                  </a:cubicBezTo>
                  <a:cubicBezTo>
                    <a:pt x="15649" y="6681"/>
                    <a:pt x="15621" y="5792"/>
                    <a:pt x="15477" y="4936"/>
                  </a:cubicBezTo>
                  <a:cubicBezTo>
                    <a:pt x="15338" y="4101"/>
                    <a:pt x="14989" y="3286"/>
                    <a:pt x="14650" y="2495"/>
                  </a:cubicBezTo>
                  <a:cubicBezTo>
                    <a:pt x="14362" y="1822"/>
                    <a:pt x="14323" y="1029"/>
                    <a:pt x="13715" y="503"/>
                  </a:cubicBezTo>
                  <a:cubicBezTo>
                    <a:pt x="13473" y="293"/>
                    <a:pt x="13200" y="1"/>
                    <a:pt x="12887"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2" name="Google Shape;2572;p90"/>
            <p:cNvSpPr/>
            <p:nvPr/>
          </p:nvSpPr>
          <p:spPr>
            <a:xfrm>
              <a:off x="5364681" y="3113155"/>
              <a:ext cx="200841" cy="503998"/>
            </a:xfrm>
            <a:custGeom>
              <a:rect b="b" l="l" r="r" t="t"/>
              <a:pathLst>
                <a:path extrusionOk="0" h="34432" w="13721">
                  <a:moveTo>
                    <a:pt x="11920" y="0"/>
                  </a:moveTo>
                  <a:cubicBezTo>
                    <a:pt x="11820" y="0"/>
                    <a:pt x="11720" y="57"/>
                    <a:pt x="11640" y="174"/>
                  </a:cubicBezTo>
                  <a:cubicBezTo>
                    <a:pt x="11289" y="686"/>
                    <a:pt x="10988" y="1234"/>
                    <a:pt x="10745" y="1808"/>
                  </a:cubicBezTo>
                  <a:cubicBezTo>
                    <a:pt x="10557" y="2254"/>
                    <a:pt x="9855" y="2877"/>
                    <a:pt x="9365" y="2877"/>
                  </a:cubicBezTo>
                  <a:cubicBezTo>
                    <a:pt x="9362" y="2877"/>
                    <a:pt x="9360" y="2877"/>
                    <a:pt x="9357" y="2877"/>
                  </a:cubicBezTo>
                  <a:cubicBezTo>
                    <a:pt x="9270" y="2876"/>
                    <a:pt x="9108" y="2818"/>
                    <a:pt x="9110" y="2803"/>
                  </a:cubicBezTo>
                  <a:cubicBezTo>
                    <a:pt x="9183" y="2306"/>
                    <a:pt x="8306" y="2510"/>
                    <a:pt x="8446" y="1976"/>
                  </a:cubicBezTo>
                  <a:lnTo>
                    <a:pt x="8446" y="1976"/>
                  </a:lnTo>
                  <a:cubicBezTo>
                    <a:pt x="8367" y="2001"/>
                    <a:pt x="8296" y="2013"/>
                    <a:pt x="8231" y="2013"/>
                  </a:cubicBezTo>
                  <a:cubicBezTo>
                    <a:pt x="7701" y="2013"/>
                    <a:pt x="7533" y="1282"/>
                    <a:pt x="6965" y="1282"/>
                  </a:cubicBezTo>
                  <a:cubicBezTo>
                    <a:pt x="6960" y="1282"/>
                    <a:pt x="6955" y="1282"/>
                    <a:pt x="6950" y="1282"/>
                  </a:cubicBezTo>
                  <a:cubicBezTo>
                    <a:pt x="6949" y="1282"/>
                    <a:pt x="6949" y="1282"/>
                    <a:pt x="6948" y="1282"/>
                  </a:cubicBezTo>
                  <a:cubicBezTo>
                    <a:pt x="6841" y="1282"/>
                    <a:pt x="6670" y="1074"/>
                    <a:pt x="6502" y="1074"/>
                  </a:cubicBezTo>
                  <a:cubicBezTo>
                    <a:pt x="6449" y="1074"/>
                    <a:pt x="6397" y="1094"/>
                    <a:pt x="6346" y="1148"/>
                  </a:cubicBezTo>
                  <a:cubicBezTo>
                    <a:pt x="6174" y="1331"/>
                    <a:pt x="6107" y="1582"/>
                    <a:pt x="6183" y="1920"/>
                  </a:cubicBezTo>
                  <a:cubicBezTo>
                    <a:pt x="6354" y="2673"/>
                    <a:pt x="6681" y="3376"/>
                    <a:pt x="6848" y="4132"/>
                  </a:cubicBezTo>
                  <a:cubicBezTo>
                    <a:pt x="7062" y="5095"/>
                    <a:pt x="7056" y="6094"/>
                    <a:pt x="7386" y="7037"/>
                  </a:cubicBezTo>
                  <a:cubicBezTo>
                    <a:pt x="7488" y="7330"/>
                    <a:pt x="7621" y="7654"/>
                    <a:pt x="7584" y="7944"/>
                  </a:cubicBezTo>
                  <a:cubicBezTo>
                    <a:pt x="7463" y="8891"/>
                    <a:pt x="7838" y="9820"/>
                    <a:pt x="7629" y="10767"/>
                  </a:cubicBezTo>
                  <a:cubicBezTo>
                    <a:pt x="7472" y="11472"/>
                    <a:pt x="7662" y="12210"/>
                    <a:pt x="7541" y="12907"/>
                  </a:cubicBezTo>
                  <a:cubicBezTo>
                    <a:pt x="7339" y="14072"/>
                    <a:pt x="7283" y="15255"/>
                    <a:pt x="7056" y="16411"/>
                  </a:cubicBezTo>
                  <a:cubicBezTo>
                    <a:pt x="6825" y="17580"/>
                    <a:pt x="6506" y="18735"/>
                    <a:pt x="6195" y="19888"/>
                  </a:cubicBezTo>
                  <a:cubicBezTo>
                    <a:pt x="5980" y="20687"/>
                    <a:pt x="5571" y="21423"/>
                    <a:pt x="5366" y="22230"/>
                  </a:cubicBezTo>
                  <a:cubicBezTo>
                    <a:pt x="5206" y="22859"/>
                    <a:pt x="4991" y="23510"/>
                    <a:pt x="4689" y="24060"/>
                  </a:cubicBezTo>
                  <a:cubicBezTo>
                    <a:pt x="4224" y="24906"/>
                    <a:pt x="3970" y="25822"/>
                    <a:pt x="3529" y="26670"/>
                  </a:cubicBezTo>
                  <a:cubicBezTo>
                    <a:pt x="3359" y="26998"/>
                    <a:pt x="2900" y="27295"/>
                    <a:pt x="2571" y="27295"/>
                  </a:cubicBezTo>
                  <a:cubicBezTo>
                    <a:pt x="2460" y="27295"/>
                    <a:pt x="2363" y="27260"/>
                    <a:pt x="2298" y="27181"/>
                  </a:cubicBezTo>
                  <a:cubicBezTo>
                    <a:pt x="1982" y="26797"/>
                    <a:pt x="1555" y="26575"/>
                    <a:pt x="1166" y="26295"/>
                  </a:cubicBezTo>
                  <a:cubicBezTo>
                    <a:pt x="1020" y="26189"/>
                    <a:pt x="922" y="26062"/>
                    <a:pt x="742" y="26062"/>
                  </a:cubicBezTo>
                  <a:cubicBezTo>
                    <a:pt x="670" y="26062"/>
                    <a:pt x="584" y="26083"/>
                    <a:pt x="476" y="26133"/>
                  </a:cubicBezTo>
                  <a:cubicBezTo>
                    <a:pt x="135" y="26295"/>
                    <a:pt x="150" y="26489"/>
                    <a:pt x="90" y="26733"/>
                  </a:cubicBezTo>
                  <a:cubicBezTo>
                    <a:pt x="1" y="27109"/>
                    <a:pt x="167" y="27465"/>
                    <a:pt x="141" y="27836"/>
                  </a:cubicBezTo>
                  <a:cubicBezTo>
                    <a:pt x="300" y="29011"/>
                    <a:pt x="522" y="30173"/>
                    <a:pt x="833" y="31324"/>
                  </a:cubicBezTo>
                  <a:cubicBezTo>
                    <a:pt x="1029" y="32052"/>
                    <a:pt x="1352" y="32729"/>
                    <a:pt x="1628" y="33427"/>
                  </a:cubicBezTo>
                  <a:cubicBezTo>
                    <a:pt x="1857" y="34010"/>
                    <a:pt x="2297" y="34432"/>
                    <a:pt x="2875" y="34432"/>
                  </a:cubicBezTo>
                  <a:cubicBezTo>
                    <a:pt x="2958" y="34432"/>
                    <a:pt x="3044" y="34423"/>
                    <a:pt x="3132" y="34405"/>
                  </a:cubicBezTo>
                  <a:cubicBezTo>
                    <a:pt x="3656" y="34296"/>
                    <a:pt x="4229" y="34115"/>
                    <a:pt x="4631" y="33892"/>
                  </a:cubicBezTo>
                  <a:cubicBezTo>
                    <a:pt x="5466" y="33428"/>
                    <a:pt x="6497" y="33280"/>
                    <a:pt x="7166" y="32555"/>
                  </a:cubicBezTo>
                  <a:cubicBezTo>
                    <a:pt x="7646" y="32036"/>
                    <a:pt x="8455" y="32067"/>
                    <a:pt x="8927" y="31485"/>
                  </a:cubicBezTo>
                  <a:cubicBezTo>
                    <a:pt x="9259" y="31072"/>
                    <a:pt x="9594" y="30641"/>
                    <a:pt x="10005" y="30272"/>
                  </a:cubicBezTo>
                  <a:cubicBezTo>
                    <a:pt x="10191" y="30106"/>
                    <a:pt x="10372" y="29698"/>
                    <a:pt x="10114" y="29439"/>
                  </a:cubicBezTo>
                  <a:cubicBezTo>
                    <a:pt x="9955" y="29282"/>
                    <a:pt x="9838" y="29070"/>
                    <a:pt x="9478" y="29070"/>
                  </a:cubicBezTo>
                  <a:cubicBezTo>
                    <a:pt x="9438" y="29070"/>
                    <a:pt x="9396" y="29072"/>
                    <a:pt x="9351" y="29078"/>
                  </a:cubicBezTo>
                  <a:cubicBezTo>
                    <a:pt x="9188" y="29097"/>
                    <a:pt x="9023" y="29107"/>
                    <a:pt x="8856" y="29107"/>
                  </a:cubicBezTo>
                  <a:cubicBezTo>
                    <a:pt x="8258" y="29107"/>
                    <a:pt x="7646" y="28977"/>
                    <a:pt x="7096" y="28681"/>
                  </a:cubicBezTo>
                  <a:cubicBezTo>
                    <a:pt x="7032" y="28645"/>
                    <a:pt x="6969" y="28538"/>
                    <a:pt x="6973" y="28467"/>
                  </a:cubicBezTo>
                  <a:cubicBezTo>
                    <a:pt x="7011" y="27786"/>
                    <a:pt x="7288" y="27119"/>
                    <a:pt x="7696" y="26639"/>
                  </a:cubicBezTo>
                  <a:cubicBezTo>
                    <a:pt x="8145" y="26113"/>
                    <a:pt x="8469" y="25534"/>
                    <a:pt x="8794" y="24961"/>
                  </a:cubicBezTo>
                  <a:cubicBezTo>
                    <a:pt x="9329" y="24019"/>
                    <a:pt x="9767" y="23024"/>
                    <a:pt x="10190" y="22029"/>
                  </a:cubicBezTo>
                  <a:cubicBezTo>
                    <a:pt x="10396" y="21542"/>
                    <a:pt x="10662" y="21086"/>
                    <a:pt x="10871" y="20607"/>
                  </a:cubicBezTo>
                  <a:cubicBezTo>
                    <a:pt x="11110" y="20060"/>
                    <a:pt x="11145" y="19435"/>
                    <a:pt x="11499" y="18918"/>
                  </a:cubicBezTo>
                  <a:cubicBezTo>
                    <a:pt x="11598" y="18774"/>
                    <a:pt x="11741" y="18652"/>
                    <a:pt x="11737" y="18455"/>
                  </a:cubicBezTo>
                  <a:cubicBezTo>
                    <a:pt x="11722" y="17659"/>
                    <a:pt x="12130" y="16944"/>
                    <a:pt x="12221" y="16166"/>
                  </a:cubicBezTo>
                  <a:cubicBezTo>
                    <a:pt x="12273" y="15720"/>
                    <a:pt x="12586" y="15306"/>
                    <a:pt x="12649" y="14911"/>
                  </a:cubicBezTo>
                  <a:cubicBezTo>
                    <a:pt x="12796" y="14019"/>
                    <a:pt x="12975" y="13130"/>
                    <a:pt x="13124" y="12236"/>
                  </a:cubicBezTo>
                  <a:cubicBezTo>
                    <a:pt x="13299" y="11185"/>
                    <a:pt x="13563" y="10141"/>
                    <a:pt x="13643" y="9084"/>
                  </a:cubicBezTo>
                  <a:cubicBezTo>
                    <a:pt x="13720" y="8094"/>
                    <a:pt x="13624" y="7091"/>
                    <a:pt x="13572" y="6095"/>
                  </a:cubicBezTo>
                  <a:cubicBezTo>
                    <a:pt x="13474" y="4100"/>
                    <a:pt x="13030" y="2137"/>
                    <a:pt x="12263" y="293"/>
                  </a:cubicBezTo>
                  <a:cubicBezTo>
                    <a:pt x="12183" y="100"/>
                    <a:pt x="12052" y="0"/>
                    <a:pt x="11920" y="0"/>
                  </a:cubicBezTo>
                  <a:close/>
                </a:path>
              </a:pathLst>
            </a:custGeom>
            <a:solidFill>
              <a:srgbClr val="FED5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73" name="Google Shape;2573;p90"/>
          <p:cNvGrpSpPr/>
          <p:nvPr/>
        </p:nvGrpSpPr>
        <p:grpSpPr>
          <a:xfrm>
            <a:off x="7172018" y="4367425"/>
            <a:ext cx="167058" cy="468473"/>
            <a:chOff x="7172018" y="3071105"/>
            <a:chExt cx="167058" cy="468473"/>
          </a:xfrm>
        </p:grpSpPr>
        <p:sp>
          <p:nvSpPr>
            <p:cNvPr id="2574" name="Google Shape;2574;p90"/>
            <p:cNvSpPr/>
            <p:nvPr/>
          </p:nvSpPr>
          <p:spPr>
            <a:xfrm>
              <a:off x="7186274" y="3098711"/>
              <a:ext cx="135455" cy="421487"/>
            </a:xfrm>
            <a:custGeom>
              <a:rect b="b" l="l" r="r" t="t"/>
              <a:pathLst>
                <a:path extrusionOk="0" h="28795" w="9254">
                  <a:moveTo>
                    <a:pt x="1626" y="0"/>
                  </a:moveTo>
                  <a:cubicBezTo>
                    <a:pt x="1530" y="0"/>
                    <a:pt x="1462" y="93"/>
                    <a:pt x="1412" y="329"/>
                  </a:cubicBezTo>
                  <a:cubicBezTo>
                    <a:pt x="1002" y="2257"/>
                    <a:pt x="1788" y="9706"/>
                    <a:pt x="2031" y="11628"/>
                  </a:cubicBezTo>
                  <a:cubicBezTo>
                    <a:pt x="2255" y="13395"/>
                    <a:pt x="1918" y="14958"/>
                    <a:pt x="2188" y="16724"/>
                  </a:cubicBezTo>
                  <a:cubicBezTo>
                    <a:pt x="2291" y="17397"/>
                    <a:pt x="2201" y="18098"/>
                    <a:pt x="2405" y="18775"/>
                  </a:cubicBezTo>
                  <a:cubicBezTo>
                    <a:pt x="2485" y="19045"/>
                    <a:pt x="2333" y="19433"/>
                    <a:pt x="2228" y="19744"/>
                  </a:cubicBezTo>
                  <a:cubicBezTo>
                    <a:pt x="2114" y="20080"/>
                    <a:pt x="2473" y="20188"/>
                    <a:pt x="2416" y="20574"/>
                  </a:cubicBezTo>
                  <a:cubicBezTo>
                    <a:pt x="2335" y="21106"/>
                    <a:pt x="2258" y="21336"/>
                    <a:pt x="1914" y="21336"/>
                  </a:cubicBezTo>
                  <a:cubicBezTo>
                    <a:pt x="1842" y="21336"/>
                    <a:pt x="1757" y="21326"/>
                    <a:pt x="1659" y="21306"/>
                  </a:cubicBezTo>
                  <a:cubicBezTo>
                    <a:pt x="1329" y="21240"/>
                    <a:pt x="1073" y="21014"/>
                    <a:pt x="742" y="20929"/>
                  </a:cubicBezTo>
                  <a:cubicBezTo>
                    <a:pt x="688" y="20915"/>
                    <a:pt x="641" y="20909"/>
                    <a:pt x="599" y="20909"/>
                  </a:cubicBezTo>
                  <a:cubicBezTo>
                    <a:pt x="343" y="20909"/>
                    <a:pt x="289" y="21146"/>
                    <a:pt x="161" y="21262"/>
                  </a:cubicBezTo>
                  <a:cubicBezTo>
                    <a:pt x="0" y="21413"/>
                    <a:pt x="87" y="21658"/>
                    <a:pt x="262" y="21785"/>
                  </a:cubicBezTo>
                  <a:cubicBezTo>
                    <a:pt x="494" y="21956"/>
                    <a:pt x="615" y="22220"/>
                    <a:pt x="673" y="22487"/>
                  </a:cubicBezTo>
                  <a:cubicBezTo>
                    <a:pt x="873" y="23397"/>
                    <a:pt x="1477" y="24091"/>
                    <a:pt x="1683" y="24992"/>
                  </a:cubicBezTo>
                  <a:cubicBezTo>
                    <a:pt x="1716" y="25136"/>
                    <a:pt x="1805" y="25235"/>
                    <a:pt x="1925" y="25273"/>
                  </a:cubicBezTo>
                  <a:cubicBezTo>
                    <a:pt x="2145" y="25344"/>
                    <a:pt x="2272" y="25577"/>
                    <a:pt x="2312" y="25741"/>
                  </a:cubicBezTo>
                  <a:cubicBezTo>
                    <a:pt x="2514" y="26561"/>
                    <a:pt x="3100" y="27062"/>
                    <a:pt x="3552" y="27664"/>
                  </a:cubicBezTo>
                  <a:cubicBezTo>
                    <a:pt x="3716" y="27883"/>
                    <a:pt x="3935" y="27996"/>
                    <a:pt x="4030" y="28335"/>
                  </a:cubicBezTo>
                  <a:cubicBezTo>
                    <a:pt x="4113" y="28630"/>
                    <a:pt x="4368" y="28795"/>
                    <a:pt x="4619" y="28795"/>
                  </a:cubicBezTo>
                  <a:cubicBezTo>
                    <a:pt x="4769" y="28795"/>
                    <a:pt x="4917" y="28735"/>
                    <a:pt x="5024" y="28609"/>
                  </a:cubicBezTo>
                  <a:cubicBezTo>
                    <a:pt x="5484" y="28072"/>
                    <a:pt x="5931" y="27502"/>
                    <a:pt x="6307" y="26907"/>
                  </a:cubicBezTo>
                  <a:cubicBezTo>
                    <a:pt x="6811" y="26112"/>
                    <a:pt x="7333" y="25316"/>
                    <a:pt x="7715" y="24420"/>
                  </a:cubicBezTo>
                  <a:cubicBezTo>
                    <a:pt x="8052" y="23630"/>
                    <a:pt x="8394" y="22838"/>
                    <a:pt x="8659" y="22018"/>
                  </a:cubicBezTo>
                  <a:cubicBezTo>
                    <a:pt x="8737" y="21785"/>
                    <a:pt x="8897" y="21426"/>
                    <a:pt x="9028" y="21066"/>
                  </a:cubicBezTo>
                  <a:cubicBezTo>
                    <a:pt x="9153" y="20718"/>
                    <a:pt x="9254" y="20370"/>
                    <a:pt x="9227" y="20130"/>
                  </a:cubicBezTo>
                  <a:cubicBezTo>
                    <a:pt x="9183" y="19737"/>
                    <a:pt x="9050" y="19601"/>
                    <a:pt x="8871" y="19601"/>
                  </a:cubicBezTo>
                  <a:cubicBezTo>
                    <a:pt x="8471" y="19601"/>
                    <a:pt x="7838" y="20283"/>
                    <a:pt x="7453" y="20283"/>
                  </a:cubicBezTo>
                  <a:cubicBezTo>
                    <a:pt x="7410" y="20283"/>
                    <a:pt x="7371" y="20274"/>
                    <a:pt x="7335" y="20256"/>
                  </a:cubicBezTo>
                  <a:cubicBezTo>
                    <a:pt x="6919" y="20042"/>
                    <a:pt x="7003" y="18802"/>
                    <a:pt x="6983" y="18445"/>
                  </a:cubicBezTo>
                  <a:cubicBezTo>
                    <a:pt x="6886" y="16677"/>
                    <a:pt x="6956" y="14897"/>
                    <a:pt x="7217" y="13145"/>
                  </a:cubicBezTo>
                  <a:cubicBezTo>
                    <a:pt x="7427" y="11735"/>
                    <a:pt x="7828" y="5225"/>
                    <a:pt x="8103" y="3823"/>
                  </a:cubicBezTo>
                  <a:cubicBezTo>
                    <a:pt x="8295" y="2842"/>
                    <a:pt x="7891" y="1508"/>
                    <a:pt x="7919" y="493"/>
                  </a:cubicBezTo>
                  <a:cubicBezTo>
                    <a:pt x="7924" y="346"/>
                    <a:pt x="8217" y="198"/>
                    <a:pt x="7975" y="51"/>
                  </a:cubicBezTo>
                  <a:cubicBezTo>
                    <a:pt x="7921" y="17"/>
                    <a:pt x="7848" y="3"/>
                    <a:pt x="7773" y="3"/>
                  </a:cubicBezTo>
                  <a:cubicBezTo>
                    <a:pt x="7685" y="3"/>
                    <a:pt x="7592" y="22"/>
                    <a:pt x="7518" y="53"/>
                  </a:cubicBezTo>
                  <a:cubicBezTo>
                    <a:pt x="6784" y="356"/>
                    <a:pt x="6307" y="1048"/>
                    <a:pt x="5780" y="1627"/>
                  </a:cubicBezTo>
                  <a:cubicBezTo>
                    <a:pt x="5432" y="2010"/>
                    <a:pt x="5136" y="2250"/>
                    <a:pt x="4798" y="2250"/>
                  </a:cubicBezTo>
                  <a:cubicBezTo>
                    <a:pt x="4622" y="2250"/>
                    <a:pt x="4435" y="2185"/>
                    <a:pt x="4223" y="2041"/>
                  </a:cubicBezTo>
                  <a:cubicBezTo>
                    <a:pt x="3530" y="1569"/>
                    <a:pt x="2896" y="990"/>
                    <a:pt x="2239" y="454"/>
                  </a:cubicBezTo>
                  <a:cubicBezTo>
                    <a:pt x="2108" y="347"/>
                    <a:pt x="1997" y="212"/>
                    <a:pt x="1863" y="113"/>
                  </a:cubicBezTo>
                  <a:cubicBezTo>
                    <a:pt x="1768" y="43"/>
                    <a:pt x="1691" y="0"/>
                    <a:pt x="1626" y="0"/>
                  </a:cubicBezTo>
                  <a:close/>
                </a:path>
              </a:pathLst>
            </a:custGeom>
            <a:solidFill>
              <a:srgbClr val="FEB8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5" name="Google Shape;2575;p90"/>
            <p:cNvSpPr/>
            <p:nvPr/>
          </p:nvSpPr>
          <p:spPr>
            <a:xfrm>
              <a:off x="7172018" y="3071105"/>
              <a:ext cx="167058" cy="468473"/>
            </a:xfrm>
            <a:custGeom>
              <a:rect b="b" l="l" r="r" t="t"/>
              <a:pathLst>
                <a:path extrusionOk="0" h="32005" w="11413">
                  <a:moveTo>
                    <a:pt x="2602" y="1887"/>
                  </a:moveTo>
                  <a:cubicBezTo>
                    <a:pt x="2667" y="1887"/>
                    <a:pt x="2745" y="1930"/>
                    <a:pt x="2839" y="2000"/>
                  </a:cubicBezTo>
                  <a:cubicBezTo>
                    <a:pt x="2973" y="2099"/>
                    <a:pt x="3085" y="2233"/>
                    <a:pt x="3214" y="2341"/>
                  </a:cubicBezTo>
                  <a:cubicBezTo>
                    <a:pt x="3872" y="2877"/>
                    <a:pt x="4505" y="3455"/>
                    <a:pt x="5199" y="3928"/>
                  </a:cubicBezTo>
                  <a:cubicBezTo>
                    <a:pt x="5410" y="4073"/>
                    <a:pt x="5598" y="4138"/>
                    <a:pt x="5773" y="4138"/>
                  </a:cubicBezTo>
                  <a:cubicBezTo>
                    <a:pt x="6112" y="4138"/>
                    <a:pt x="6408" y="3897"/>
                    <a:pt x="6756" y="3513"/>
                  </a:cubicBezTo>
                  <a:cubicBezTo>
                    <a:pt x="7282" y="2934"/>
                    <a:pt x="7761" y="2243"/>
                    <a:pt x="8495" y="1940"/>
                  </a:cubicBezTo>
                  <a:cubicBezTo>
                    <a:pt x="8569" y="1909"/>
                    <a:pt x="8662" y="1890"/>
                    <a:pt x="8750" y="1890"/>
                  </a:cubicBezTo>
                  <a:cubicBezTo>
                    <a:pt x="8825" y="1890"/>
                    <a:pt x="8897" y="1904"/>
                    <a:pt x="8950" y="1937"/>
                  </a:cubicBezTo>
                  <a:cubicBezTo>
                    <a:pt x="9192" y="2086"/>
                    <a:pt x="8899" y="2233"/>
                    <a:pt x="8895" y="2380"/>
                  </a:cubicBezTo>
                  <a:cubicBezTo>
                    <a:pt x="8861" y="3579"/>
                    <a:pt x="8508" y="4733"/>
                    <a:pt x="8427" y="5935"/>
                  </a:cubicBezTo>
                  <a:cubicBezTo>
                    <a:pt x="8314" y="7634"/>
                    <a:pt x="8258" y="9328"/>
                    <a:pt x="8267" y="11029"/>
                  </a:cubicBezTo>
                  <a:cubicBezTo>
                    <a:pt x="8276" y="12342"/>
                    <a:pt x="8386" y="13728"/>
                    <a:pt x="8192" y="15032"/>
                  </a:cubicBezTo>
                  <a:cubicBezTo>
                    <a:pt x="8007" y="16265"/>
                    <a:pt x="7695" y="17615"/>
                    <a:pt x="7703" y="18863"/>
                  </a:cubicBezTo>
                  <a:cubicBezTo>
                    <a:pt x="7711" y="19894"/>
                    <a:pt x="7810" y="20924"/>
                    <a:pt x="7786" y="21975"/>
                  </a:cubicBezTo>
                  <a:cubicBezTo>
                    <a:pt x="7783" y="22155"/>
                    <a:pt x="7789" y="22362"/>
                    <a:pt x="7924" y="22483"/>
                  </a:cubicBezTo>
                  <a:cubicBezTo>
                    <a:pt x="7952" y="22507"/>
                    <a:pt x="7990" y="22518"/>
                    <a:pt x="8035" y="22518"/>
                  </a:cubicBezTo>
                  <a:cubicBezTo>
                    <a:pt x="8327" y="22518"/>
                    <a:pt x="8933" y="22076"/>
                    <a:pt x="9144" y="22031"/>
                  </a:cubicBezTo>
                  <a:cubicBezTo>
                    <a:pt x="9306" y="21996"/>
                    <a:pt x="9441" y="21976"/>
                    <a:pt x="9551" y="21976"/>
                  </a:cubicBezTo>
                  <a:cubicBezTo>
                    <a:pt x="9931" y="21976"/>
                    <a:pt x="10016" y="22216"/>
                    <a:pt x="9911" y="22919"/>
                  </a:cubicBezTo>
                  <a:cubicBezTo>
                    <a:pt x="9645" y="24075"/>
                    <a:pt x="9169" y="25188"/>
                    <a:pt x="8690" y="26308"/>
                  </a:cubicBezTo>
                  <a:cubicBezTo>
                    <a:pt x="8308" y="27203"/>
                    <a:pt x="7788" y="27999"/>
                    <a:pt x="7283" y="28793"/>
                  </a:cubicBezTo>
                  <a:cubicBezTo>
                    <a:pt x="6907" y="29389"/>
                    <a:pt x="6460" y="29959"/>
                    <a:pt x="6001" y="30497"/>
                  </a:cubicBezTo>
                  <a:cubicBezTo>
                    <a:pt x="5893" y="30622"/>
                    <a:pt x="5745" y="30682"/>
                    <a:pt x="5595" y="30682"/>
                  </a:cubicBezTo>
                  <a:cubicBezTo>
                    <a:pt x="5345" y="30682"/>
                    <a:pt x="5089" y="30517"/>
                    <a:pt x="5006" y="30222"/>
                  </a:cubicBezTo>
                  <a:cubicBezTo>
                    <a:pt x="4912" y="29883"/>
                    <a:pt x="4693" y="29770"/>
                    <a:pt x="4528" y="29551"/>
                  </a:cubicBezTo>
                  <a:cubicBezTo>
                    <a:pt x="4075" y="28949"/>
                    <a:pt x="3489" y="28448"/>
                    <a:pt x="3287" y="27628"/>
                  </a:cubicBezTo>
                  <a:cubicBezTo>
                    <a:pt x="3248" y="27464"/>
                    <a:pt x="3120" y="27231"/>
                    <a:pt x="2900" y="27160"/>
                  </a:cubicBezTo>
                  <a:cubicBezTo>
                    <a:pt x="2780" y="27122"/>
                    <a:pt x="2691" y="27023"/>
                    <a:pt x="2658" y="26879"/>
                  </a:cubicBezTo>
                  <a:cubicBezTo>
                    <a:pt x="2452" y="25978"/>
                    <a:pt x="1849" y="25284"/>
                    <a:pt x="1650" y="24374"/>
                  </a:cubicBezTo>
                  <a:cubicBezTo>
                    <a:pt x="1591" y="24107"/>
                    <a:pt x="1470" y="23843"/>
                    <a:pt x="1237" y="23672"/>
                  </a:cubicBezTo>
                  <a:cubicBezTo>
                    <a:pt x="1063" y="23545"/>
                    <a:pt x="975" y="23300"/>
                    <a:pt x="1137" y="23150"/>
                  </a:cubicBezTo>
                  <a:cubicBezTo>
                    <a:pt x="1265" y="23033"/>
                    <a:pt x="1318" y="22796"/>
                    <a:pt x="1575" y="22796"/>
                  </a:cubicBezTo>
                  <a:cubicBezTo>
                    <a:pt x="1616" y="22796"/>
                    <a:pt x="1663" y="22802"/>
                    <a:pt x="1717" y="22816"/>
                  </a:cubicBezTo>
                  <a:cubicBezTo>
                    <a:pt x="2048" y="22902"/>
                    <a:pt x="2304" y="23126"/>
                    <a:pt x="2633" y="23193"/>
                  </a:cubicBezTo>
                  <a:cubicBezTo>
                    <a:pt x="2690" y="23205"/>
                    <a:pt x="2743" y="23210"/>
                    <a:pt x="2792" y="23210"/>
                  </a:cubicBezTo>
                  <a:cubicBezTo>
                    <a:pt x="3473" y="23210"/>
                    <a:pt x="3401" y="22168"/>
                    <a:pt x="3363" y="21677"/>
                  </a:cubicBezTo>
                  <a:cubicBezTo>
                    <a:pt x="3286" y="20661"/>
                    <a:pt x="3318" y="19620"/>
                    <a:pt x="3164" y="18610"/>
                  </a:cubicBezTo>
                  <a:cubicBezTo>
                    <a:pt x="2893" y="16844"/>
                    <a:pt x="3231" y="15282"/>
                    <a:pt x="3008" y="13515"/>
                  </a:cubicBezTo>
                  <a:cubicBezTo>
                    <a:pt x="2765" y="11593"/>
                    <a:pt x="1977" y="4143"/>
                    <a:pt x="2387" y="2216"/>
                  </a:cubicBezTo>
                  <a:cubicBezTo>
                    <a:pt x="2437" y="1980"/>
                    <a:pt x="2505" y="1887"/>
                    <a:pt x="2602" y="1887"/>
                  </a:cubicBezTo>
                  <a:close/>
                  <a:moveTo>
                    <a:pt x="9556" y="0"/>
                  </a:moveTo>
                  <a:cubicBezTo>
                    <a:pt x="9433" y="0"/>
                    <a:pt x="9294" y="15"/>
                    <a:pt x="9138" y="44"/>
                  </a:cubicBezTo>
                  <a:cubicBezTo>
                    <a:pt x="8730" y="118"/>
                    <a:pt x="8515" y="425"/>
                    <a:pt x="8175" y="551"/>
                  </a:cubicBezTo>
                  <a:cubicBezTo>
                    <a:pt x="7326" y="866"/>
                    <a:pt x="6723" y="1652"/>
                    <a:pt x="6121" y="2312"/>
                  </a:cubicBezTo>
                  <a:cubicBezTo>
                    <a:pt x="5895" y="2558"/>
                    <a:pt x="5727" y="2637"/>
                    <a:pt x="5563" y="2637"/>
                  </a:cubicBezTo>
                  <a:cubicBezTo>
                    <a:pt x="5414" y="2637"/>
                    <a:pt x="5267" y="2571"/>
                    <a:pt x="5081" y="2509"/>
                  </a:cubicBezTo>
                  <a:cubicBezTo>
                    <a:pt x="4706" y="2385"/>
                    <a:pt x="4820" y="1824"/>
                    <a:pt x="4493" y="1735"/>
                  </a:cubicBezTo>
                  <a:cubicBezTo>
                    <a:pt x="3732" y="1530"/>
                    <a:pt x="2829" y="143"/>
                    <a:pt x="1886" y="143"/>
                  </a:cubicBezTo>
                  <a:cubicBezTo>
                    <a:pt x="1758" y="143"/>
                    <a:pt x="1628" y="169"/>
                    <a:pt x="1498" y="227"/>
                  </a:cubicBezTo>
                  <a:cubicBezTo>
                    <a:pt x="598" y="631"/>
                    <a:pt x="1170" y="4455"/>
                    <a:pt x="1280" y="5217"/>
                  </a:cubicBezTo>
                  <a:cubicBezTo>
                    <a:pt x="1327" y="5548"/>
                    <a:pt x="1431" y="5945"/>
                    <a:pt x="1338" y="6265"/>
                  </a:cubicBezTo>
                  <a:cubicBezTo>
                    <a:pt x="1056" y="7244"/>
                    <a:pt x="1723" y="13658"/>
                    <a:pt x="1789" y="14585"/>
                  </a:cubicBezTo>
                  <a:cubicBezTo>
                    <a:pt x="1880" y="15860"/>
                    <a:pt x="1795" y="17156"/>
                    <a:pt x="2028" y="18440"/>
                  </a:cubicBezTo>
                  <a:cubicBezTo>
                    <a:pt x="2159" y="19151"/>
                    <a:pt x="2117" y="20002"/>
                    <a:pt x="2079" y="20796"/>
                  </a:cubicBezTo>
                  <a:cubicBezTo>
                    <a:pt x="2040" y="21650"/>
                    <a:pt x="2073" y="21651"/>
                    <a:pt x="1270" y="21657"/>
                  </a:cubicBezTo>
                  <a:cubicBezTo>
                    <a:pt x="188" y="21665"/>
                    <a:pt x="51" y="21988"/>
                    <a:pt x="23" y="23118"/>
                  </a:cubicBezTo>
                  <a:cubicBezTo>
                    <a:pt x="1" y="24013"/>
                    <a:pt x="423" y="24681"/>
                    <a:pt x="682" y="25366"/>
                  </a:cubicBezTo>
                  <a:cubicBezTo>
                    <a:pt x="1067" y="26381"/>
                    <a:pt x="1569" y="27401"/>
                    <a:pt x="2230" y="28269"/>
                  </a:cubicBezTo>
                  <a:cubicBezTo>
                    <a:pt x="2265" y="28315"/>
                    <a:pt x="2381" y="28235"/>
                    <a:pt x="2381" y="28391"/>
                  </a:cubicBezTo>
                  <a:cubicBezTo>
                    <a:pt x="2384" y="29055"/>
                    <a:pt x="2900" y="29414"/>
                    <a:pt x="3187" y="29877"/>
                  </a:cubicBezTo>
                  <a:cubicBezTo>
                    <a:pt x="3480" y="30350"/>
                    <a:pt x="3870" y="30798"/>
                    <a:pt x="4241" y="31233"/>
                  </a:cubicBezTo>
                  <a:cubicBezTo>
                    <a:pt x="4512" y="31552"/>
                    <a:pt x="5134" y="32005"/>
                    <a:pt x="5537" y="32005"/>
                  </a:cubicBezTo>
                  <a:cubicBezTo>
                    <a:pt x="5584" y="32005"/>
                    <a:pt x="5628" y="31998"/>
                    <a:pt x="5669" y="31985"/>
                  </a:cubicBezTo>
                  <a:cubicBezTo>
                    <a:pt x="6626" y="31669"/>
                    <a:pt x="7261" y="30803"/>
                    <a:pt x="7778" y="29997"/>
                  </a:cubicBezTo>
                  <a:cubicBezTo>
                    <a:pt x="8137" y="29435"/>
                    <a:pt x="8458" y="28721"/>
                    <a:pt x="8877" y="28263"/>
                  </a:cubicBezTo>
                  <a:cubicBezTo>
                    <a:pt x="9630" y="27440"/>
                    <a:pt x="9860" y="26360"/>
                    <a:pt x="10369" y="25432"/>
                  </a:cubicBezTo>
                  <a:cubicBezTo>
                    <a:pt x="10805" y="24641"/>
                    <a:pt x="11003" y="23650"/>
                    <a:pt x="11137" y="22722"/>
                  </a:cubicBezTo>
                  <a:cubicBezTo>
                    <a:pt x="11208" y="22229"/>
                    <a:pt x="11412" y="21616"/>
                    <a:pt x="10902" y="21117"/>
                  </a:cubicBezTo>
                  <a:cubicBezTo>
                    <a:pt x="10564" y="20786"/>
                    <a:pt x="10253" y="20564"/>
                    <a:pt x="9893" y="20564"/>
                  </a:cubicBezTo>
                  <a:cubicBezTo>
                    <a:pt x="9691" y="20564"/>
                    <a:pt x="9474" y="20634"/>
                    <a:pt x="9227" y="20794"/>
                  </a:cubicBezTo>
                  <a:cubicBezTo>
                    <a:pt x="9125" y="20860"/>
                    <a:pt x="9033" y="20890"/>
                    <a:pt x="8953" y="20890"/>
                  </a:cubicBezTo>
                  <a:cubicBezTo>
                    <a:pt x="8746" y="20890"/>
                    <a:pt x="8629" y="20686"/>
                    <a:pt x="8673" y="20382"/>
                  </a:cubicBezTo>
                  <a:cubicBezTo>
                    <a:pt x="9304" y="16428"/>
                    <a:pt x="9541" y="12462"/>
                    <a:pt x="9722" y="8463"/>
                  </a:cubicBezTo>
                  <a:cubicBezTo>
                    <a:pt x="9783" y="7118"/>
                    <a:pt x="9834" y="5773"/>
                    <a:pt x="9873" y="4428"/>
                  </a:cubicBezTo>
                  <a:cubicBezTo>
                    <a:pt x="9905" y="3346"/>
                    <a:pt x="10182" y="2376"/>
                    <a:pt x="10234" y="1316"/>
                  </a:cubicBezTo>
                  <a:cubicBezTo>
                    <a:pt x="10400" y="380"/>
                    <a:pt x="10179" y="0"/>
                    <a:pt x="9556"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76" name="Google Shape;2576;p90"/>
          <p:cNvSpPr txBox="1"/>
          <p:nvPr/>
        </p:nvSpPr>
        <p:spPr>
          <a:xfrm>
            <a:off x="1141450" y="4782275"/>
            <a:ext cx="1494000" cy="79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Roboto Condensed"/>
                <a:ea typeface="Roboto Condensed"/>
                <a:cs typeface="Roboto Condensed"/>
                <a:sym typeface="Roboto Condensed"/>
              </a:rPr>
              <a:t>Identify your tangible goal</a:t>
            </a:r>
            <a:r>
              <a:rPr lang="en">
                <a:latin typeface="Roboto Condensed"/>
                <a:ea typeface="Roboto Condensed"/>
                <a:cs typeface="Roboto Condensed"/>
                <a:sym typeface="Roboto Condensed"/>
              </a:rPr>
              <a:t> / outcome from your efforts</a:t>
            </a:r>
            <a:endParaRPr>
              <a:latin typeface="Roboto Condensed"/>
              <a:ea typeface="Roboto Condensed"/>
              <a:cs typeface="Roboto Condensed"/>
              <a:sym typeface="Roboto Condensed"/>
            </a:endParaRPr>
          </a:p>
        </p:txBody>
      </p:sp>
      <p:sp>
        <p:nvSpPr>
          <p:cNvPr id="2577" name="Google Shape;2577;p90"/>
          <p:cNvSpPr txBox="1"/>
          <p:nvPr/>
        </p:nvSpPr>
        <p:spPr>
          <a:xfrm>
            <a:off x="2930475" y="4782275"/>
            <a:ext cx="1494000" cy="79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latin typeface="Roboto Condensed"/>
                <a:ea typeface="Roboto Condensed"/>
                <a:cs typeface="Roboto Condensed"/>
                <a:sym typeface="Roboto Condensed"/>
              </a:rPr>
              <a:t>Write </a:t>
            </a:r>
            <a:r>
              <a:rPr b="1" lang="en">
                <a:solidFill>
                  <a:srgbClr val="000000"/>
                </a:solidFill>
                <a:latin typeface="Roboto Condensed"/>
                <a:ea typeface="Roboto Condensed"/>
                <a:cs typeface="Roboto Condensed"/>
                <a:sym typeface="Roboto Condensed"/>
              </a:rPr>
              <a:t>creative tactics</a:t>
            </a:r>
            <a:r>
              <a:rPr lang="en">
                <a:solidFill>
                  <a:srgbClr val="000000"/>
                </a:solidFill>
                <a:latin typeface="Roboto Condensed"/>
                <a:ea typeface="Roboto Condensed"/>
                <a:cs typeface="Roboto Condensed"/>
                <a:sym typeface="Roboto Condensed"/>
              </a:rPr>
              <a:t> your group might do </a:t>
            </a:r>
            <a:r>
              <a:rPr lang="en">
                <a:latin typeface="Roboto Condensed"/>
                <a:ea typeface="Roboto Condensed"/>
                <a:cs typeface="Roboto Condensed"/>
                <a:sym typeface="Roboto Condensed"/>
              </a:rPr>
              <a:t>on a “paper plate” </a:t>
            </a:r>
            <a:r>
              <a:rPr i="1" lang="en">
                <a:latin typeface="Roboto Condensed"/>
                <a:ea typeface="Roboto Condensed"/>
                <a:cs typeface="Roboto Condensed"/>
                <a:sym typeface="Roboto Condensed"/>
              </a:rPr>
              <a:t>(circle)</a:t>
            </a:r>
            <a:endParaRPr i="1">
              <a:latin typeface="Roboto Condensed"/>
              <a:ea typeface="Roboto Condensed"/>
              <a:cs typeface="Roboto Condensed"/>
              <a:sym typeface="Roboto Condensed"/>
            </a:endParaRPr>
          </a:p>
        </p:txBody>
      </p:sp>
      <p:sp>
        <p:nvSpPr>
          <p:cNvPr id="2578" name="Google Shape;2578;p90"/>
          <p:cNvSpPr txBox="1"/>
          <p:nvPr/>
        </p:nvSpPr>
        <p:spPr>
          <a:xfrm>
            <a:off x="4719525" y="4782275"/>
            <a:ext cx="1494000" cy="79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Roboto Condensed"/>
                <a:ea typeface="Roboto Condensed"/>
                <a:cs typeface="Roboto Condensed"/>
                <a:sym typeface="Roboto Condensed"/>
              </a:rPr>
              <a:t>After you have a good list, </a:t>
            </a:r>
            <a:r>
              <a:rPr b="1" lang="en">
                <a:latin typeface="Roboto Condensed"/>
                <a:ea typeface="Roboto Condensed"/>
                <a:cs typeface="Roboto Condensed"/>
                <a:sym typeface="Roboto Condensed"/>
              </a:rPr>
              <a:t>put plates in a sequence</a:t>
            </a:r>
            <a:r>
              <a:rPr lang="en">
                <a:latin typeface="Roboto Condensed"/>
                <a:ea typeface="Roboto Condensed"/>
                <a:cs typeface="Roboto Condensed"/>
                <a:sym typeface="Roboto Condensed"/>
              </a:rPr>
              <a:t> to reach the goal</a:t>
            </a:r>
            <a:endParaRPr>
              <a:latin typeface="Roboto Condensed"/>
              <a:ea typeface="Roboto Condensed"/>
              <a:cs typeface="Roboto Condensed"/>
              <a:sym typeface="Roboto Condensed"/>
            </a:endParaRPr>
          </a:p>
        </p:txBody>
      </p:sp>
      <p:sp>
        <p:nvSpPr>
          <p:cNvPr id="2579" name="Google Shape;2579;p90"/>
          <p:cNvSpPr txBox="1"/>
          <p:nvPr/>
        </p:nvSpPr>
        <p:spPr>
          <a:xfrm>
            <a:off x="6508575" y="4750325"/>
            <a:ext cx="1494000" cy="79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Roboto Condensed"/>
                <a:ea typeface="Roboto Condensed"/>
                <a:cs typeface="Roboto Condensed"/>
                <a:sym typeface="Roboto Condensed"/>
              </a:rPr>
              <a:t>Re-arrange, add, delete the plates </a:t>
            </a:r>
            <a:r>
              <a:rPr i="1" lang="en">
                <a:latin typeface="Roboto Condensed"/>
                <a:ea typeface="Roboto Condensed"/>
                <a:cs typeface="Roboto Condensed"/>
                <a:sym typeface="Roboto Condensed"/>
              </a:rPr>
              <a:t>(tactics)</a:t>
            </a:r>
            <a:r>
              <a:rPr lang="en">
                <a:latin typeface="Roboto Condensed"/>
                <a:ea typeface="Roboto Condensed"/>
                <a:cs typeface="Roboto Condensed"/>
                <a:sym typeface="Roboto Condensed"/>
              </a:rPr>
              <a:t> until you’re happy with the sequence</a:t>
            </a:r>
            <a:endParaRPr>
              <a:latin typeface="Roboto Condensed"/>
              <a:ea typeface="Roboto Condensed"/>
              <a:cs typeface="Roboto Condensed"/>
              <a:sym typeface="Roboto Condense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583" name="Shape 2583"/>
        <p:cNvGrpSpPr/>
        <p:nvPr/>
      </p:nvGrpSpPr>
      <p:grpSpPr>
        <a:xfrm>
          <a:off x="0" y="0"/>
          <a:ext cx="0" cy="0"/>
          <a:chOff x="0" y="0"/>
          <a:chExt cx="0" cy="0"/>
        </a:xfrm>
      </p:grpSpPr>
      <p:sp>
        <p:nvSpPr>
          <p:cNvPr id="2584" name="Google Shape;2584;p91"/>
          <p:cNvSpPr txBox="1"/>
          <p:nvPr/>
        </p:nvSpPr>
        <p:spPr>
          <a:xfrm>
            <a:off x="7917547" y="3637270"/>
            <a:ext cx="1116000" cy="432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2800">
                <a:latin typeface="Roboto Condensed"/>
                <a:ea typeface="Roboto Condensed"/>
                <a:cs typeface="Roboto Condensed"/>
                <a:sym typeface="Roboto Condensed"/>
              </a:rPr>
              <a:t>GOAL</a:t>
            </a:r>
            <a:endParaRPr sz="2800">
              <a:latin typeface="Roboto Condensed"/>
              <a:ea typeface="Roboto Condensed"/>
              <a:cs typeface="Roboto Condensed"/>
              <a:sym typeface="Roboto Condensed"/>
            </a:endParaRPr>
          </a:p>
        </p:txBody>
      </p:sp>
      <p:sp>
        <p:nvSpPr>
          <p:cNvPr id="2585" name="Google Shape;2585;p91"/>
          <p:cNvSpPr/>
          <p:nvPr/>
        </p:nvSpPr>
        <p:spPr>
          <a:xfrm>
            <a:off x="0" y="4970800"/>
            <a:ext cx="2216400" cy="1887300"/>
          </a:xfrm>
          <a:prstGeom prst="round1Rect">
            <a:avLst>
              <a:gd fmla="val 50000" name="adj"/>
            </a:avLst>
          </a:prstGeom>
          <a:noFill/>
          <a:ln cap="flat" cmpd="sng" w="28575">
            <a:solidFill>
              <a:srgbClr val="434343"/>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434343"/>
                </a:solidFill>
              </a:rPr>
              <a:t>Paper Plate Stack</a:t>
            </a:r>
            <a:endParaRPr>
              <a:solidFill>
                <a:srgbClr val="434343"/>
              </a:solidFill>
            </a:endParaRPr>
          </a:p>
        </p:txBody>
      </p:sp>
      <p:sp>
        <p:nvSpPr>
          <p:cNvPr id="2586" name="Google Shape;2586;p91"/>
          <p:cNvSpPr txBox="1"/>
          <p:nvPr>
            <p:ph type="title"/>
          </p:nvPr>
        </p:nvSpPr>
        <p:spPr>
          <a:xfrm>
            <a:off x="814275"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PAPER PLATE CHALLENGE</a:t>
            </a:r>
            <a:endParaRPr/>
          </a:p>
          <a:p>
            <a:pPr indent="0" lvl="0" marL="0" rtl="0" algn="l">
              <a:spcBef>
                <a:spcPts val="0"/>
              </a:spcBef>
              <a:spcAft>
                <a:spcPts val="0"/>
              </a:spcAft>
              <a:buNone/>
            </a:pPr>
            <a:r>
              <a:rPr b="0" lang="en" sz="1700"/>
              <a:t>Write your goal, add tactics, arrange them to reach your goal!</a:t>
            </a:r>
            <a:endParaRPr b="0" sz="1700"/>
          </a:p>
        </p:txBody>
      </p:sp>
      <p:sp>
        <p:nvSpPr>
          <p:cNvPr id="2587" name="Google Shape;2587;p91"/>
          <p:cNvSpPr/>
          <p:nvPr/>
        </p:nvSpPr>
        <p:spPr>
          <a:xfrm>
            <a:off x="3624218" y="7050783"/>
            <a:ext cx="44358" cy="77253"/>
          </a:xfrm>
          <a:custGeom>
            <a:rect b="b" l="l" r="r" t="t"/>
            <a:pathLst>
              <a:path extrusionOk="0" h="930" w="712">
                <a:moveTo>
                  <a:pt x="212" y="0"/>
                </a:moveTo>
                <a:lnTo>
                  <a:pt x="0" y="217"/>
                </a:lnTo>
                <a:lnTo>
                  <a:pt x="712" y="929"/>
                </a:lnTo>
                <a:cubicBezTo>
                  <a:pt x="697" y="770"/>
                  <a:pt x="684" y="613"/>
                  <a:pt x="669" y="453"/>
                </a:cubicBezTo>
                <a:lnTo>
                  <a:pt x="212" y="0"/>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8" name="Google Shape;2588;p91"/>
          <p:cNvSpPr/>
          <p:nvPr/>
        </p:nvSpPr>
        <p:spPr>
          <a:xfrm>
            <a:off x="3621788" y="7047626"/>
            <a:ext cx="15637" cy="21265"/>
          </a:xfrm>
          <a:custGeom>
            <a:rect b="b" l="l" r="r" t="t"/>
            <a:pathLst>
              <a:path extrusionOk="0" h="256" w="251">
                <a:moveTo>
                  <a:pt x="213" y="1"/>
                </a:moveTo>
                <a:lnTo>
                  <a:pt x="1" y="218"/>
                </a:lnTo>
                <a:lnTo>
                  <a:pt x="39" y="255"/>
                </a:lnTo>
                <a:lnTo>
                  <a:pt x="251" y="38"/>
                </a:lnTo>
                <a:lnTo>
                  <a:pt x="213" y="1"/>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9" name="Google Shape;2589;p91"/>
          <p:cNvSpPr/>
          <p:nvPr/>
        </p:nvSpPr>
        <p:spPr>
          <a:xfrm>
            <a:off x="3619483" y="7044553"/>
            <a:ext cx="15637" cy="21182"/>
          </a:xfrm>
          <a:custGeom>
            <a:rect b="b" l="l" r="r" t="t"/>
            <a:pathLst>
              <a:path extrusionOk="0" h="255" w="251">
                <a:moveTo>
                  <a:pt x="213" y="0"/>
                </a:moveTo>
                <a:lnTo>
                  <a:pt x="0" y="216"/>
                </a:lnTo>
                <a:lnTo>
                  <a:pt x="38" y="255"/>
                </a:lnTo>
                <a:lnTo>
                  <a:pt x="250" y="38"/>
                </a:lnTo>
                <a:lnTo>
                  <a:pt x="213" y="0"/>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0" name="Google Shape;2590;p91"/>
          <p:cNvSpPr/>
          <p:nvPr/>
        </p:nvSpPr>
        <p:spPr>
          <a:xfrm>
            <a:off x="2278548" y="7050783"/>
            <a:ext cx="335672" cy="432532"/>
          </a:xfrm>
          <a:custGeom>
            <a:rect b="b" l="l" r="r" t="t"/>
            <a:pathLst>
              <a:path extrusionOk="0" h="5207" w="5388">
                <a:moveTo>
                  <a:pt x="218" y="0"/>
                </a:moveTo>
                <a:lnTo>
                  <a:pt x="1" y="217"/>
                </a:lnTo>
                <a:lnTo>
                  <a:pt x="4995" y="5206"/>
                </a:lnTo>
                <a:cubicBezTo>
                  <a:pt x="5122" y="5193"/>
                  <a:pt x="5255" y="5178"/>
                  <a:pt x="5387" y="5169"/>
                </a:cubicBezTo>
                <a:lnTo>
                  <a:pt x="218" y="0"/>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1" name="Google Shape;2591;p91"/>
          <p:cNvSpPr/>
          <p:nvPr/>
        </p:nvSpPr>
        <p:spPr>
          <a:xfrm>
            <a:off x="2276243" y="7065651"/>
            <a:ext cx="62" cy="83"/>
          </a:xfrm>
          <a:custGeom>
            <a:rect b="b" l="l" r="r" t="t"/>
            <a:pathLst>
              <a:path extrusionOk="0" h="1" w="1">
                <a:moveTo>
                  <a:pt x="0" y="1"/>
                </a:move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2" name="Google Shape;2592;p91"/>
          <p:cNvSpPr/>
          <p:nvPr/>
        </p:nvSpPr>
        <p:spPr>
          <a:xfrm>
            <a:off x="2276243" y="7065651"/>
            <a:ext cx="2367" cy="3240"/>
          </a:xfrm>
          <a:custGeom>
            <a:rect b="b" l="l" r="r" t="t"/>
            <a:pathLst>
              <a:path extrusionOk="0" h="39" w="38">
                <a:moveTo>
                  <a:pt x="38" y="38"/>
                </a:moveTo>
                <a:lnTo>
                  <a:pt x="38" y="38"/>
                </a:lnTo>
                <a:lnTo>
                  <a:pt x="0" y="1"/>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3" name="Google Shape;2593;p91"/>
          <p:cNvSpPr/>
          <p:nvPr/>
        </p:nvSpPr>
        <p:spPr>
          <a:xfrm>
            <a:off x="2276243" y="7047626"/>
            <a:ext cx="15949" cy="21265"/>
          </a:xfrm>
          <a:custGeom>
            <a:rect b="b" l="l" r="r" t="t"/>
            <a:pathLst>
              <a:path extrusionOk="0" h="256" w="256">
                <a:moveTo>
                  <a:pt x="218" y="1"/>
                </a:moveTo>
                <a:lnTo>
                  <a:pt x="0" y="218"/>
                </a:lnTo>
                <a:lnTo>
                  <a:pt x="38" y="255"/>
                </a:lnTo>
                <a:lnTo>
                  <a:pt x="255" y="38"/>
                </a:lnTo>
                <a:lnTo>
                  <a:pt x="218" y="1"/>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4" name="Google Shape;2594;p91"/>
          <p:cNvSpPr/>
          <p:nvPr/>
        </p:nvSpPr>
        <p:spPr>
          <a:xfrm>
            <a:off x="2273938" y="7062495"/>
            <a:ext cx="2367" cy="3240"/>
          </a:xfrm>
          <a:custGeom>
            <a:rect b="b" l="l" r="r" t="t"/>
            <a:pathLst>
              <a:path extrusionOk="0" h="39" w="38">
                <a:moveTo>
                  <a:pt x="0" y="0"/>
                </a:moveTo>
                <a:lnTo>
                  <a:pt x="0" y="0"/>
                </a:lnTo>
                <a:lnTo>
                  <a:pt x="37" y="39"/>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5" name="Google Shape;2595;p91"/>
          <p:cNvSpPr/>
          <p:nvPr/>
        </p:nvSpPr>
        <p:spPr>
          <a:xfrm>
            <a:off x="2273938" y="7044553"/>
            <a:ext cx="15887" cy="21182"/>
          </a:xfrm>
          <a:custGeom>
            <a:rect b="b" l="l" r="r" t="t"/>
            <a:pathLst>
              <a:path extrusionOk="0" h="255" w="255">
                <a:moveTo>
                  <a:pt x="216" y="0"/>
                </a:moveTo>
                <a:lnTo>
                  <a:pt x="0" y="216"/>
                </a:lnTo>
                <a:lnTo>
                  <a:pt x="37" y="255"/>
                </a:lnTo>
                <a:lnTo>
                  <a:pt x="255" y="38"/>
                </a:lnTo>
                <a:lnTo>
                  <a:pt x="216" y="0"/>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6" name="Google Shape;2596;p91"/>
          <p:cNvSpPr/>
          <p:nvPr/>
        </p:nvSpPr>
        <p:spPr>
          <a:xfrm>
            <a:off x="930946" y="7065651"/>
            <a:ext cx="2430" cy="3240"/>
          </a:xfrm>
          <a:custGeom>
            <a:rect b="b" l="l" r="r" t="t"/>
            <a:pathLst>
              <a:path extrusionOk="0" h="39" w="39">
                <a:moveTo>
                  <a:pt x="1" y="1"/>
                </a:moveTo>
                <a:lnTo>
                  <a:pt x="38" y="38"/>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7" name="Google Shape;2597;p91"/>
          <p:cNvSpPr/>
          <p:nvPr/>
        </p:nvSpPr>
        <p:spPr>
          <a:xfrm>
            <a:off x="930946" y="7047626"/>
            <a:ext cx="15949" cy="21265"/>
          </a:xfrm>
          <a:custGeom>
            <a:rect b="b" l="l" r="r" t="t"/>
            <a:pathLst>
              <a:path extrusionOk="0" h="256" w="256">
                <a:moveTo>
                  <a:pt x="218" y="1"/>
                </a:moveTo>
                <a:lnTo>
                  <a:pt x="1" y="218"/>
                </a:lnTo>
                <a:lnTo>
                  <a:pt x="38" y="255"/>
                </a:lnTo>
                <a:lnTo>
                  <a:pt x="255" y="38"/>
                </a:lnTo>
                <a:lnTo>
                  <a:pt x="218" y="1"/>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8" name="Google Shape;2598;p91"/>
          <p:cNvSpPr/>
          <p:nvPr/>
        </p:nvSpPr>
        <p:spPr>
          <a:xfrm>
            <a:off x="928641" y="7062495"/>
            <a:ext cx="2367" cy="3240"/>
          </a:xfrm>
          <a:custGeom>
            <a:rect b="b" l="l" r="r" t="t"/>
            <a:pathLst>
              <a:path extrusionOk="0" h="39" w="38">
                <a:moveTo>
                  <a:pt x="0" y="0"/>
                </a:moveTo>
                <a:lnTo>
                  <a:pt x="38" y="39"/>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9" name="Google Shape;2599;p91"/>
          <p:cNvSpPr/>
          <p:nvPr/>
        </p:nvSpPr>
        <p:spPr>
          <a:xfrm>
            <a:off x="928641" y="7044553"/>
            <a:ext cx="15949" cy="21182"/>
          </a:xfrm>
          <a:custGeom>
            <a:rect b="b" l="l" r="r" t="t"/>
            <a:pathLst>
              <a:path extrusionOk="0" h="255" w="256">
                <a:moveTo>
                  <a:pt x="217" y="0"/>
                </a:moveTo>
                <a:lnTo>
                  <a:pt x="0" y="216"/>
                </a:lnTo>
                <a:lnTo>
                  <a:pt x="38" y="255"/>
                </a:lnTo>
                <a:lnTo>
                  <a:pt x="255" y="38"/>
                </a:lnTo>
                <a:lnTo>
                  <a:pt x="217" y="0"/>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0" name="Google Shape;2600;p91"/>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601" name="Google Shape;2601;p91"/>
          <p:cNvSpPr/>
          <p:nvPr/>
        </p:nvSpPr>
        <p:spPr>
          <a:xfrm>
            <a:off x="393775" y="5359325"/>
            <a:ext cx="1390500" cy="1390500"/>
          </a:xfrm>
          <a:prstGeom prst="flowChartConnector">
            <a:avLst/>
          </a:prstGeom>
          <a:solidFill>
            <a:srgbClr val="EEEEEE"/>
          </a:solidFill>
          <a:ln cap="flat" cmpd="sng" w="114300">
            <a:solidFill>
              <a:srgbClr val="A6DFD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t>TACTIC</a:t>
            </a:r>
            <a:endParaRPr sz="1100"/>
          </a:p>
        </p:txBody>
      </p:sp>
      <p:sp>
        <p:nvSpPr>
          <p:cNvPr id="2602" name="Google Shape;2602;p91"/>
          <p:cNvSpPr/>
          <p:nvPr/>
        </p:nvSpPr>
        <p:spPr>
          <a:xfrm>
            <a:off x="393775" y="5359325"/>
            <a:ext cx="1390500" cy="1390500"/>
          </a:xfrm>
          <a:prstGeom prst="flowChartConnector">
            <a:avLst/>
          </a:prstGeom>
          <a:solidFill>
            <a:srgbClr val="EEEEEE"/>
          </a:solidFill>
          <a:ln cap="flat" cmpd="sng" w="114300">
            <a:solidFill>
              <a:srgbClr val="FF999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t>TACTIC</a:t>
            </a:r>
            <a:endParaRPr sz="1100"/>
          </a:p>
        </p:txBody>
      </p:sp>
      <p:sp>
        <p:nvSpPr>
          <p:cNvPr id="2603" name="Google Shape;2603;p91"/>
          <p:cNvSpPr/>
          <p:nvPr/>
        </p:nvSpPr>
        <p:spPr>
          <a:xfrm>
            <a:off x="393775" y="5359325"/>
            <a:ext cx="1390500" cy="1390500"/>
          </a:xfrm>
          <a:prstGeom prst="flowChartConnector">
            <a:avLst/>
          </a:prstGeom>
          <a:solidFill>
            <a:srgbClr val="EEEEEE"/>
          </a:solidFill>
          <a:ln cap="flat" cmpd="sng" w="114300">
            <a:solidFill>
              <a:srgbClr val="FFBF4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t>TACTIC</a:t>
            </a:r>
            <a:endParaRPr sz="1100"/>
          </a:p>
        </p:txBody>
      </p:sp>
      <p:sp>
        <p:nvSpPr>
          <p:cNvPr id="2604" name="Google Shape;2604;p91"/>
          <p:cNvSpPr/>
          <p:nvPr/>
        </p:nvSpPr>
        <p:spPr>
          <a:xfrm>
            <a:off x="393775" y="5359325"/>
            <a:ext cx="1390500" cy="1390500"/>
          </a:xfrm>
          <a:prstGeom prst="flowChartConnector">
            <a:avLst/>
          </a:prstGeom>
          <a:solidFill>
            <a:srgbClr val="EEEEEE"/>
          </a:solidFill>
          <a:ln cap="flat" cmpd="sng" w="11430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t>TACTIC</a:t>
            </a:r>
            <a:endParaRPr sz="1100"/>
          </a:p>
        </p:txBody>
      </p:sp>
      <p:sp>
        <p:nvSpPr>
          <p:cNvPr id="2605" name="Google Shape;2605;p91"/>
          <p:cNvSpPr/>
          <p:nvPr/>
        </p:nvSpPr>
        <p:spPr>
          <a:xfrm>
            <a:off x="393775" y="5359325"/>
            <a:ext cx="1390500" cy="1390500"/>
          </a:xfrm>
          <a:prstGeom prst="flowChartConnector">
            <a:avLst/>
          </a:prstGeom>
          <a:solidFill>
            <a:srgbClr val="EEEEEE"/>
          </a:solidFill>
          <a:ln cap="flat" cmpd="sng" w="114300">
            <a:solidFill>
              <a:srgbClr val="A6DFD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t>TACTIC</a:t>
            </a:r>
            <a:endParaRPr sz="1100"/>
          </a:p>
        </p:txBody>
      </p:sp>
      <p:sp>
        <p:nvSpPr>
          <p:cNvPr id="2606" name="Google Shape;2606;p91"/>
          <p:cNvSpPr/>
          <p:nvPr/>
        </p:nvSpPr>
        <p:spPr>
          <a:xfrm>
            <a:off x="393775" y="5359325"/>
            <a:ext cx="1390500" cy="1390500"/>
          </a:xfrm>
          <a:prstGeom prst="flowChartConnector">
            <a:avLst/>
          </a:prstGeom>
          <a:solidFill>
            <a:srgbClr val="EEEEEE"/>
          </a:solidFill>
          <a:ln cap="flat" cmpd="sng" w="114300">
            <a:solidFill>
              <a:srgbClr val="FF999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t>TACTIC</a:t>
            </a:r>
            <a:endParaRPr sz="1100"/>
          </a:p>
        </p:txBody>
      </p:sp>
      <p:sp>
        <p:nvSpPr>
          <p:cNvPr id="2607" name="Google Shape;2607;p91"/>
          <p:cNvSpPr/>
          <p:nvPr/>
        </p:nvSpPr>
        <p:spPr>
          <a:xfrm>
            <a:off x="393775" y="5359325"/>
            <a:ext cx="1390500" cy="1390500"/>
          </a:xfrm>
          <a:prstGeom prst="flowChartConnector">
            <a:avLst/>
          </a:prstGeom>
          <a:solidFill>
            <a:srgbClr val="EEEEEE"/>
          </a:solidFill>
          <a:ln cap="flat" cmpd="sng" w="114300">
            <a:solidFill>
              <a:srgbClr val="FFBF4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t>TACTIC</a:t>
            </a:r>
            <a:endParaRPr sz="1100"/>
          </a:p>
        </p:txBody>
      </p:sp>
      <p:sp>
        <p:nvSpPr>
          <p:cNvPr id="2608" name="Google Shape;2608;p91"/>
          <p:cNvSpPr/>
          <p:nvPr/>
        </p:nvSpPr>
        <p:spPr>
          <a:xfrm>
            <a:off x="393775" y="5359325"/>
            <a:ext cx="1390500" cy="1390500"/>
          </a:xfrm>
          <a:prstGeom prst="flowChartConnector">
            <a:avLst/>
          </a:prstGeom>
          <a:solidFill>
            <a:srgbClr val="EEEEEE"/>
          </a:solidFill>
          <a:ln cap="flat" cmpd="sng" w="11430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t>TACTIC</a:t>
            </a:r>
            <a:endParaRPr sz="1100"/>
          </a:p>
        </p:txBody>
      </p:sp>
      <p:sp>
        <p:nvSpPr>
          <p:cNvPr id="2609" name="Google Shape;2609;p91"/>
          <p:cNvSpPr/>
          <p:nvPr/>
        </p:nvSpPr>
        <p:spPr>
          <a:xfrm>
            <a:off x="393775" y="5359325"/>
            <a:ext cx="1390500" cy="1390500"/>
          </a:xfrm>
          <a:prstGeom prst="flowChartConnector">
            <a:avLst/>
          </a:prstGeom>
          <a:solidFill>
            <a:srgbClr val="EEEEEE"/>
          </a:solidFill>
          <a:ln cap="flat" cmpd="sng" w="114300">
            <a:solidFill>
              <a:srgbClr val="A6DFD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t>TACTIC</a:t>
            </a:r>
            <a:endParaRPr sz="1100"/>
          </a:p>
        </p:txBody>
      </p:sp>
      <p:sp>
        <p:nvSpPr>
          <p:cNvPr id="2610" name="Google Shape;2610;p91"/>
          <p:cNvSpPr/>
          <p:nvPr/>
        </p:nvSpPr>
        <p:spPr>
          <a:xfrm>
            <a:off x="393775" y="5359325"/>
            <a:ext cx="1390500" cy="1390500"/>
          </a:xfrm>
          <a:prstGeom prst="flowChartConnector">
            <a:avLst/>
          </a:prstGeom>
          <a:solidFill>
            <a:srgbClr val="EEEEEE"/>
          </a:solidFill>
          <a:ln cap="flat" cmpd="sng" w="114300">
            <a:solidFill>
              <a:srgbClr val="FF999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t>TACTIC</a:t>
            </a:r>
            <a:endParaRPr sz="1100"/>
          </a:p>
        </p:txBody>
      </p:sp>
      <p:sp>
        <p:nvSpPr>
          <p:cNvPr id="2611" name="Google Shape;2611;p91"/>
          <p:cNvSpPr/>
          <p:nvPr/>
        </p:nvSpPr>
        <p:spPr>
          <a:xfrm>
            <a:off x="393775" y="5359325"/>
            <a:ext cx="1390500" cy="1390500"/>
          </a:xfrm>
          <a:prstGeom prst="flowChartConnector">
            <a:avLst/>
          </a:prstGeom>
          <a:solidFill>
            <a:srgbClr val="EEEEEE"/>
          </a:solidFill>
          <a:ln cap="flat" cmpd="sng" w="114300">
            <a:solidFill>
              <a:srgbClr val="FFBF4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t>TACTIC</a:t>
            </a:r>
            <a:endParaRPr sz="1100"/>
          </a:p>
        </p:txBody>
      </p:sp>
      <p:sp>
        <p:nvSpPr>
          <p:cNvPr id="2612" name="Google Shape;2612;p91"/>
          <p:cNvSpPr/>
          <p:nvPr/>
        </p:nvSpPr>
        <p:spPr>
          <a:xfrm>
            <a:off x="393775" y="5359325"/>
            <a:ext cx="1390500" cy="1390500"/>
          </a:xfrm>
          <a:prstGeom prst="flowChartConnector">
            <a:avLst/>
          </a:prstGeom>
          <a:solidFill>
            <a:srgbClr val="EEEEEE"/>
          </a:solidFill>
          <a:ln cap="flat" cmpd="sng" w="11430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t>TACTIC</a:t>
            </a:r>
            <a:endParaRPr sz="1100"/>
          </a:p>
        </p:txBody>
      </p:sp>
      <p:sp>
        <p:nvSpPr>
          <p:cNvPr id="2613" name="Google Shape;2613;p91"/>
          <p:cNvSpPr/>
          <p:nvPr/>
        </p:nvSpPr>
        <p:spPr>
          <a:xfrm>
            <a:off x="393775" y="5359325"/>
            <a:ext cx="1390500" cy="1390500"/>
          </a:xfrm>
          <a:prstGeom prst="flowChartConnector">
            <a:avLst/>
          </a:prstGeom>
          <a:solidFill>
            <a:srgbClr val="EEEEEE"/>
          </a:solidFill>
          <a:ln cap="flat" cmpd="sng" w="114300">
            <a:solidFill>
              <a:srgbClr val="A6DFD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t>TACTIC</a:t>
            </a:r>
            <a:endParaRPr sz="1100"/>
          </a:p>
        </p:txBody>
      </p:sp>
      <p:sp>
        <p:nvSpPr>
          <p:cNvPr id="2614" name="Google Shape;2614;p91"/>
          <p:cNvSpPr/>
          <p:nvPr/>
        </p:nvSpPr>
        <p:spPr>
          <a:xfrm>
            <a:off x="393775" y="5359325"/>
            <a:ext cx="1390500" cy="1390500"/>
          </a:xfrm>
          <a:prstGeom prst="flowChartConnector">
            <a:avLst/>
          </a:prstGeom>
          <a:solidFill>
            <a:srgbClr val="EEEEEE"/>
          </a:solidFill>
          <a:ln cap="flat" cmpd="sng" w="114300">
            <a:solidFill>
              <a:srgbClr val="FF999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t>TACTIC</a:t>
            </a:r>
            <a:endParaRPr sz="1100"/>
          </a:p>
        </p:txBody>
      </p:sp>
      <p:sp>
        <p:nvSpPr>
          <p:cNvPr id="2615" name="Google Shape;2615;p91"/>
          <p:cNvSpPr/>
          <p:nvPr/>
        </p:nvSpPr>
        <p:spPr>
          <a:xfrm>
            <a:off x="3029175" y="3184825"/>
            <a:ext cx="1390500" cy="1390500"/>
          </a:xfrm>
          <a:prstGeom prst="flowChartConnector">
            <a:avLst/>
          </a:prstGeom>
          <a:solidFill>
            <a:srgbClr val="EEEEEE"/>
          </a:solidFill>
          <a:ln cap="flat" cmpd="sng" w="114300">
            <a:solidFill>
              <a:srgbClr val="FFBF4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t>TACTIC</a:t>
            </a:r>
            <a:endParaRPr sz="1100"/>
          </a:p>
        </p:txBody>
      </p:sp>
      <p:sp>
        <p:nvSpPr>
          <p:cNvPr id="2616" name="Google Shape;2616;p91"/>
          <p:cNvSpPr/>
          <p:nvPr/>
        </p:nvSpPr>
        <p:spPr>
          <a:xfrm>
            <a:off x="1431200" y="2756875"/>
            <a:ext cx="1390500" cy="1390500"/>
          </a:xfrm>
          <a:prstGeom prst="flowChartConnector">
            <a:avLst/>
          </a:prstGeom>
          <a:solidFill>
            <a:srgbClr val="EEEEEE"/>
          </a:solidFill>
          <a:ln cap="flat" cmpd="sng" w="11430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t>TACTIC</a:t>
            </a:r>
            <a:endParaRPr sz="1100"/>
          </a:p>
        </p:txBody>
      </p:sp>
      <p:sp>
        <p:nvSpPr>
          <p:cNvPr id="2617" name="Google Shape;2617;p91"/>
          <p:cNvSpPr txBox="1"/>
          <p:nvPr/>
        </p:nvSpPr>
        <p:spPr>
          <a:xfrm>
            <a:off x="7264675" y="4178200"/>
            <a:ext cx="1696500" cy="7926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1600"/>
              </a:spcAft>
              <a:buNone/>
            </a:pPr>
            <a:r>
              <a:rPr lang="en" sz="1100">
                <a:latin typeface="Roboto Condensed"/>
                <a:ea typeface="Roboto Condensed"/>
                <a:cs typeface="Roboto Condensed"/>
                <a:sym typeface="Roboto Condensed"/>
              </a:rPr>
              <a:t>&lt;&lt;WRITE YOUR CAMPAIGN GOAL AND WHO IS YOUR TARGET.&gt;&gt;</a:t>
            </a:r>
            <a:endParaRPr sz="1100">
              <a:latin typeface="Roboto Condensed"/>
              <a:ea typeface="Roboto Condensed"/>
              <a:cs typeface="Roboto Condensed"/>
              <a:sym typeface="Roboto Condensed"/>
            </a:endParaRPr>
          </a:p>
        </p:txBody>
      </p:sp>
      <p:pic>
        <p:nvPicPr>
          <p:cNvPr id="2618" name="Google Shape;2618;p91"/>
          <p:cNvPicPr preferRelativeResize="0"/>
          <p:nvPr/>
        </p:nvPicPr>
        <p:blipFill>
          <a:blip r:embed="rId3">
            <a:alphaModFix/>
          </a:blip>
          <a:stretch>
            <a:fillRect/>
          </a:stretch>
        </p:blipFill>
        <p:spPr>
          <a:xfrm>
            <a:off x="60400" y="2890175"/>
            <a:ext cx="732900" cy="732900"/>
          </a:xfrm>
          <a:prstGeom prst="rect">
            <a:avLst/>
          </a:prstGeom>
          <a:noFill/>
          <a:ln>
            <a:noFill/>
          </a:ln>
        </p:spPr>
      </p:pic>
      <p:pic>
        <p:nvPicPr>
          <p:cNvPr id="2619" name="Google Shape;2619;p91"/>
          <p:cNvPicPr preferRelativeResize="0"/>
          <p:nvPr/>
        </p:nvPicPr>
        <p:blipFill>
          <a:blip r:embed="rId4">
            <a:alphaModFix/>
          </a:blip>
          <a:stretch>
            <a:fillRect/>
          </a:stretch>
        </p:blipFill>
        <p:spPr>
          <a:xfrm>
            <a:off x="8385975" y="2932775"/>
            <a:ext cx="647700" cy="647700"/>
          </a:xfrm>
          <a:prstGeom prst="rect">
            <a:avLst/>
          </a:prstGeom>
          <a:noFill/>
          <a:ln>
            <a:noFill/>
          </a:ln>
        </p:spPr>
      </p:pic>
      <p:sp>
        <p:nvSpPr>
          <p:cNvPr id="2620" name="Google Shape;2620;p91"/>
          <p:cNvSpPr txBox="1"/>
          <p:nvPr/>
        </p:nvSpPr>
        <p:spPr>
          <a:xfrm>
            <a:off x="107722" y="3663770"/>
            <a:ext cx="1116000" cy="43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Condensed"/>
                <a:ea typeface="Roboto Condensed"/>
                <a:cs typeface="Roboto Condensed"/>
                <a:sym typeface="Roboto Condensed"/>
              </a:rPr>
              <a:t>WHERE YOU ARE NOW</a:t>
            </a:r>
            <a:endParaRPr>
              <a:latin typeface="Roboto Condensed"/>
              <a:ea typeface="Roboto Condensed"/>
              <a:cs typeface="Roboto Condensed"/>
              <a:sym typeface="Roboto Condensed"/>
            </a:endParaRPr>
          </a:p>
        </p:txBody>
      </p:sp>
      <p:cxnSp>
        <p:nvCxnSpPr>
          <p:cNvPr id="2621" name="Google Shape;2621;p91"/>
          <p:cNvCxnSpPr>
            <a:stCxn id="2618" idx="3"/>
          </p:cNvCxnSpPr>
          <p:nvPr/>
        </p:nvCxnSpPr>
        <p:spPr>
          <a:xfrm flipH="1" rot="10800000">
            <a:off x="793300" y="3256325"/>
            <a:ext cx="447600" cy="300"/>
          </a:xfrm>
          <a:prstGeom prst="straightConnector1">
            <a:avLst/>
          </a:prstGeom>
          <a:noFill/>
          <a:ln cap="flat" cmpd="sng" w="9525">
            <a:solidFill>
              <a:schemeClr val="dk2"/>
            </a:solidFill>
            <a:prstDash val="solid"/>
            <a:round/>
            <a:headEnd len="med" w="med" type="none"/>
            <a:tailEnd len="med" w="med" type="triangle"/>
          </a:ln>
        </p:spPr>
      </p:cxnSp>
      <p:cxnSp>
        <p:nvCxnSpPr>
          <p:cNvPr id="2622" name="Google Shape;2622;p91"/>
          <p:cNvCxnSpPr>
            <a:endCxn id="2619" idx="1"/>
          </p:cNvCxnSpPr>
          <p:nvPr/>
        </p:nvCxnSpPr>
        <p:spPr>
          <a:xfrm>
            <a:off x="7861875" y="3256625"/>
            <a:ext cx="524100" cy="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6" name="Shape 2626"/>
        <p:cNvGrpSpPr/>
        <p:nvPr/>
      </p:nvGrpSpPr>
      <p:grpSpPr>
        <a:xfrm>
          <a:off x="0" y="0"/>
          <a:ext cx="0" cy="0"/>
          <a:chOff x="0" y="0"/>
          <a:chExt cx="0" cy="0"/>
        </a:xfrm>
      </p:grpSpPr>
      <p:sp>
        <p:nvSpPr>
          <p:cNvPr id="2627" name="Google Shape;2627;p92"/>
          <p:cNvSpPr txBox="1"/>
          <p:nvPr>
            <p:ph type="title"/>
          </p:nvPr>
        </p:nvSpPr>
        <p:spPr>
          <a:xfrm>
            <a:off x="814275"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TACTIC EFFECTIVENESS CHECK-IN</a:t>
            </a:r>
            <a:endParaRPr/>
          </a:p>
        </p:txBody>
      </p:sp>
      <p:sp>
        <p:nvSpPr>
          <p:cNvPr id="2628" name="Google Shape;2628;p92"/>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629" name="Google Shape;2629;p92"/>
          <p:cNvSpPr txBox="1"/>
          <p:nvPr/>
        </p:nvSpPr>
        <p:spPr>
          <a:xfrm>
            <a:off x="334525" y="2961375"/>
            <a:ext cx="1696500" cy="103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latin typeface="Roboto Condensed"/>
                <a:ea typeface="Roboto Condensed"/>
                <a:cs typeface="Roboto Condensed"/>
                <a:sym typeface="Roboto Condensed"/>
              </a:rPr>
              <a:t>Are you challenging your group or doing the same old actions? What are bolder actions? These aren’t necessarily direct action — it could be more emotional vulnerability.</a:t>
            </a:r>
            <a:endParaRPr sz="1300">
              <a:latin typeface="Roboto Condensed"/>
              <a:ea typeface="Roboto Condensed"/>
              <a:cs typeface="Roboto Condensed"/>
              <a:sym typeface="Roboto Condensed"/>
            </a:endParaRPr>
          </a:p>
          <a:p>
            <a:pPr indent="0" lvl="0" marL="0" rtl="0" algn="ctr">
              <a:spcBef>
                <a:spcPts val="0"/>
              </a:spcBef>
              <a:spcAft>
                <a:spcPts val="0"/>
              </a:spcAft>
              <a:buNone/>
            </a:pPr>
            <a:r>
              <a:t/>
            </a:r>
            <a:endParaRPr sz="1300">
              <a:latin typeface="Roboto Condensed"/>
              <a:ea typeface="Roboto Condensed"/>
              <a:cs typeface="Roboto Condensed"/>
              <a:sym typeface="Roboto Condensed"/>
            </a:endParaRPr>
          </a:p>
          <a:p>
            <a:pPr indent="0" lvl="0" marL="0" rtl="0" algn="ctr">
              <a:spcBef>
                <a:spcPts val="0"/>
              </a:spcBef>
              <a:spcAft>
                <a:spcPts val="0"/>
              </a:spcAft>
              <a:buNone/>
            </a:pPr>
            <a:r>
              <a:t/>
            </a:r>
            <a:endParaRPr sz="1300">
              <a:latin typeface="Roboto Condensed"/>
              <a:ea typeface="Roboto Condensed"/>
              <a:cs typeface="Roboto Condensed"/>
              <a:sym typeface="Roboto Condensed"/>
            </a:endParaRPr>
          </a:p>
          <a:p>
            <a:pPr indent="0" lvl="0" marL="0" rtl="0" algn="ctr">
              <a:spcBef>
                <a:spcPts val="0"/>
              </a:spcBef>
              <a:spcAft>
                <a:spcPts val="0"/>
              </a:spcAft>
              <a:buNone/>
            </a:pPr>
            <a:r>
              <a:t/>
            </a:r>
            <a:endParaRPr sz="1300">
              <a:latin typeface="Roboto Condensed"/>
              <a:ea typeface="Roboto Condensed"/>
              <a:cs typeface="Roboto Condensed"/>
              <a:sym typeface="Roboto Condensed"/>
            </a:endParaRPr>
          </a:p>
          <a:p>
            <a:pPr indent="0" lvl="0" marL="0" rtl="0" algn="ctr">
              <a:spcBef>
                <a:spcPts val="0"/>
              </a:spcBef>
              <a:spcAft>
                <a:spcPts val="0"/>
              </a:spcAft>
              <a:buNone/>
            </a:pPr>
            <a:r>
              <a:rPr lang="en" sz="1300">
                <a:latin typeface="Roboto Condensed"/>
                <a:ea typeface="Roboto Condensed"/>
                <a:cs typeface="Roboto Condensed"/>
                <a:sym typeface="Roboto Condensed"/>
              </a:rPr>
              <a:t>Want ideas? </a:t>
            </a:r>
            <a:br>
              <a:rPr lang="en" sz="1300">
                <a:latin typeface="Roboto Condensed"/>
                <a:ea typeface="Roboto Condensed"/>
                <a:cs typeface="Roboto Condensed"/>
                <a:sym typeface="Roboto Condensed"/>
              </a:rPr>
            </a:br>
            <a:r>
              <a:rPr lang="en" sz="1300">
                <a:latin typeface="Roboto Condensed"/>
                <a:ea typeface="Roboto Condensed"/>
                <a:cs typeface="Roboto Condensed"/>
                <a:sym typeface="Roboto Condensed"/>
              </a:rPr>
              <a:t>Go to  </a:t>
            </a:r>
            <a:r>
              <a:rPr lang="en" sz="1300" u="sng">
                <a:solidFill>
                  <a:srgbClr val="0097A7"/>
                </a:solidFill>
                <a:latin typeface="Roboto Condensed"/>
                <a:ea typeface="Roboto Condensed"/>
                <a:cs typeface="Roboto Condensed"/>
                <a:sym typeface="Roboto Condensed"/>
                <a:hlinkClick r:id="rId3"/>
              </a:rPr>
              <a:t>Beautiful Rising</a:t>
            </a:r>
            <a:endParaRPr sz="1300">
              <a:latin typeface="Roboto Condensed"/>
              <a:ea typeface="Roboto Condensed"/>
              <a:cs typeface="Roboto Condensed"/>
              <a:sym typeface="Roboto Condensed"/>
            </a:endParaRPr>
          </a:p>
        </p:txBody>
      </p:sp>
      <p:sp>
        <p:nvSpPr>
          <p:cNvPr id="2630" name="Google Shape;2630;p92"/>
          <p:cNvSpPr/>
          <p:nvPr/>
        </p:nvSpPr>
        <p:spPr>
          <a:xfrm>
            <a:off x="7131000" y="2308927"/>
            <a:ext cx="1713838" cy="576235"/>
          </a:xfrm>
          <a:custGeom>
            <a:rect b="b" l="l" r="r" t="t"/>
            <a:pathLst>
              <a:path extrusionOk="0" h="16568" w="50511">
                <a:moveTo>
                  <a:pt x="31138" y="1"/>
                </a:moveTo>
                <a:cubicBezTo>
                  <a:pt x="30808" y="1"/>
                  <a:pt x="30477" y="48"/>
                  <a:pt x="30176" y="228"/>
                </a:cubicBezTo>
                <a:cubicBezTo>
                  <a:pt x="29972" y="78"/>
                  <a:pt x="29760" y="33"/>
                  <a:pt x="29542" y="33"/>
                </a:cubicBezTo>
                <a:cubicBezTo>
                  <a:pt x="29214" y="33"/>
                  <a:pt x="28875" y="136"/>
                  <a:pt x="28535" y="136"/>
                </a:cubicBezTo>
                <a:cubicBezTo>
                  <a:pt x="28416" y="136"/>
                  <a:pt x="28296" y="123"/>
                  <a:pt x="28178" y="89"/>
                </a:cubicBezTo>
                <a:cubicBezTo>
                  <a:pt x="28101" y="66"/>
                  <a:pt x="28021" y="58"/>
                  <a:pt x="27940" y="58"/>
                </a:cubicBezTo>
                <a:cubicBezTo>
                  <a:pt x="27650" y="58"/>
                  <a:pt x="27334" y="167"/>
                  <a:pt x="26989" y="167"/>
                </a:cubicBezTo>
                <a:cubicBezTo>
                  <a:pt x="26881" y="167"/>
                  <a:pt x="26770" y="156"/>
                  <a:pt x="26656" y="128"/>
                </a:cubicBezTo>
                <a:cubicBezTo>
                  <a:pt x="26573" y="107"/>
                  <a:pt x="26484" y="99"/>
                  <a:pt x="26391" y="99"/>
                </a:cubicBezTo>
                <a:cubicBezTo>
                  <a:pt x="26092" y="99"/>
                  <a:pt x="25744" y="179"/>
                  <a:pt x="25390" y="179"/>
                </a:cubicBezTo>
                <a:cubicBezTo>
                  <a:pt x="25319" y="179"/>
                  <a:pt x="25247" y="176"/>
                  <a:pt x="25175" y="168"/>
                </a:cubicBezTo>
                <a:cubicBezTo>
                  <a:pt x="25021" y="151"/>
                  <a:pt x="24863" y="147"/>
                  <a:pt x="24702" y="147"/>
                </a:cubicBezTo>
                <a:cubicBezTo>
                  <a:pt x="24559" y="147"/>
                  <a:pt x="24414" y="150"/>
                  <a:pt x="24268" y="150"/>
                </a:cubicBezTo>
                <a:cubicBezTo>
                  <a:pt x="24029" y="150"/>
                  <a:pt x="23787" y="142"/>
                  <a:pt x="23552" y="97"/>
                </a:cubicBezTo>
                <a:cubicBezTo>
                  <a:pt x="23537" y="94"/>
                  <a:pt x="23523" y="93"/>
                  <a:pt x="23509" y="93"/>
                </a:cubicBezTo>
                <a:cubicBezTo>
                  <a:pt x="23353" y="93"/>
                  <a:pt x="23236" y="249"/>
                  <a:pt x="23090" y="249"/>
                </a:cubicBezTo>
                <a:cubicBezTo>
                  <a:pt x="23052" y="249"/>
                  <a:pt x="23012" y="238"/>
                  <a:pt x="22968" y="211"/>
                </a:cubicBezTo>
                <a:cubicBezTo>
                  <a:pt x="22780" y="91"/>
                  <a:pt x="22582" y="59"/>
                  <a:pt x="22381" y="59"/>
                </a:cubicBezTo>
                <a:cubicBezTo>
                  <a:pt x="22154" y="59"/>
                  <a:pt x="21922" y="99"/>
                  <a:pt x="21696" y="99"/>
                </a:cubicBezTo>
                <a:cubicBezTo>
                  <a:pt x="21644" y="99"/>
                  <a:pt x="21593" y="97"/>
                  <a:pt x="21543" y="92"/>
                </a:cubicBezTo>
                <a:cubicBezTo>
                  <a:pt x="21520" y="90"/>
                  <a:pt x="21498" y="89"/>
                  <a:pt x="21475" y="89"/>
                </a:cubicBezTo>
                <a:cubicBezTo>
                  <a:pt x="21259" y="89"/>
                  <a:pt x="21009" y="180"/>
                  <a:pt x="20776" y="180"/>
                </a:cubicBezTo>
                <a:cubicBezTo>
                  <a:pt x="20678" y="180"/>
                  <a:pt x="20582" y="164"/>
                  <a:pt x="20494" y="118"/>
                </a:cubicBezTo>
                <a:cubicBezTo>
                  <a:pt x="20459" y="100"/>
                  <a:pt x="20430" y="93"/>
                  <a:pt x="20405" y="93"/>
                </a:cubicBezTo>
                <a:cubicBezTo>
                  <a:pt x="20268" y="93"/>
                  <a:pt x="20266" y="325"/>
                  <a:pt x="20221" y="325"/>
                </a:cubicBezTo>
                <a:cubicBezTo>
                  <a:pt x="20208" y="325"/>
                  <a:pt x="20191" y="305"/>
                  <a:pt x="20166" y="253"/>
                </a:cubicBezTo>
                <a:cubicBezTo>
                  <a:pt x="20096" y="109"/>
                  <a:pt x="20008" y="68"/>
                  <a:pt x="19915" y="68"/>
                </a:cubicBezTo>
                <a:cubicBezTo>
                  <a:pt x="19798" y="68"/>
                  <a:pt x="19672" y="134"/>
                  <a:pt x="19562" y="134"/>
                </a:cubicBezTo>
                <a:cubicBezTo>
                  <a:pt x="19514" y="134"/>
                  <a:pt x="19470" y="121"/>
                  <a:pt x="19430" y="85"/>
                </a:cubicBezTo>
                <a:cubicBezTo>
                  <a:pt x="19338" y="285"/>
                  <a:pt x="19223" y="348"/>
                  <a:pt x="19100" y="348"/>
                </a:cubicBezTo>
                <a:cubicBezTo>
                  <a:pt x="18895" y="348"/>
                  <a:pt x="18665" y="176"/>
                  <a:pt x="18468" y="176"/>
                </a:cubicBezTo>
                <a:cubicBezTo>
                  <a:pt x="18465" y="176"/>
                  <a:pt x="18463" y="176"/>
                  <a:pt x="18460" y="177"/>
                </a:cubicBezTo>
                <a:cubicBezTo>
                  <a:pt x="18459" y="177"/>
                  <a:pt x="18457" y="177"/>
                  <a:pt x="18456" y="177"/>
                </a:cubicBezTo>
                <a:cubicBezTo>
                  <a:pt x="18373" y="177"/>
                  <a:pt x="18301" y="110"/>
                  <a:pt x="18209" y="110"/>
                </a:cubicBezTo>
                <a:cubicBezTo>
                  <a:pt x="18158" y="110"/>
                  <a:pt x="18101" y="130"/>
                  <a:pt x="18033" y="192"/>
                </a:cubicBezTo>
                <a:cubicBezTo>
                  <a:pt x="17962" y="256"/>
                  <a:pt x="17838" y="303"/>
                  <a:pt x="17710" y="303"/>
                </a:cubicBezTo>
                <a:cubicBezTo>
                  <a:pt x="17618" y="303"/>
                  <a:pt x="17525" y="279"/>
                  <a:pt x="17449" y="219"/>
                </a:cubicBezTo>
                <a:cubicBezTo>
                  <a:pt x="17377" y="164"/>
                  <a:pt x="17315" y="146"/>
                  <a:pt x="17255" y="146"/>
                </a:cubicBezTo>
                <a:cubicBezTo>
                  <a:pt x="17165" y="146"/>
                  <a:pt x="17080" y="185"/>
                  <a:pt x="16974" y="197"/>
                </a:cubicBezTo>
                <a:cubicBezTo>
                  <a:pt x="16917" y="204"/>
                  <a:pt x="16859" y="207"/>
                  <a:pt x="16800" y="207"/>
                </a:cubicBezTo>
                <a:cubicBezTo>
                  <a:pt x="16708" y="207"/>
                  <a:pt x="16616" y="201"/>
                  <a:pt x="16524" y="201"/>
                </a:cubicBezTo>
                <a:cubicBezTo>
                  <a:pt x="16353" y="201"/>
                  <a:pt x="16185" y="220"/>
                  <a:pt x="16029" y="325"/>
                </a:cubicBezTo>
                <a:cubicBezTo>
                  <a:pt x="15881" y="145"/>
                  <a:pt x="15730" y="83"/>
                  <a:pt x="15579" y="83"/>
                </a:cubicBezTo>
                <a:cubicBezTo>
                  <a:pt x="15300" y="83"/>
                  <a:pt x="15023" y="293"/>
                  <a:pt x="14770" y="347"/>
                </a:cubicBezTo>
                <a:cubicBezTo>
                  <a:pt x="14510" y="404"/>
                  <a:pt x="14264" y="465"/>
                  <a:pt x="14022" y="465"/>
                </a:cubicBezTo>
                <a:cubicBezTo>
                  <a:pt x="13838" y="465"/>
                  <a:pt x="13655" y="430"/>
                  <a:pt x="13470" y="329"/>
                </a:cubicBezTo>
                <a:cubicBezTo>
                  <a:pt x="13388" y="284"/>
                  <a:pt x="13310" y="248"/>
                  <a:pt x="13236" y="248"/>
                </a:cubicBezTo>
                <a:cubicBezTo>
                  <a:pt x="13180" y="248"/>
                  <a:pt x="13127" y="268"/>
                  <a:pt x="13075" y="321"/>
                </a:cubicBezTo>
                <a:cubicBezTo>
                  <a:pt x="12921" y="476"/>
                  <a:pt x="12742" y="506"/>
                  <a:pt x="12556" y="506"/>
                </a:cubicBezTo>
                <a:cubicBezTo>
                  <a:pt x="12441" y="506"/>
                  <a:pt x="12322" y="494"/>
                  <a:pt x="12205" y="494"/>
                </a:cubicBezTo>
                <a:cubicBezTo>
                  <a:pt x="11887" y="494"/>
                  <a:pt x="11565" y="478"/>
                  <a:pt x="11247" y="478"/>
                </a:cubicBezTo>
                <a:cubicBezTo>
                  <a:pt x="10974" y="478"/>
                  <a:pt x="10703" y="490"/>
                  <a:pt x="10439" y="533"/>
                </a:cubicBezTo>
                <a:cubicBezTo>
                  <a:pt x="9844" y="631"/>
                  <a:pt x="9253" y="780"/>
                  <a:pt x="8652" y="780"/>
                </a:cubicBezTo>
                <a:cubicBezTo>
                  <a:pt x="8546" y="780"/>
                  <a:pt x="8441" y="775"/>
                  <a:pt x="8335" y="765"/>
                </a:cubicBezTo>
                <a:cubicBezTo>
                  <a:pt x="8250" y="757"/>
                  <a:pt x="8161" y="753"/>
                  <a:pt x="8072" y="753"/>
                </a:cubicBezTo>
                <a:cubicBezTo>
                  <a:pt x="7759" y="753"/>
                  <a:pt x="7447" y="807"/>
                  <a:pt x="7337" y="952"/>
                </a:cubicBezTo>
                <a:cubicBezTo>
                  <a:pt x="7064" y="1316"/>
                  <a:pt x="6733" y="1248"/>
                  <a:pt x="6377" y="1293"/>
                </a:cubicBezTo>
                <a:cubicBezTo>
                  <a:pt x="6293" y="1279"/>
                  <a:pt x="6175" y="1230"/>
                  <a:pt x="6094" y="1230"/>
                </a:cubicBezTo>
                <a:cubicBezTo>
                  <a:pt x="6071" y="1230"/>
                  <a:pt x="6051" y="1234"/>
                  <a:pt x="6035" y="1244"/>
                </a:cubicBezTo>
                <a:cubicBezTo>
                  <a:pt x="5508" y="1592"/>
                  <a:pt x="4784" y="1613"/>
                  <a:pt x="4311" y="1942"/>
                </a:cubicBezTo>
                <a:cubicBezTo>
                  <a:pt x="3587" y="2448"/>
                  <a:pt x="2573" y="2620"/>
                  <a:pt x="2181" y="3581"/>
                </a:cubicBezTo>
                <a:cubicBezTo>
                  <a:pt x="1983" y="4065"/>
                  <a:pt x="1601" y="4507"/>
                  <a:pt x="1601" y="5054"/>
                </a:cubicBezTo>
                <a:cubicBezTo>
                  <a:pt x="1601" y="5502"/>
                  <a:pt x="1191" y="5767"/>
                  <a:pt x="1094" y="6172"/>
                </a:cubicBezTo>
                <a:cubicBezTo>
                  <a:pt x="923" y="6893"/>
                  <a:pt x="936" y="7631"/>
                  <a:pt x="829" y="8349"/>
                </a:cubicBezTo>
                <a:cubicBezTo>
                  <a:pt x="746" y="8903"/>
                  <a:pt x="660" y="9466"/>
                  <a:pt x="721" y="10000"/>
                </a:cubicBezTo>
                <a:cubicBezTo>
                  <a:pt x="751" y="10269"/>
                  <a:pt x="310" y="10263"/>
                  <a:pt x="526" y="10442"/>
                </a:cubicBezTo>
                <a:cubicBezTo>
                  <a:pt x="1033" y="10862"/>
                  <a:pt x="199" y="11259"/>
                  <a:pt x="512" y="11707"/>
                </a:cubicBezTo>
                <a:cubicBezTo>
                  <a:pt x="558" y="11773"/>
                  <a:pt x="341" y="12102"/>
                  <a:pt x="555" y="12367"/>
                </a:cubicBezTo>
                <a:cubicBezTo>
                  <a:pt x="893" y="12785"/>
                  <a:pt x="408" y="13161"/>
                  <a:pt x="354" y="13569"/>
                </a:cubicBezTo>
                <a:cubicBezTo>
                  <a:pt x="260" y="14292"/>
                  <a:pt x="335" y="15035"/>
                  <a:pt x="47" y="15747"/>
                </a:cubicBezTo>
                <a:cubicBezTo>
                  <a:pt x="0" y="15860"/>
                  <a:pt x="187" y="16154"/>
                  <a:pt x="148" y="16406"/>
                </a:cubicBezTo>
                <a:cubicBezTo>
                  <a:pt x="129" y="16527"/>
                  <a:pt x="227" y="16567"/>
                  <a:pt x="332" y="16567"/>
                </a:cubicBezTo>
                <a:cubicBezTo>
                  <a:pt x="388" y="16567"/>
                  <a:pt x="446" y="16556"/>
                  <a:pt x="487" y="16539"/>
                </a:cubicBezTo>
                <a:cubicBezTo>
                  <a:pt x="926" y="16358"/>
                  <a:pt x="1375" y="16312"/>
                  <a:pt x="1827" y="16312"/>
                </a:cubicBezTo>
                <a:cubicBezTo>
                  <a:pt x="2300" y="16312"/>
                  <a:pt x="2776" y="16363"/>
                  <a:pt x="3248" y="16363"/>
                </a:cubicBezTo>
                <a:cubicBezTo>
                  <a:pt x="3358" y="16363"/>
                  <a:pt x="3469" y="16360"/>
                  <a:pt x="3578" y="16353"/>
                </a:cubicBezTo>
                <a:cubicBezTo>
                  <a:pt x="3701" y="16345"/>
                  <a:pt x="3823" y="16342"/>
                  <a:pt x="3946" y="16342"/>
                </a:cubicBezTo>
                <a:cubicBezTo>
                  <a:pt x="4674" y="16342"/>
                  <a:pt x="5410" y="16457"/>
                  <a:pt x="6143" y="16464"/>
                </a:cubicBezTo>
                <a:cubicBezTo>
                  <a:pt x="6318" y="16466"/>
                  <a:pt x="6494" y="16467"/>
                  <a:pt x="6669" y="16467"/>
                </a:cubicBezTo>
                <a:cubicBezTo>
                  <a:pt x="7629" y="16467"/>
                  <a:pt x="8589" y="16437"/>
                  <a:pt x="9550" y="16391"/>
                </a:cubicBezTo>
                <a:cubicBezTo>
                  <a:pt x="9919" y="16373"/>
                  <a:pt x="10289" y="16366"/>
                  <a:pt x="10659" y="16366"/>
                </a:cubicBezTo>
                <a:cubicBezTo>
                  <a:pt x="11987" y="16366"/>
                  <a:pt x="13321" y="16459"/>
                  <a:pt x="14651" y="16480"/>
                </a:cubicBezTo>
                <a:cubicBezTo>
                  <a:pt x="14826" y="16483"/>
                  <a:pt x="15001" y="16484"/>
                  <a:pt x="15176" y="16484"/>
                </a:cubicBezTo>
                <a:cubicBezTo>
                  <a:pt x="16292" y="16484"/>
                  <a:pt x="17407" y="16430"/>
                  <a:pt x="18519" y="16323"/>
                </a:cubicBezTo>
                <a:cubicBezTo>
                  <a:pt x="19426" y="16236"/>
                  <a:pt x="20368" y="16193"/>
                  <a:pt x="21292" y="16133"/>
                </a:cubicBezTo>
                <a:cubicBezTo>
                  <a:pt x="22053" y="16084"/>
                  <a:pt x="22813" y="16072"/>
                  <a:pt x="23574" y="16072"/>
                </a:cubicBezTo>
                <a:cubicBezTo>
                  <a:pt x="24216" y="16072"/>
                  <a:pt x="24858" y="16081"/>
                  <a:pt x="25500" y="16081"/>
                </a:cubicBezTo>
                <a:cubicBezTo>
                  <a:pt x="26071" y="16081"/>
                  <a:pt x="26641" y="16074"/>
                  <a:pt x="27212" y="16050"/>
                </a:cubicBezTo>
                <a:cubicBezTo>
                  <a:pt x="27737" y="16029"/>
                  <a:pt x="28264" y="16024"/>
                  <a:pt x="28793" y="16024"/>
                </a:cubicBezTo>
                <a:cubicBezTo>
                  <a:pt x="29218" y="16024"/>
                  <a:pt x="29645" y="16027"/>
                  <a:pt x="30071" y="16027"/>
                </a:cubicBezTo>
                <a:cubicBezTo>
                  <a:pt x="30398" y="16027"/>
                  <a:pt x="30725" y="16025"/>
                  <a:pt x="31052" y="16018"/>
                </a:cubicBezTo>
                <a:cubicBezTo>
                  <a:pt x="31435" y="16011"/>
                  <a:pt x="31818" y="16009"/>
                  <a:pt x="32201" y="16009"/>
                </a:cubicBezTo>
                <a:cubicBezTo>
                  <a:pt x="32925" y="16009"/>
                  <a:pt x="33649" y="16017"/>
                  <a:pt x="34373" y="16017"/>
                </a:cubicBezTo>
                <a:cubicBezTo>
                  <a:pt x="34405" y="16017"/>
                  <a:pt x="34436" y="16017"/>
                  <a:pt x="34467" y="16017"/>
                </a:cubicBezTo>
                <a:cubicBezTo>
                  <a:pt x="34903" y="16016"/>
                  <a:pt x="35339" y="15995"/>
                  <a:pt x="35776" y="15995"/>
                </a:cubicBezTo>
                <a:cubicBezTo>
                  <a:pt x="35783" y="15995"/>
                  <a:pt x="35790" y="15995"/>
                  <a:pt x="35797" y="15995"/>
                </a:cubicBezTo>
                <a:cubicBezTo>
                  <a:pt x="36564" y="15995"/>
                  <a:pt x="37336" y="16036"/>
                  <a:pt x="38103" y="16036"/>
                </a:cubicBezTo>
                <a:cubicBezTo>
                  <a:pt x="38562" y="16036"/>
                  <a:pt x="39020" y="16021"/>
                  <a:pt x="39473" y="15974"/>
                </a:cubicBezTo>
                <a:cubicBezTo>
                  <a:pt x="40866" y="15830"/>
                  <a:pt x="42267" y="15890"/>
                  <a:pt x="43656" y="15827"/>
                </a:cubicBezTo>
                <a:cubicBezTo>
                  <a:pt x="44323" y="15796"/>
                  <a:pt x="44973" y="15511"/>
                  <a:pt x="45640" y="15511"/>
                </a:cubicBezTo>
                <a:cubicBezTo>
                  <a:pt x="45857" y="15511"/>
                  <a:pt x="46075" y="15541"/>
                  <a:pt x="46296" y="15619"/>
                </a:cubicBezTo>
                <a:cubicBezTo>
                  <a:pt x="46298" y="15620"/>
                  <a:pt x="46300" y="15620"/>
                  <a:pt x="46303" y="15620"/>
                </a:cubicBezTo>
                <a:cubicBezTo>
                  <a:pt x="46330" y="15620"/>
                  <a:pt x="46389" y="15583"/>
                  <a:pt x="46395" y="15558"/>
                </a:cubicBezTo>
                <a:cubicBezTo>
                  <a:pt x="46437" y="15345"/>
                  <a:pt x="46577" y="15300"/>
                  <a:pt x="46725" y="15300"/>
                </a:cubicBezTo>
                <a:cubicBezTo>
                  <a:pt x="46821" y="15300"/>
                  <a:pt x="46920" y="15319"/>
                  <a:pt x="46997" y="15324"/>
                </a:cubicBezTo>
                <a:cubicBezTo>
                  <a:pt x="47095" y="15329"/>
                  <a:pt x="47193" y="15332"/>
                  <a:pt x="47291" y="15332"/>
                </a:cubicBezTo>
                <a:cubicBezTo>
                  <a:pt x="47904" y="15332"/>
                  <a:pt x="48515" y="15233"/>
                  <a:pt x="49128" y="15233"/>
                </a:cubicBezTo>
                <a:cubicBezTo>
                  <a:pt x="49390" y="15233"/>
                  <a:pt x="49652" y="15251"/>
                  <a:pt x="49916" y="15303"/>
                </a:cubicBezTo>
                <a:cubicBezTo>
                  <a:pt x="49960" y="15311"/>
                  <a:pt x="50007" y="15316"/>
                  <a:pt x="50054" y="15316"/>
                </a:cubicBezTo>
                <a:cubicBezTo>
                  <a:pt x="50279" y="15316"/>
                  <a:pt x="50511" y="15216"/>
                  <a:pt x="50496" y="14994"/>
                </a:cubicBezTo>
                <a:cubicBezTo>
                  <a:pt x="50459" y="14463"/>
                  <a:pt x="50463" y="13928"/>
                  <a:pt x="50418" y="13407"/>
                </a:cubicBezTo>
                <a:cubicBezTo>
                  <a:pt x="50369" y="12855"/>
                  <a:pt x="50310" y="12295"/>
                  <a:pt x="50259" y="11739"/>
                </a:cubicBezTo>
                <a:cubicBezTo>
                  <a:pt x="50187" y="10962"/>
                  <a:pt x="50134" y="10185"/>
                  <a:pt x="50044" y="9408"/>
                </a:cubicBezTo>
                <a:cubicBezTo>
                  <a:pt x="49983" y="8886"/>
                  <a:pt x="49899" y="8361"/>
                  <a:pt x="49767" y="7864"/>
                </a:cubicBezTo>
                <a:cubicBezTo>
                  <a:pt x="49649" y="7423"/>
                  <a:pt x="49850" y="6965"/>
                  <a:pt x="49656" y="6589"/>
                </a:cubicBezTo>
                <a:cubicBezTo>
                  <a:pt x="49466" y="6220"/>
                  <a:pt x="49447" y="5860"/>
                  <a:pt x="49419" y="5486"/>
                </a:cubicBezTo>
                <a:cubicBezTo>
                  <a:pt x="49409" y="5355"/>
                  <a:pt x="49471" y="5170"/>
                  <a:pt x="49354" y="5110"/>
                </a:cubicBezTo>
                <a:cubicBezTo>
                  <a:pt x="48908" y="4883"/>
                  <a:pt x="48890" y="4415"/>
                  <a:pt x="48668" y="4081"/>
                </a:cubicBezTo>
                <a:cubicBezTo>
                  <a:pt x="48274" y="3486"/>
                  <a:pt x="47959" y="2875"/>
                  <a:pt x="47361" y="2402"/>
                </a:cubicBezTo>
                <a:cubicBezTo>
                  <a:pt x="47049" y="2155"/>
                  <a:pt x="46629" y="2206"/>
                  <a:pt x="46362" y="1968"/>
                </a:cubicBezTo>
                <a:cubicBezTo>
                  <a:pt x="45783" y="1450"/>
                  <a:pt x="44998" y="1390"/>
                  <a:pt x="44287" y="1268"/>
                </a:cubicBezTo>
                <a:cubicBezTo>
                  <a:pt x="43525" y="1138"/>
                  <a:pt x="42763" y="995"/>
                  <a:pt x="42001" y="860"/>
                </a:cubicBezTo>
                <a:cubicBezTo>
                  <a:pt x="40648" y="621"/>
                  <a:pt x="39284" y="446"/>
                  <a:pt x="37919" y="275"/>
                </a:cubicBezTo>
                <a:cubicBezTo>
                  <a:pt x="37905" y="274"/>
                  <a:pt x="37891" y="273"/>
                  <a:pt x="37877" y="273"/>
                </a:cubicBezTo>
                <a:cubicBezTo>
                  <a:pt x="37744" y="273"/>
                  <a:pt x="37629" y="349"/>
                  <a:pt x="37500" y="349"/>
                </a:cubicBezTo>
                <a:cubicBezTo>
                  <a:pt x="37445" y="349"/>
                  <a:pt x="37389" y="336"/>
                  <a:pt x="37327" y="297"/>
                </a:cubicBezTo>
                <a:cubicBezTo>
                  <a:pt x="37040" y="119"/>
                  <a:pt x="36682" y="32"/>
                  <a:pt x="36357" y="32"/>
                </a:cubicBezTo>
                <a:cubicBezTo>
                  <a:pt x="36161" y="32"/>
                  <a:pt x="35977" y="63"/>
                  <a:pt x="35828" y="125"/>
                </a:cubicBezTo>
                <a:cubicBezTo>
                  <a:pt x="35646" y="201"/>
                  <a:pt x="35471" y="228"/>
                  <a:pt x="35302" y="228"/>
                </a:cubicBezTo>
                <a:cubicBezTo>
                  <a:pt x="34897" y="228"/>
                  <a:pt x="34520" y="74"/>
                  <a:pt x="34136" y="74"/>
                </a:cubicBezTo>
                <a:cubicBezTo>
                  <a:pt x="34133" y="74"/>
                  <a:pt x="34130" y="74"/>
                  <a:pt x="34126" y="74"/>
                </a:cubicBezTo>
                <a:cubicBezTo>
                  <a:pt x="33779" y="76"/>
                  <a:pt x="33422" y="83"/>
                  <a:pt x="33061" y="83"/>
                </a:cubicBezTo>
                <a:cubicBezTo>
                  <a:pt x="32692" y="83"/>
                  <a:pt x="32320" y="76"/>
                  <a:pt x="31954" y="52"/>
                </a:cubicBezTo>
                <a:cubicBezTo>
                  <a:pt x="31695" y="35"/>
                  <a:pt x="31417" y="1"/>
                  <a:pt x="31138" y="1"/>
                </a:cubicBezTo>
                <a:close/>
              </a:path>
            </a:pathLst>
          </a:cu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latin typeface="Roboto Condensed"/>
              <a:ea typeface="Roboto Condensed"/>
              <a:cs typeface="Roboto Condensed"/>
              <a:sym typeface="Roboto Condensed"/>
            </a:endParaRPr>
          </a:p>
        </p:txBody>
      </p:sp>
      <p:sp>
        <p:nvSpPr>
          <p:cNvPr id="2631" name="Google Shape;2631;p92"/>
          <p:cNvSpPr txBox="1"/>
          <p:nvPr/>
        </p:nvSpPr>
        <p:spPr>
          <a:xfrm>
            <a:off x="4903175" y="2961250"/>
            <a:ext cx="1696500" cy="103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latin typeface="Roboto Condensed"/>
                <a:ea typeface="Roboto Condensed"/>
                <a:cs typeface="Roboto Condensed"/>
                <a:sym typeface="Roboto Condensed"/>
              </a:rPr>
              <a:t>Your action might be fun, or inspiring, or angering. Think about where your action leaves participants.  What tone do you want to create? Does it match up with where people are emotionally?</a:t>
            </a:r>
            <a:endParaRPr sz="1300">
              <a:latin typeface="Roboto Condensed"/>
              <a:ea typeface="Roboto Condensed"/>
              <a:cs typeface="Roboto Condensed"/>
              <a:sym typeface="Roboto Condensed"/>
            </a:endParaRPr>
          </a:p>
          <a:p>
            <a:pPr indent="0" lvl="0" marL="0" rtl="0" algn="ctr">
              <a:spcBef>
                <a:spcPts val="0"/>
              </a:spcBef>
              <a:spcAft>
                <a:spcPts val="0"/>
              </a:spcAft>
              <a:buNone/>
            </a:pPr>
            <a:r>
              <a:t/>
            </a:r>
            <a:endParaRPr sz="1300">
              <a:latin typeface="Roboto Condensed"/>
              <a:ea typeface="Roboto Condensed"/>
              <a:cs typeface="Roboto Condensed"/>
              <a:sym typeface="Roboto Condensed"/>
            </a:endParaRPr>
          </a:p>
          <a:p>
            <a:pPr indent="0" lvl="0" marL="0" rtl="0" algn="ctr">
              <a:spcBef>
                <a:spcPts val="0"/>
              </a:spcBef>
              <a:spcAft>
                <a:spcPts val="0"/>
              </a:spcAft>
              <a:buNone/>
            </a:pPr>
            <a:r>
              <a:t/>
            </a:r>
            <a:endParaRPr sz="1300">
              <a:latin typeface="Roboto Condensed"/>
              <a:ea typeface="Roboto Condensed"/>
              <a:cs typeface="Roboto Condensed"/>
              <a:sym typeface="Roboto Condensed"/>
            </a:endParaRPr>
          </a:p>
          <a:p>
            <a:pPr indent="0" lvl="0" marL="0" rtl="0" algn="ctr">
              <a:spcBef>
                <a:spcPts val="0"/>
              </a:spcBef>
              <a:spcAft>
                <a:spcPts val="0"/>
              </a:spcAft>
              <a:buNone/>
            </a:pPr>
            <a:r>
              <a:rPr lang="en" sz="1300">
                <a:latin typeface="Roboto Condensed"/>
                <a:ea typeface="Roboto Condensed"/>
                <a:cs typeface="Roboto Condensed"/>
                <a:sym typeface="Roboto Condensed"/>
              </a:rPr>
              <a:t>Want to study this?</a:t>
            </a:r>
            <a:endParaRPr sz="1300">
              <a:latin typeface="Roboto Condensed"/>
              <a:ea typeface="Roboto Condensed"/>
              <a:cs typeface="Roboto Condensed"/>
              <a:sym typeface="Roboto Condensed"/>
            </a:endParaRPr>
          </a:p>
          <a:p>
            <a:pPr indent="0" lvl="0" marL="0" rtl="0" algn="ctr">
              <a:spcBef>
                <a:spcPts val="0"/>
              </a:spcBef>
              <a:spcAft>
                <a:spcPts val="0"/>
              </a:spcAft>
              <a:buNone/>
            </a:pPr>
            <a:r>
              <a:rPr lang="en" sz="1300">
                <a:latin typeface="Roboto Condensed"/>
                <a:ea typeface="Roboto Condensed"/>
                <a:cs typeface="Roboto Condensed"/>
                <a:sym typeface="Roboto Condensed"/>
              </a:rPr>
              <a:t>Read </a:t>
            </a:r>
            <a:r>
              <a:rPr lang="en" sz="1300" u="sng">
                <a:solidFill>
                  <a:srgbClr val="0097A7"/>
                </a:solidFill>
                <a:latin typeface="Roboto Condensed"/>
                <a:ea typeface="Roboto Condensed"/>
                <a:cs typeface="Roboto Condensed"/>
                <a:sym typeface="Roboto Condensed"/>
                <a:hlinkClick r:id="rId4"/>
              </a:rPr>
              <a:t>Strategy &amp; Soul</a:t>
            </a:r>
            <a:endParaRPr sz="1300">
              <a:latin typeface="Roboto Condensed"/>
              <a:ea typeface="Roboto Condensed"/>
              <a:cs typeface="Roboto Condensed"/>
              <a:sym typeface="Roboto Condensed"/>
            </a:endParaRPr>
          </a:p>
        </p:txBody>
      </p:sp>
      <p:grpSp>
        <p:nvGrpSpPr>
          <p:cNvPr id="2632" name="Google Shape;2632;p92"/>
          <p:cNvGrpSpPr/>
          <p:nvPr/>
        </p:nvGrpSpPr>
        <p:grpSpPr>
          <a:xfrm>
            <a:off x="232220" y="2297433"/>
            <a:ext cx="1901098" cy="2841733"/>
            <a:chOff x="1146625" y="2025923"/>
            <a:chExt cx="1901098" cy="2324526"/>
          </a:xfrm>
        </p:grpSpPr>
        <p:sp>
          <p:nvSpPr>
            <p:cNvPr id="2633" name="Google Shape;2633;p92"/>
            <p:cNvSpPr/>
            <p:nvPr/>
          </p:nvSpPr>
          <p:spPr>
            <a:xfrm>
              <a:off x="1146625" y="2025923"/>
              <a:ext cx="1901098" cy="2324526"/>
            </a:xfrm>
            <a:custGeom>
              <a:rect b="b" l="l" r="r" t="t"/>
              <a:pathLst>
                <a:path extrusionOk="0" h="81334" w="56030">
                  <a:moveTo>
                    <a:pt x="33260" y="1336"/>
                  </a:moveTo>
                  <a:cubicBezTo>
                    <a:pt x="33539" y="1336"/>
                    <a:pt x="33817" y="1370"/>
                    <a:pt x="34076" y="1387"/>
                  </a:cubicBezTo>
                  <a:cubicBezTo>
                    <a:pt x="34442" y="1411"/>
                    <a:pt x="34814" y="1418"/>
                    <a:pt x="35183" y="1418"/>
                  </a:cubicBezTo>
                  <a:cubicBezTo>
                    <a:pt x="35544" y="1418"/>
                    <a:pt x="35901" y="1411"/>
                    <a:pt x="36248" y="1409"/>
                  </a:cubicBezTo>
                  <a:cubicBezTo>
                    <a:pt x="36252" y="1409"/>
                    <a:pt x="36255" y="1409"/>
                    <a:pt x="36258" y="1409"/>
                  </a:cubicBezTo>
                  <a:cubicBezTo>
                    <a:pt x="36642" y="1409"/>
                    <a:pt x="37019" y="1563"/>
                    <a:pt x="37424" y="1563"/>
                  </a:cubicBezTo>
                  <a:cubicBezTo>
                    <a:pt x="37593" y="1563"/>
                    <a:pt x="37768" y="1536"/>
                    <a:pt x="37950" y="1460"/>
                  </a:cubicBezTo>
                  <a:cubicBezTo>
                    <a:pt x="38099" y="1398"/>
                    <a:pt x="38283" y="1367"/>
                    <a:pt x="38479" y="1367"/>
                  </a:cubicBezTo>
                  <a:cubicBezTo>
                    <a:pt x="38804" y="1367"/>
                    <a:pt x="39162" y="1454"/>
                    <a:pt x="39449" y="1632"/>
                  </a:cubicBezTo>
                  <a:cubicBezTo>
                    <a:pt x="39511" y="1671"/>
                    <a:pt x="39567" y="1684"/>
                    <a:pt x="39622" y="1684"/>
                  </a:cubicBezTo>
                  <a:cubicBezTo>
                    <a:pt x="39751" y="1684"/>
                    <a:pt x="39866" y="1608"/>
                    <a:pt x="39999" y="1608"/>
                  </a:cubicBezTo>
                  <a:cubicBezTo>
                    <a:pt x="40013" y="1608"/>
                    <a:pt x="40027" y="1609"/>
                    <a:pt x="40041" y="1610"/>
                  </a:cubicBezTo>
                  <a:cubicBezTo>
                    <a:pt x="41406" y="1781"/>
                    <a:pt x="42770" y="1956"/>
                    <a:pt x="44123" y="2195"/>
                  </a:cubicBezTo>
                  <a:cubicBezTo>
                    <a:pt x="44885" y="2330"/>
                    <a:pt x="45647" y="2473"/>
                    <a:pt x="46409" y="2603"/>
                  </a:cubicBezTo>
                  <a:cubicBezTo>
                    <a:pt x="47120" y="2725"/>
                    <a:pt x="47905" y="2785"/>
                    <a:pt x="48484" y="3303"/>
                  </a:cubicBezTo>
                  <a:cubicBezTo>
                    <a:pt x="48751" y="3541"/>
                    <a:pt x="49171" y="3490"/>
                    <a:pt x="49483" y="3737"/>
                  </a:cubicBezTo>
                  <a:cubicBezTo>
                    <a:pt x="50081" y="4210"/>
                    <a:pt x="50396" y="4821"/>
                    <a:pt x="50790" y="5416"/>
                  </a:cubicBezTo>
                  <a:cubicBezTo>
                    <a:pt x="51012" y="5750"/>
                    <a:pt x="51030" y="6218"/>
                    <a:pt x="51476" y="6445"/>
                  </a:cubicBezTo>
                  <a:cubicBezTo>
                    <a:pt x="51593" y="6505"/>
                    <a:pt x="51531" y="6690"/>
                    <a:pt x="51541" y="6821"/>
                  </a:cubicBezTo>
                  <a:cubicBezTo>
                    <a:pt x="51569" y="7195"/>
                    <a:pt x="51588" y="7555"/>
                    <a:pt x="51778" y="7924"/>
                  </a:cubicBezTo>
                  <a:cubicBezTo>
                    <a:pt x="51972" y="8300"/>
                    <a:pt x="51771" y="8758"/>
                    <a:pt x="51889" y="9199"/>
                  </a:cubicBezTo>
                  <a:cubicBezTo>
                    <a:pt x="52021" y="9696"/>
                    <a:pt x="52105" y="10221"/>
                    <a:pt x="52166" y="10743"/>
                  </a:cubicBezTo>
                  <a:cubicBezTo>
                    <a:pt x="52256" y="11520"/>
                    <a:pt x="52309" y="12297"/>
                    <a:pt x="52381" y="13074"/>
                  </a:cubicBezTo>
                  <a:cubicBezTo>
                    <a:pt x="52432" y="13630"/>
                    <a:pt x="52491" y="14190"/>
                    <a:pt x="52540" y="14742"/>
                  </a:cubicBezTo>
                  <a:cubicBezTo>
                    <a:pt x="52585" y="15263"/>
                    <a:pt x="52581" y="15798"/>
                    <a:pt x="52618" y="16329"/>
                  </a:cubicBezTo>
                  <a:cubicBezTo>
                    <a:pt x="52633" y="16551"/>
                    <a:pt x="52401" y="16651"/>
                    <a:pt x="52176" y="16651"/>
                  </a:cubicBezTo>
                  <a:cubicBezTo>
                    <a:pt x="52129" y="16651"/>
                    <a:pt x="52082" y="16646"/>
                    <a:pt x="52038" y="16638"/>
                  </a:cubicBezTo>
                  <a:cubicBezTo>
                    <a:pt x="51774" y="16586"/>
                    <a:pt x="51512" y="16568"/>
                    <a:pt x="51250" y="16568"/>
                  </a:cubicBezTo>
                  <a:cubicBezTo>
                    <a:pt x="50637" y="16568"/>
                    <a:pt x="50026" y="16667"/>
                    <a:pt x="49413" y="16667"/>
                  </a:cubicBezTo>
                  <a:cubicBezTo>
                    <a:pt x="49315" y="16667"/>
                    <a:pt x="49217" y="16664"/>
                    <a:pt x="49119" y="16659"/>
                  </a:cubicBezTo>
                  <a:cubicBezTo>
                    <a:pt x="49042" y="16654"/>
                    <a:pt x="48943" y="16635"/>
                    <a:pt x="48847" y="16635"/>
                  </a:cubicBezTo>
                  <a:cubicBezTo>
                    <a:pt x="48699" y="16635"/>
                    <a:pt x="48559" y="16680"/>
                    <a:pt x="48517" y="16893"/>
                  </a:cubicBezTo>
                  <a:cubicBezTo>
                    <a:pt x="48511" y="16918"/>
                    <a:pt x="48452" y="16955"/>
                    <a:pt x="48425" y="16955"/>
                  </a:cubicBezTo>
                  <a:cubicBezTo>
                    <a:pt x="48422" y="16955"/>
                    <a:pt x="48420" y="16955"/>
                    <a:pt x="48418" y="16954"/>
                  </a:cubicBezTo>
                  <a:cubicBezTo>
                    <a:pt x="48197" y="16876"/>
                    <a:pt x="47979" y="16846"/>
                    <a:pt x="47762" y="16846"/>
                  </a:cubicBezTo>
                  <a:cubicBezTo>
                    <a:pt x="47095" y="16846"/>
                    <a:pt x="46445" y="17131"/>
                    <a:pt x="45778" y="17162"/>
                  </a:cubicBezTo>
                  <a:cubicBezTo>
                    <a:pt x="44389" y="17225"/>
                    <a:pt x="42988" y="17165"/>
                    <a:pt x="41595" y="17309"/>
                  </a:cubicBezTo>
                  <a:cubicBezTo>
                    <a:pt x="41142" y="17356"/>
                    <a:pt x="40684" y="17371"/>
                    <a:pt x="40225" y="17371"/>
                  </a:cubicBezTo>
                  <a:cubicBezTo>
                    <a:pt x="39458" y="17371"/>
                    <a:pt x="38686" y="17330"/>
                    <a:pt x="37919" y="17330"/>
                  </a:cubicBezTo>
                  <a:cubicBezTo>
                    <a:pt x="37912" y="17330"/>
                    <a:pt x="37905" y="17330"/>
                    <a:pt x="37898" y="17330"/>
                  </a:cubicBezTo>
                  <a:cubicBezTo>
                    <a:pt x="37461" y="17330"/>
                    <a:pt x="37025" y="17351"/>
                    <a:pt x="36589" y="17352"/>
                  </a:cubicBezTo>
                  <a:cubicBezTo>
                    <a:pt x="36558" y="17352"/>
                    <a:pt x="36527" y="17352"/>
                    <a:pt x="36495" y="17352"/>
                  </a:cubicBezTo>
                  <a:cubicBezTo>
                    <a:pt x="35771" y="17352"/>
                    <a:pt x="35047" y="17344"/>
                    <a:pt x="34323" y="17344"/>
                  </a:cubicBezTo>
                  <a:cubicBezTo>
                    <a:pt x="33940" y="17344"/>
                    <a:pt x="33557" y="17346"/>
                    <a:pt x="33174" y="17353"/>
                  </a:cubicBezTo>
                  <a:cubicBezTo>
                    <a:pt x="32847" y="17360"/>
                    <a:pt x="32520" y="17362"/>
                    <a:pt x="32193" y="17362"/>
                  </a:cubicBezTo>
                  <a:cubicBezTo>
                    <a:pt x="31767" y="17362"/>
                    <a:pt x="31340" y="17359"/>
                    <a:pt x="30915" y="17359"/>
                  </a:cubicBezTo>
                  <a:cubicBezTo>
                    <a:pt x="30386" y="17359"/>
                    <a:pt x="29859" y="17364"/>
                    <a:pt x="29334" y="17385"/>
                  </a:cubicBezTo>
                  <a:cubicBezTo>
                    <a:pt x="28763" y="17409"/>
                    <a:pt x="28193" y="17416"/>
                    <a:pt x="27622" y="17416"/>
                  </a:cubicBezTo>
                  <a:cubicBezTo>
                    <a:pt x="26980" y="17416"/>
                    <a:pt x="26338" y="17407"/>
                    <a:pt x="25696" y="17407"/>
                  </a:cubicBezTo>
                  <a:cubicBezTo>
                    <a:pt x="24935" y="17407"/>
                    <a:pt x="24175" y="17419"/>
                    <a:pt x="23414" y="17468"/>
                  </a:cubicBezTo>
                  <a:cubicBezTo>
                    <a:pt x="22490" y="17528"/>
                    <a:pt x="21548" y="17571"/>
                    <a:pt x="20641" y="17658"/>
                  </a:cubicBezTo>
                  <a:cubicBezTo>
                    <a:pt x="19529" y="17765"/>
                    <a:pt x="18414" y="17819"/>
                    <a:pt x="17298" y="17819"/>
                  </a:cubicBezTo>
                  <a:cubicBezTo>
                    <a:pt x="17123" y="17819"/>
                    <a:pt x="16948" y="17818"/>
                    <a:pt x="16773" y="17815"/>
                  </a:cubicBezTo>
                  <a:cubicBezTo>
                    <a:pt x="15443" y="17794"/>
                    <a:pt x="14109" y="17701"/>
                    <a:pt x="12781" y="17701"/>
                  </a:cubicBezTo>
                  <a:cubicBezTo>
                    <a:pt x="12411" y="17701"/>
                    <a:pt x="12041" y="17708"/>
                    <a:pt x="11672" y="17726"/>
                  </a:cubicBezTo>
                  <a:cubicBezTo>
                    <a:pt x="10711" y="17772"/>
                    <a:pt x="9751" y="17802"/>
                    <a:pt x="8791" y="17802"/>
                  </a:cubicBezTo>
                  <a:cubicBezTo>
                    <a:pt x="8616" y="17802"/>
                    <a:pt x="8440" y="17801"/>
                    <a:pt x="8265" y="17799"/>
                  </a:cubicBezTo>
                  <a:cubicBezTo>
                    <a:pt x="7532" y="17792"/>
                    <a:pt x="6796" y="17677"/>
                    <a:pt x="6068" y="17677"/>
                  </a:cubicBezTo>
                  <a:cubicBezTo>
                    <a:pt x="5945" y="17677"/>
                    <a:pt x="5823" y="17680"/>
                    <a:pt x="5700" y="17688"/>
                  </a:cubicBezTo>
                  <a:cubicBezTo>
                    <a:pt x="5591" y="17695"/>
                    <a:pt x="5480" y="17698"/>
                    <a:pt x="5370" y="17698"/>
                  </a:cubicBezTo>
                  <a:cubicBezTo>
                    <a:pt x="4898" y="17698"/>
                    <a:pt x="4422" y="17647"/>
                    <a:pt x="3949" y="17647"/>
                  </a:cubicBezTo>
                  <a:cubicBezTo>
                    <a:pt x="3497" y="17647"/>
                    <a:pt x="3048" y="17693"/>
                    <a:pt x="2609" y="17874"/>
                  </a:cubicBezTo>
                  <a:cubicBezTo>
                    <a:pt x="2568" y="17891"/>
                    <a:pt x="2510" y="17902"/>
                    <a:pt x="2454" y="17902"/>
                  </a:cubicBezTo>
                  <a:cubicBezTo>
                    <a:pt x="2349" y="17902"/>
                    <a:pt x="2251" y="17862"/>
                    <a:pt x="2270" y="17741"/>
                  </a:cubicBezTo>
                  <a:cubicBezTo>
                    <a:pt x="2309" y="17489"/>
                    <a:pt x="2122" y="17195"/>
                    <a:pt x="2169" y="17082"/>
                  </a:cubicBezTo>
                  <a:cubicBezTo>
                    <a:pt x="2457" y="16370"/>
                    <a:pt x="2382" y="15627"/>
                    <a:pt x="2476" y="14904"/>
                  </a:cubicBezTo>
                  <a:cubicBezTo>
                    <a:pt x="2530" y="14496"/>
                    <a:pt x="3015" y="14120"/>
                    <a:pt x="2677" y="13702"/>
                  </a:cubicBezTo>
                  <a:cubicBezTo>
                    <a:pt x="2463" y="13437"/>
                    <a:pt x="2680" y="13108"/>
                    <a:pt x="2634" y="13042"/>
                  </a:cubicBezTo>
                  <a:cubicBezTo>
                    <a:pt x="2321" y="12594"/>
                    <a:pt x="3155" y="12197"/>
                    <a:pt x="2648" y="11777"/>
                  </a:cubicBezTo>
                  <a:cubicBezTo>
                    <a:pt x="2432" y="11598"/>
                    <a:pt x="2873" y="11604"/>
                    <a:pt x="2843" y="11335"/>
                  </a:cubicBezTo>
                  <a:cubicBezTo>
                    <a:pt x="2782" y="10801"/>
                    <a:pt x="2868" y="10238"/>
                    <a:pt x="2951" y="9684"/>
                  </a:cubicBezTo>
                  <a:cubicBezTo>
                    <a:pt x="3058" y="8966"/>
                    <a:pt x="3045" y="8228"/>
                    <a:pt x="3216" y="7507"/>
                  </a:cubicBezTo>
                  <a:cubicBezTo>
                    <a:pt x="3313" y="7102"/>
                    <a:pt x="3723" y="6837"/>
                    <a:pt x="3723" y="6389"/>
                  </a:cubicBezTo>
                  <a:cubicBezTo>
                    <a:pt x="3723" y="5842"/>
                    <a:pt x="4105" y="5400"/>
                    <a:pt x="4303" y="4916"/>
                  </a:cubicBezTo>
                  <a:cubicBezTo>
                    <a:pt x="4695" y="3955"/>
                    <a:pt x="5709" y="3783"/>
                    <a:pt x="6433" y="3277"/>
                  </a:cubicBezTo>
                  <a:cubicBezTo>
                    <a:pt x="6906" y="2948"/>
                    <a:pt x="7630" y="2927"/>
                    <a:pt x="8157" y="2579"/>
                  </a:cubicBezTo>
                  <a:cubicBezTo>
                    <a:pt x="8173" y="2569"/>
                    <a:pt x="8193" y="2565"/>
                    <a:pt x="8216" y="2565"/>
                  </a:cubicBezTo>
                  <a:cubicBezTo>
                    <a:pt x="8297" y="2565"/>
                    <a:pt x="8415" y="2614"/>
                    <a:pt x="8499" y="2628"/>
                  </a:cubicBezTo>
                  <a:cubicBezTo>
                    <a:pt x="8855" y="2583"/>
                    <a:pt x="9186" y="2651"/>
                    <a:pt x="9459" y="2287"/>
                  </a:cubicBezTo>
                  <a:cubicBezTo>
                    <a:pt x="9569" y="2142"/>
                    <a:pt x="9881" y="2088"/>
                    <a:pt x="10194" y="2088"/>
                  </a:cubicBezTo>
                  <a:cubicBezTo>
                    <a:pt x="10283" y="2088"/>
                    <a:pt x="10372" y="2092"/>
                    <a:pt x="10457" y="2100"/>
                  </a:cubicBezTo>
                  <a:cubicBezTo>
                    <a:pt x="10563" y="2110"/>
                    <a:pt x="10668" y="2115"/>
                    <a:pt x="10774" y="2115"/>
                  </a:cubicBezTo>
                  <a:cubicBezTo>
                    <a:pt x="11375" y="2115"/>
                    <a:pt x="11966" y="1966"/>
                    <a:pt x="12561" y="1868"/>
                  </a:cubicBezTo>
                  <a:cubicBezTo>
                    <a:pt x="12825" y="1825"/>
                    <a:pt x="13096" y="1813"/>
                    <a:pt x="13369" y="1813"/>
                  </a:cubicBezTo>
                  <a:cubicBezTo>
                    <a:pt x="13687" y="1813"/>
                    <a:pt x="14009" y="1829"/>
                    <a:pt x="14327" y="1829"/>
                  </a:cubicBezTo>
                  <a:cubicBezTo>
                    <a:pt x="14444" y="1829"/>
                    <a:pt x="14563" y="1841"/>
                    <a:pt x="14678" y="1841"/>
                  </a:cubicBezTo>
                  <a:cubicBezTo>
                    <a:pt x="14864" y="1841"/>
                    <a:pt x="15043" y="1811"/>
                    <a:pt x="15197" y="1656"/>
                  </a:cubicBezTo>
                  <a:cubicBezTo>
                    <a:pt x="15249" y="1603"/>
                    <a:pt x="15302" y="1583"/>
                    <a:pt x="15358" y="1583"/>
                  </a:cubicBezTo>
                  <a:cubicBezTo>
                    <a:pt x="15432" y="1583"/>
                    <a:pt x="15510" y="1619"/>
                    <a:pt x="15592" y="1664"/>
                  </a:cubicBezTo>
                  <a:cubicBezTo>
                    <a:pt x="15777" y="1765"/>
                    <a:pt x="15960" y="1800"/>
                    <a:pt x="16144" y="1800"/>
                  </a:cubicBezTo>
                  <a:cubicBezTo>
                    <a:pt x="16386" y="1800"/>
                    <a:pt x="16632" y="1739"/>
                    <a:pt x="16892" y="1682"/>
                  </a:cubicBezTo>
                  <a:cubicBezTo>
                    <a:pt x="17145" y="1628"/>
                    <a:pt x="17422" y="1418"/>
                    <a:pt x="17701" y="1418"/>
                  </a:cubicBezTo>
                  <a:cubicBezTo>
                    <a:pt x="17852" y="1418"/>
                    <a:pt x="18003" y="1480"/>
                    <a:pt x="18151" y="1660"/>
                  </a:cubicBezTo>
                  <a:cubicBezTo>
                    <a:pt x="18307" y="1555"/>
                    <a:pt x="18475" y="1536"/>
                    <a:pt x="18646" y="1536"/>
                  </a:cubicBezTo>
                  <a:cubicBezTo>
                    <a:pt x="18738" y="1536"/>
                    <a:pt x="18830" y="1542"/>
                    <a:pt x="18922" y="1542"/>
                  </a:cubicBezTo>
                  <a:cubicBezTo>
                    <a:pt x="18981" y="1542"/>
                    <a:pt x="19039" y="1539"/>
                    <a:pt x="19096" y="1532"/>
                  </a:cubicBezTo>
                  <a:cubicBezTo>
                    <a:pt x="19202" y="1520"/>
                    <a:pt x="19287" y="1481"/>
                    <a:pt x="19377" y="1481"/>
                  </a:cubicBezTo>
                  <a:cubicBezTo>
                    <a:pt x="19437" y="1481"/>
                    <a:pt x="19499" y="1499"/>
                    <a:pt x="19571" y="1554"/>
                  </a:cubicBezTo>
                  <a:cubicBezTo>
                    <a:pt x="19647" y="1614"/>
                    <a:pt x="19740" y="1638"/>
                    <a:pt x="19832" y="1638"/>
                  </a:cubicBezTo>
                  <a:cubicBezTo>
                    <a:pt x="19960" y="1638"/>
                    <a:pt x="20084" y="1591"/>
                    <a:pt x="20155" y="1527"/>
                  </a:cubicBezTo>
                  <a:cubicBezTo>
                    <a:pt x="20223" y="1465"/>
                    <a:pt x="20280" y="1445"/>
                    <a:pt x="20331" y="1445"/>
                  </a:cubicBezTo>
                  <a:cubicBezTo>
                    <a:pt x="20423" y="1445"/>
                    <a:pt x="20495" y="1512"/>
                    <a:pt x="20578" y="1512"/>
                  </a:cubicBezTo>
                  <a:cubicBezTo>
                    <a:pt x="20579" y="1512"/>
                    <a:pt x="20581" y="1512"/>
                    <a:pt x="20582" y="1512"/>
                  </a:cubicBezTo>
                  <a:cubicBezTo>
                    <a:pt x="20585" y="1511"/>
                    <a:pt x="20587" y="1511"/>
                    <a:pt x="20590" y="1511"/>
                  </a:cubicBezTo>
                  <a:cubicBezTo>
                    <a:pt x="20787" y="1511"/>
                    <a:pt x="21017" y="1683"/>
                    <a:pt x="21222" y="1683"/>
                  </a:cubicBezTo>
                  <a:cubicBezTo>
                    <a:pt x="21345" y="1683"/>
                    <a:pt x="21460" y="1620"/>
                    <a:pt x="21552" y="1420"/>
                  </a:cubicBezTo>
                  <a:cubicBezTo>
                    <a:pt x="21592" y="1456"/>
                    <a:pt x="21636" y="1469"/>
                    <a:pt x="21684" y="1469"/>
                  </a:cubicBezTo>
                  <a:cubicBezTo>
                    <a:pt x="21794" y="1469"/>
                    <a:pt x="21920" y="1403"/>
                    <a:pt x="22037" y="1403"/>
                  </a:cubicBezTo>
                  <a:cubicBezTo>
                    <a:pt x="22130" y="1403"/>
                    <a:pt x="22218" y="1444"/>
                    <a:pt x="22288" y="1588"/>
                  </a:cubicBezTo>
                  <a:cubicBezTo>
                    <a:pt x="22313" y="1640"/>
                    <a:pt x="22330" y="1660"/>
                    <a:pt x="22343" y="1660"/>
                  </a:cubicBezTo>
                  <a:cubicBezTo>
                    <a:pt x="22388" y="1660"/>
                    <a:pt x="22390" y="1428"/>
                    <a:pt x="22527" y="1428"/>
                  </a:cubicBezTo>
                  <a:cubicBezTo>
                    <a:pt x="22552" y="1428"/>
                    <a:pt x="22581" y="1435"/>
                    <a:pt x="22616" y="1453"/>
                  </a:cubicBezTo>
                  <a:cubicBezTo>
                    <a:pt x="22704" y="1499"/>
                    <a:pt x="22800" y="1515"/>
                    <a:pt x="22898" y="1515"/>
                  </a:cubicBezTo>
                  <a:cubicBezTo>
                    <a:pt x="23131" y="1515"/>
                    <a:pt x="23381" y="1424"/>
                    <a:pt x="23597" y="1424"/>
                  </a:cubicBezTo>
                  <a:cubicBezTo>
                    <a:pt x="23620" y="1424"/>
                    <a:pt x="23642" y="1425"/>
                    <a:pt x="23665" y="1427"/>
                  </a:cubicBezTo>
                  <a:cubicBezTo>
                    <a:pt x="23715" y="1432"/>
                    <a:pt x="23766" y="1434"/>
                    <a:pt x="23818" y="1434"/>
                  </a:cubicBezTo>
                  <a:cubicBezTo>
                    <a:pt x="24044" y="1434"/>
                    <a:pt x="24276" y="1394"/>
                    <a:pt x="24503" y="1394"/>
                  </a:cubicBezTo>
                  <a:cubicBezTo>
                    <a:pt x="24704" y="1394"/>
                    <a:pt x="24902" y="1426"/>
                    <a:pt x="25090" y="1546"/>
                  </a:cubicBezTo>
                  <a:cubicBezTo>
                    <a:pt x="25134" y="1573"/>
                    <a:pt x="25174" y="1584"/>
                    <a:pt x="25212" y="1584"/>
                  </a:cubicBezTo>
                  <a:cubicBezTo>
                    <a:pt x="25358" y="1584"/>
                    <a:pt x="25475" y="1428"/>
                    <a:pt x="25631" y="1428"/>
                  </a:cubicBezTo>
                  <a:cubicBezTo>
                    <a:pt x="25645" y="1428"/>
                    <a:pt x="25659" y="1429"/>
                    <a:pt x="25674" y="1432"/>
                  </a:cubicBezTo>
                  <a:cubicBezTo>
                    <a:pt x="25909" y="1477"/>
                    <a:pt x="26151" y="1485"/>
                    <a:pt x="26390" y="1485"/>
                  </a:cubicBezTo>
                  <a:cubicBezTo>
                    <a:pt x="26536" y="1485"/>
                    <a:pt x="26681" y="1482"/>
                    <a:pt x="26824" y="1482"/>
                  </a:cubicBezTo>
                  <a:cubicBezTo>
                    <a:pt x="26985" y="1482"/>
                    <a:pt x="27143" y="1486"/>
                    <a:pt x="27297" y="1503"/>
                  </a:cubicBezTo>
                  <a:cubicBezTo>
                    <a:pt x="27369" y="1511"/>
                    <a:pt x="27441" y="1514"/>
                    <a:pt x="27512" y="1514"/>
                  </a:cubicBezTo>
                  <a:cubicBezTo>
                    <a:pt x="27866" y="1514"/>
                    <a:pt x="28214" y="1434"/>
                    <a:pt x="28513" y="1434"/>
                  </a:cubicBezTo>
                  <a:cubicBezTo>
                    <a:pt x="28606" y="1434"/>
                    <a:pt x="28695" y="1442"/>
                    <a:pt x="28778" y="1463"/>
                  </a:cubicBezTo>
                  <a:cubicBezTo>
                    <a:pt x="28892" y="1491"/>
                    <a:pt x="29003" y="1502"/>
                    <a:pt x="29111" y="1502"/>
                  </a:cubicBezTo>
                  <a:cubicBezTo>
                    <a:pt x="29456" y="1502"/>
                    <a:pt x="29772" y="1393"/>
                    <a:pt x="30062" y="1393"/>
                  </a:cubicBezTo>
                  <a:cubicBezTo>
                    <a:pt x="30143" y="1393"/>
                    <a:pt x="30223" y="1401"/>
                    <a:pt x="30300" y="1424"/>
                  </a:cubicBezTo>
                  <a:cubicBezTo>
                    <a:pt x="30418" y="1458"/>
                    <a:pt x="30538" y="1471"/>
                    <a:pt x="30657" y="1471"/>
                  </a:cubicBezTo>
                  <a:cubicBezTo>
                    <a:pt x="30997" y="1471"/>
                    <a:pt x="31336" y="1368"/>
                    <a:pt x="31664" y="1368"/>
                  </a:cubicBezTo>
                  <a:cubicBezTo>
                    <a:pt x="31882" y="1368"/>
                    <a:pt x="32094" y="1413"/>
                    <a:pt x="32298" y="1563"/>
                  </a:cubicBezTo>
                  <a:cubicBezTo>
                    <a:pt x="32599" y="1383"/>
                    <a:pt x="32930" y="1336"/>
                    <a:pt x="33260" y="1336"/>
                  </a:cubicBezTo>
                  <a:close/>
                  <a:moveTo>
                    <a:pt x="51948" y="17784"/>
                  </a:moveTo>
                  <a:cubicBezTo>
                    <a:pt x="52101" y="17784"/>
                    <a:pt x="52269" y="18068"/>
                    <a:pt x="52499" y="18068"/>
                  </a:cubicBezTo>
                  <a:cubicBezTo>
                    <a:pt x="52526" y="18068"/>
                    <a:pt x="52554" y="18064"/>
                    <a:pt x="52582" y="18056"/>
                  </a:cubicBezTo>
                  <a:cubicBezTo>
                    <a:pt x="52584" y="18055"/>
                    <a:pt x="52586" y="18055"/>
                    <a:pt x="52588" y="18055"/>
                  </a:cubicBezTo>
                  <a:cubicBezTo>
                    <a:pt x="52699" y="18055"/>
                    <a:pt x="53016" y="18893"/>
                    <a:pt x="52913" y="18980"/>
                  </a:cubicBezTo>
                  <a:cubicBezTo>
                    <a:pt x="52700" y="19161"/>
                    <a:pt x="52860" y="19350"/>
                    <a:pt x="52897" y="19513"/>
                  </a:cubicBezTo>
                  <a:cubicBezTo>
                    <a:pt x="52984" y="19881"/>
                    <a:pt x="52764" y="20320"/>
                    <a:pt x="53181" y="20621"/>
                  </a:cubicBezTo>
                  <a:cubicBezTo>
                    <a:pt x="53210" y="20642"/>
                    <a:pt x="53206" y="20731"/>
                    <a:pt x="53183" y="20773"/>
                  </a:cubicBezTo>
                  <a:cubicBezTo>
                    <a:pt x="52946" y="21205"/>
                    <a:pt x="53086" y="21651"/>
                    <a:pt x="53126" y="22091"/>
                  </a:cubicBezTo>
                  <a:cubicBezTo>
                    <a:pt x="53181" y="22684"/>
                    <a:pt x="53293" y="23275"/>
                    <a:pt x="53202" y="23875"/>
                  </a:cubicBezTo>
                  <a:cubicBezTo>
                    <a:pt x="53149" y="24223"/>
                    <a:pt x="53457" y="24401"/>
                    <a:pt x="53703" y="24601"/>
                  </a:cubicBezTo>
                  <a:cubicBezTo>
                    <a:pt x="53661" y="24663"/>
                    <a:pt x="53602" y="24681"/>
                    <a:pt x="53543" y="24681"/>
                  </a:cubicBezTo>
                  <a:cubicBezTo>
                    <a:pt x="53464" y="24681"/>
                    <a:pt x="53386" y="24650"/>
                    <a:pt x="53350" y="24650"/>
                  </a:cubicBezTo>
                  <a:cubicBezTo>
                    <a:pt x="53324" y="24650"/>
                    <a:pt x="53320" y="24666"/>
                    <a:pt x="53354" y="24721"/>
                  </a:cubicBezTo>
                  <a:cubicBezTo>
                    <a:pt x="53553" y="25052"/>
                    <a:pt x="53250" y="25425"/>
                    <a:pt x="53460" y="25641"/>
                  </a:cubicBezTo>
                  <a:cubicBezTo>
                    <a:pt x="54164" y="26364"/>
                    <a:pt x="53415" y="27140"/>
                    <a:pt x="53638" y="27901"/>
                  </a:cubicBezTo>
                  <a:cubicBezTo>
                    <a:pt x="53851" y="28633"/>
                    <a:pt x="53824" y="29445"/>
                    <a:pt x="53767" y="30213"/>
                  </a:cubicBezTo>
                  <a:cubicBezTo>
                    <a:pt x="53716" y="30890"/>
                    <a:pt x="53701" y="31599"/>
                    <a:pt x="53883" y="32201"/>
                  </a:cubicBezTo>
                  <a:cubicBezTo>
                    <a:pt x="54116" y="32972"/>
                    <a:pt x="53554" y="33773"/>
                    <a:pt x="54121" y="34478"/>
                  </a:cubicBezTo>
                  <a:cubicBezTo>
                    <a:pt x="53553" y="34914"/>
                    <a:pt x="53872" y="35468"/>
                    <a:pt x="53944" y="35950"/>
                  </a:cubicBezTo>
                  <a:cubicBezTo>
                    <a:pt x="54064" y="36756"/>
                    <a:pt x="53788" y="37598"/>
                    <a:pt x="54209" y="38373"/>
                  </a:cubicBezTo>
                  <a:cubicBezTo>
                    <a:pt x="53768" y="38675"/>
                    <a:pt x="54019" y="39098"/>
                    <a:pt x="54005" y="39459"/>
                  </a:cubicBezTo>
                  <a:cubicBezTo>
                    <a:pt x="53965" y="40541"/>
                    <a:pt x="53920" y="41629"/>
                    <a:pt x="53992" y="42709"/>
                  </a:cubicBezTo>
                  <a:cubicBezTo>
                    <a:pt x="54026" y="43220"/>
                    <a:pt x="53950" y="43725"/>
                    <a:pt x="54004" y="44238"/>
                  </a:cubicBezTo>
                  <a:cubicBezTo>
                    <a:pt x="54053" y="44708"/>
                    <a:pt x="54284" y="45275"/>
                    <a:pt x="54127" y="45624"/>
                  </a:cubicBezTo>
                  <a:cubicBezTo>
                    <a:pt x="53848" y="46250"/>
                    <a:pt x="54077" y="46806"/>
                    <a:pt x="54066" y="47386"/>
                  </a:cubicBezTo>
                  <a:cubicBezTo>
                    <a:pt x="54045" y="48554"/>
                    <a:pt x="54058" y="49722"/>
                    <a:pt x="54058" y="50890"/>
                  </a:cubicBezTo>
                  <a:cubicBezTo>
                    <a:pt x="54058" y="51791"/>
                    <a:pt x="54155" y="52705"/>
                    <a:pt x="54027" y="53590"/>
                  </a:cubicBezTo>
                  <a:cubicBezTo>
                    <a:pt x="53901" y="54452"/>
                    <a:pt x="53989" y="55302"/>
                    <a:pt x="53979" y="56155"/>
                  </a:cubicBezTo>
                  <a:cubicBezTo>
                    <a:pt x="53968" y="56968"/>
                    <a:pt x="53882" y="57779"/>
                    <a:pt x="53907" y="58592"/>
                  </a:cubicBezTo>
                  <a:cubicBezTo>
                    <a:pt x="53929" y="59332"/>
                    <a:pt x="54080" y="60089"/>
                    <a:pt x="53827" y="60810"/>
                  </a:cubicBezTo>
                  <a:cubicBezTo>
                    <a:pt x="53394" y="62037"/>
                    <a:pt x="53887" y="63234"/>
                    <a:pt x="53887" y="64443"/>
                  </a:cubicBezTo>
                  <a:cubicBezTo>
                    <a:pt x="53887" y="65810"/>
                    <a:pt x="53898" y="67181"/>
                    <a:pt x="53713" y="68548"/>
                  </a:cubicBezTo>
                  <a:cubicBezTo>
                    <a:pt x="53576" y="69555"/>
                    <a:pt x="53475" y="70575"/>
                    <a:pt x="53343" y="71578"/>
                  </a:cubicBezTo>
                  <a:cubicBezTo>
                    <a:pt x="53136" y="73170"/>
                    <a:pt x="52770" y="74779"/>
                    <a:pt x="51752" y="76172"/>
                  </a:cubicBezTo>
                  <a:cubicBezTo>
                    <a:pt x="51200" y="76929"/>
                    <a:pt x="50495" y="77574"/>
                    <a:pt x="49722" y="78105"/>
                  </a:cubicBezTo>
                  <a:cubicBezTo>
                    <a:pt x="49362" y="78353"/>
                    <a:pt x="48766" y="78445"/>
                    <a:pt x="48273" y="78594"/>
                  </a:cubicBezTo>
                  <a:cubicBezTo>
                    <a:pt x="47260" y="78899"/>
                    <a:pt x="46209" y="78765"/>
                    <a:pt x="45178" y="78837"/>
                  </a:cubicBezTo>
                  <a:cubicBezTo>
                    <a:pt x="43691" y="78939"/>
                    <a:pt x="42184" y="78872"/>
                    <a:pt x="40707" y="79038"/>
                  </a:cubicBezTo>
                  <a:cubicBezTo>
                    <a:pt x="39974" y="79120"/>
                    <a:pt x="39234" y="79275"/>
                    <a:pt x="38493" y="79337"/>
                  </a:cubicBezTo>
                  <a:cubicBezTo>
                    <a:pt x="37299" y="79439"/>
                    <a:pt x="36097" y="79451"/>
                    <a:pt x="34903" y="79544"/>
                  </a:cubicBezTo>
                  <a:cubicBezTo>
                    <a:pt x="34492" y="79575"/>
                    <a:pt x="34056" y="79608"/>
                    <a:pt x="33656" y="79608"/>
                  </a:cubicBezTo>
                  <a:cubicBezTo>
                    <a:pt x="33546" y="79608"/>
                    <a:pt x="33440" y="79605"/>
                    <a:pt x="33337" y="79600"/>
                  </a:cubicBezTo>
                  <a:cubicBezTo>
                    <a:pt x="33269" y="79596"/>
                    <a:pt x="33201" y="79595"/>
                    <a:pt x="33133" y="79595"/>
                  </a:cubicBezTo>
                  <a:cubicBezTo>
                    <a:pt x="32688" y="79595"/>
                    <a:pt x="32251" y="79665"/>
                    <a:pt x="31818" y="79665"/>
                  </a:cubicBezTo>
                  <a:cubicBezTo>
                    <a:pt x="31675" y="79665"/>
                    <a:pt x="31532" y="79657"/>
                    <a:pt x="31390" y="79637"/>
                  </a:cubicBezTo>
                  <a:cubicBezTo>
                    <a:pt x="31197" y="79609"/>
                    <a:pt x="31003" y="79598"/>
                    <a:pt x="30810" y="79598"/>
                  </a:cubicBezTo>
                  <a:cubicBezTo>
                    <a:pt x="30306" y="79598"/>
                    <a:pt x="29809" y="79675"/>
                    <a:pt x="29341" y="79740"/>
                  </a:cubicBezTo>
                  <a:cubicBezTo>
                    <a:pt x="28149" y="79905"/>
                    <a:pt x="26952" y="79894"/>
                    <a:pt x="25765" y="80021"/>
                  </a:cubicBezTo>
                  <a:cubicBezTo>
                    <a:pt x="25329" y="80068"/>
                    <a:pt x="24892" y="80082"/>
                    <a:pt x="24454" y="80082"/>
                  </a:cubicBezTo>
                  <a:cubicBezTo>
                    <a:pt x="23808" y="80082"/>
                    <a:pt x="23161" y="80052"/>
                    <a:pt x="22514" y="80052"/>
                  </a:cubicBezTo>
                  <a:cubicBezTo>
                    <a:pt x="22301" y="80052"/>
                    <a:pt x="22087" y="80055"/>
                    <a:pt x="21873" y="80064"/>
                  </a:cubicBezTo>
                  <a:cubicBezTo>
                    <a:pt x="21808" y="80067"/>
                    <a:pt x="21743" y="80068"/>
                    <a:pt x="21677" y="80068"/>
                  </a:cubicBezTo>
                  <a:cubicBezTo>
                    <a:pt x="21032" y="80068"/>
                    <a:pt x="20358" y="79947"/>
                    <a:pt x="19709" y="79904"/>
                  </a:cubicBezTo>
                  <a:cubicBezTo>
                    <a:pt x="18790" y="79844"/>
                    <a:pt x="17883" y="79671"/>
                    <a:pt x="16953" y="79660"/>
                  </a:cubicBezTo>
                  <a:cubicBezTo>
                    <a:pt x="16393" y="79654"/>
                    <a:pt x="15816" y="79504"/>
                    <a:pt x="15244" y="79425"/>
                  </a:cubicBezTo>
                  <a:cubicBezTo>
                    <a:pt x="13561" y="79191"/>
                    <a:pt x="11870" y="79143"/>
                    <a:pt x="10177" y="79120"/>
                  </a:cubicBezTo>
                  <a:cubicBezTo>
                    <a:pt x="9131" y="79105"/>
                    <a:pt x="8171" y="78904"/>
                    <a:pt x="7345" y="78331"/>
                  </a:cubicBezTo>
                  <a:cubicBezTo>
                    <a:pt x="6830" y="77973"/>
                    <a:pt x="6223" y="77760"/>
                    <a:pt x="5676" y="77469"/>
                  </a:cubicBezTo>
                  <a:cubicBezTo>
                    <a:pt x="5130" y="77179"/>
                    <a:pt x="4888" y="76747"/>
                    <a:pt x="4528" y="76378"/>
                  </a:cubicBezTo>
                  <a:cubicBezTo>
                    <a:pt x="4324" y="76170"/>
                    <a:pt x="4434" y="75732"/>
                    <a:pt x="3977" y="75646"/>
                  </a:cubicBezTo>
                  <a:cubicBezTo>
                    <a:pt x="4253" y="75114"/>
                    <a:pt x="3599" y="74685"/>
                    <a:pt x="3752" y="74219"/>
                  </a:cubicBezTo>
                  <a:cubicBezTo>
                    <a:pt x="3849" y="73927"/>
                    <a:pt x="3574" y="73921"/>
                    <a:pt x="3572" y="73838"/>
                  </a:cubicBezTo>
                  <a:cubicBezTo>
                    <a:pt x="3552" y="73201"/>
                    <a:pt x="3367" y="72638"/>
                    <a:pt x="3108" y="72034"/>
                  </a:cubicBezTo>
                  <a:cubicBezTo>
                    <a:pt x="2939" y="71640"/>
                    <a:pt x="2956" y="71049"/>
                    <a:pt x="2915" y="70546"/>
                  </a:cubicBezTo>
                  <a:cubicBezTo>
                    <a:pt x="2887" y="70203"/>
                    <a:pt x="2881" y="69856"/>
                    <a:pt x="2509" y="69632"/>
                  </a:cubicBezTo>
                  <a:cubicBezTo>
                    <a:pt x="2462" y="69603"/>
                    <a:pt x="2440" y="69442"/>
                    <a:pt x="2465" y="69427"/>
                  </a:cubicBezTo>
                  <a:cubicBezTo>
                    <a:pt x="2890" y="69180"/>
                    <a:pt x="2274" y="68699"/>
                    <a:pt x="2732" y="68470"/>
                  </a:cubicBezTo>
                  <a:cubicBezTo>
                    <a:pt x="2315" y="67847"/>
                    <a:pt x="2664" y="67104"/>
                    <a:pt x="2321" y="66446"/>
                  </a:cubicBezTo>
                  <a:cubicBezTo>
                    <a:pt x="2099" y="66019"/>
                    <a:pt x="2501" y="65508"/>
                    <a:pt x="2297" y="65015"/>
                  </a:cubicBezTo>
                  <a:cubicBezTo>
                    <a:pt x="2187" y="64750"/>
                    <a:pt x="2227" y="64435"/>
                    <a:pt x="2203" y="64142"/>
                  </a:cubicBezTo>
                  <a:cubicBezTo>
                    <a:pt x="2199" y="64089"/>
                    <a:pt x="2193" y="64030"/>
                    <a:pt x="2212" y="63982"/>
                  </a:cubicBezTo>
                  <a:cubicBezTo>
                    <a:pt x="2524" y="63156"/>
                    <a:pt x="2144" y="62308"/>
                    <a:pt x="2293" y="61489"/>
                  </a:cubicBezTo>
                  <a:cubicBezTo>
                    <a:pt x="2501" y="60352"/>
                    <a:pt x="2045" y="59227"/>
                    <a:pt x="2332" y="58077"/>
                  </a:cubicBezTo>
                  <a:cubicBezTo>
                    <a:pt x="2445" y="57629"/>
                    <a:pt x="2429" y="57046"/>
                    <a:pt x="2144" y="56567"/>
                  </a:cubicBezTo>
                  <a:cubicBezTo>
                    <a:pt x="2068" y="56440"/>
                    <a:pt x="2180" y="56406"/>
                    <a:pt x="2256" y="56348"/>
                  </a:cubicBezTo>
                  <a:cubicBezTo>
                    <a:pt x="2357" y="56269"/>
                    <a:pt x="2464" y="56160"/>
                    <a:pt x="2371" y="56051"/>
                  </a:cubicBezTo>
                  <a:cubicBezTo>
                    <a:pt x="1783" y="55362"/>
                    <a:pt x="2512" y="54645"/>
                    <a:pt x="2302" y="53939"/>
                  </a:cubicBezTo>
                  <a:cubicBezTo>
                    <a:pt x="2200" y="53600"/>
                    <a:pt x="2309" y="53215"/>
                    <a:pt x="2112" y="52878"/>
                  </a:cubicBezTo>
                  <a:cubicBezTo>
                    <a:pt x="2093" y="52845"/>
                    <a:pt x="2054" y="52789"/>
                    <a:pt x="2066" y="52777"/>
                  </a:cubicBezTo>
                  <a:cubicBezTo>
                    <a:pt x="2625" y="52189"/>
                    <a:pt x="1990" y="51483"/>
                    <a:pt x="2292" y="50835"/>
                  </a:cubicBezTo>
                  <a:cubicBezTo>
                    <a:pt x="2381" y="50642"/>
                    <a:pt x="2353" y="50177"/>
                    <a:pt x="2192" y="49835"/>
                  </a:cubicBezTo>
                  <a:cubicBezTo>
                    <a:pt x="2106" y="49653"/>
                    <a:pt x="2136" y="49344"/>
                    <a:pt x="2184" y="49156"/>
                  </a:cubicBezTo>
                  <a:cubicBezTo>
                    <a:pt x="2332" y="48581"/>
                    <a:pt x="2140" y="48064"/>
                    <a:pt x="2028" y="47529"/>
                  </a:cubicBezTo>
                  <a:cubicBezTo>
                    <a:pt x="2000" y="47400"/>
                    <a:pt x="2002" y="47312"/>
                    <a:pt x="2167" y="47260"/>
                  </a:cubicBezTo>
                  <a:cubicBezTo>
                    <a:pt x="2231" y="47240"/>
                    <a:pt x="2319" y="47106"/>
                    <a:pt x="2311" y="47099"/>
                  </a:cubicBezTo>
                  <a:cubicBezTo>
                    <a:pt x="1680" y="46504"/>
                    <a:pt x="2512" y="45773"/>
                    <a:pt x="2085" y="45140"/>
                  </a:cubicBezTo>
                  <a:cubicBezTo>
                    <a:pt x="1952" y="44944"/>
                    <a:pt x="1965" y="44619"/>
                    <a:pt x="2021" y="44375"/>
                  </a:cubicBezTo>
                  <a:cubicBezTo>
                    <a:pt x="2150" y="43812"/>
                    <a:pt x="2140" y="43311"/>
                    <a:pt x="1958" y="42728"/>
                  </a:cubicBezTo>
                  <a:cubicBezTo>
                    <a:pt x="1838" y="42341"/>
                    <a:pt x="2115" y="41834"/>
                    <a:pt x="1735" y="41402"/>
                  </a:cubicBezTo>
                  <a:cubicBezTo>
                    <a:pt x="1551" y="41193"/>
                    <a:pt x="1949" y="41055"/>
                    <a:pt x="1934" y="40739"/>
                  </a:cubicBezTo>
                  <a:cubicBezTo>
                    <a:pt x="1902" y="40094"/>
                    <a:pt x="1645" y="39414"/>
                    <a:pt x="1960" y="38765"/>
                  </a:cubicBezTo>
                  <a:cubicBezTo>
                    <a:pt x="1381" y="38559"/>
                    <a:pt x="2255" y="37950"/>
                    <a:pt x="1625" y="37738"/>
                  </a:cubicBezTo>
                  <a:cubicBezTo>
                    <a:pt x="1612" y="37733"/>
                    <a:pt x="1766" y="37432"/>
                    <a:pt x="1761" y="37272"/>
                  </a:cubicBezTo>
                  <a:cubicBezTo>
                    <a:pt x="1750" y="36871"/>
                    <a:pt x="1774" y="36447"/>
                    <a:pt x="1635" y="36079"/>
                  </a:cubicBezTo>
                  <a:cubicBezTo>
                    <a:pt x="1358" y="35342"/>
                    <a:pt x="1763" y="34650"/>
                    <a:pt x="1687" y="33942"/>
                  </a:cubicBezTo>
                  <a:cubicBezTo>
                    <a:pt x="1653" y="33629"/>
                    <a:pt x="1477" y="33331"/>
                    <a:pt x="1812" y="33073"/>
                  </a:cubicBezTo>
                  <a:cubicBezTo>
                    <a:pt x="1405" y="32813"/>
                    <a:pt x="1741" y="32452"/>
                    <a:pt x="1659" y="32146"/>
                  </a:cubicBezTo>
                  <a:cubicBezTo>
                    <a:pt x="1592" y="31897"/>
                    <a:pt x="1421" y="31648"/>
                    <a:pt x="1766" y="31417"/>
                  </a:cubicBezTo>
                  <a:cubicBezTo>
                    <a:pt x="1809" y="31388"/>
                    <a:pt x="1701" y="30965"/>
                    <a:pt x="1674" y="30727"/>
                  </a:cubicBezTo>
                  <a:cubicBezTo>
                    <a:pt x="1592" y="30014"/>
                    <a:pt x="2216" y="29301"/>
                    <a:pt x="1682" y="28577"/>
                  </a:cubicBezTo>
                  <a:cubicBezTo>
                    <a:pt x="1654" y="28540"/>
                    <a:pt x="1634" y="28182"/>
                    <a:pt x="1601" y="27975"/>
                  </a:cubicBezTo>
                  <a:cubicBezTo>
                    <a:pt x="1584" y="27867"/>
                    <a:pt x="1531" y="27748"/>
                    <a:pt x="1730" y="27748"/>
                  </a:cubicBezTo>
                  <a:cubicBezTo>
                    <a:pt x="1736" y="27748"/>
                    <a:pt x="1743" y="27748"/>
                    <a:pt x="1751" y="27749"/>
                  </a:cubicBezTo>
                  <a:cubicBezTo>
                    <a:pt x="1753" y="27749"/>
                    <a:pt x="1755" y="27749"/>
                    <a:pt x="1757" y="27749"/>
                  </a:cubicBezTo>
                  <a:cubicBezTo>
                    <a:pt x="1875" y="27749"/>
                    <a:pt x="1979" y="27642"/>
                    <a:pt x="1945" y="27564"/>
                  </a:cubicBezTo>
                  <a:cubicBezTo>
                    <a:pt x="1679" y="26935"/>
                    <a:pt x="1858" y="26323"/>
                    <a:pt x="2005" y="25709"/>
                  </a:cubicBezTo>
                  <a:cubicBezTo>
                    <a:pt x="2034" y="25582"/>
                    <a:pt x="1901" y="25414"/>
                    <a:pt x="1922" y="25395"/>
                  </a:cubicBezTo>
                  <a:cubicBezTo>
                    <a:pt x="2075" y="25265"/>
                    <a:pt x="1444" y="24906"/>
                    <a:pt x="1965" y="24906"/>
                  </a:cubicBezTo>
                  <a:cubicBezTo>
                    <a:pt x="2001" y="24906"/>
                    <a:pt x="2043" y="24908"/>
                    <a:pt x="2090" y="24912"/>
                  </a:cubicBezTo>
                  <a:cubicBezTo>
                    <a:pt x="2098" y="24759"/>
                    <a:pt x="2126" y="24604"/>
                    <a:pt x="2110" y="24454"/>
                  </a:cubicBezTo>
                  <a:cubicBezTo>
                    <a:pt x="2018" y="23535"/>
                    <a:pt x="1924" y="22633"/>
                    <a:pt x="2182" y="21705"/>
                  </a:cubicBezTo>
                  <a:cubicBezTo>
                    <a:pt x="2315" y="21230"/>
                    <a:pt x="2016" y="20661"/>
                    <a:pt x="2125" y="20173"/>
                  </a:cubicBezTo>
                  <a:cubicBezTo>
                    <a:pt x="2192" y="19866"/>
                    <a:pt x="2034" y="19655"/>
                    <a:pt x="2046" y="19401"/>
                  </a:cubicBezTo>
                  <a:cubicBezTo>
                    <a:pt x="2063" y="19105"/>
                    <a:pt x="2299" y="18955"/>
                    <a:pt x="2551" y="18955"/>
                  </a:cubicBezTo>
                  <a:cubicBezTo>
                    <a:pt x="2582" y="18955"/>
                    <a:pt x="2614" y="18957"/>
                    <a:pt x="2646" y="18962"/>
                  </a:cubicBezTo>
                  <a:cubicBezTo>
                    <a:pt x="2739" y="18976"/>
                    <a:pt x="2829" y="18982"/>
                    <a:pt x="2917" y="18982"/>
                  </a:cubicBezTo>
                  <a:cubicBezTo>
                    <a:pt x="3225" y="18982"/>
                    <a:pt x="3513" y="18909"/>
                    <a:pt x="3806" y="18847"/>
                  </a:cubicBezTo>
                  <a:cubicBezTo>
                    <a:pt x="3870" y="18834"/>
                    <a:pt x="3933" y="18828"/>
                    <a:pt x="3994" y="18828"/>
                  </a:cubicBezTo>
                  <a:cubicBezTo>
                    <a:pt x="4259" y="18828"/>
                    <a:pt x="4507" y="18927"/>
                    <a:pt x="4778" y="18927"/>
                  </a:cubicBezTo>
                  <a:cubicBezTo>
                    <a:pt x="4815" y="18927"/>
                    <a:pt x="4852" y="18926"/>
                    <a:pt x="4889" y="18921"/>
                  </a:cubicBezTo>
                  <a:cubicBezTo>
                    <a:pt x="5113" y="18897"/>
                    <a:pt x="5337" y="18887"/>
                    <a:pt x="5561" y="18887"/>
                  </a:cubicBezTo>
                  <a:cubicBezTo>
                    <a:pt x="6194" y="18887"/>
                    <a:pt x="6827" y="18969"/>
                    <a:pt x="7463" y="19050"/>
                  </a:cubicBezTo>
                  <a:cubicBezTo>
                    <a:pt x="8039" y="19123"/>
                    <a:pt x="8619" y="19159"/>
                    <a:pt x="9201" y="19159"/>
                  </a:cubicBezTo>
                  <a:cubicBezTo>
                    <a:pt x="9722" y="19159"/>
                    <a:pt x="10246" y="19130"/>
                    <a:pt x="10770" y="19074"/>
                  </a:cubicBezTo>
                  <a:cubicBezTo>
                    <a:pt x="10860" y="19064"/>
                    <a:pt x="10952" y="19063"/>
                    <a:pt x="11044" y="19063"/>
                  </a:cubicBezTo>
                  <a:cubicBezTo>
                    <a:pt x="11103" y="19063"/>
                    <a:pt x="11162" y="19063"/>
                    <a:pt x="11221" y="19063"/>
                  </a:cubicBezTo>
                  <a:cubicBezTo>
                    <a:pt x="11494" y="19063"/>
                    <a:pt x="11761" y="19046"/>
                    <a:pt x="11995" y="18853"/>
                  </a:cubicBezTo>
                  <a:cubicBezTo>
                    <a:pt x="12151" y="19009"/>
                    <a:pt x="12323" y="19054"/>
                    <a:pt x="12498" y="19054"/>
                  </a:cubicBezTo>
                  <a:cubicBezTo>
                    <a:pt x="12747" y="19054"/>
                    <a:pt x="13005" y="18963"/>
                    <a:pt x="13244" y="18963"/>
                  </a:cubicBezTo>
                  <a:cubicBezTo>
                    <a:pt x="13324" y="18963"/>
                    <a:pt x="13402" y="18973"/>
                    <a:pt x="13477" y="19001"/>
                  </a:cubicBezTo>
                  <a:cubicBezTo>
                    <a:pt x="13722" y="19091"/>
                    <a:pt x="13965" y="19115"/>
                    <a:pt x="14207" y="19115"/>
                  </a:cubicBezTo>
                  <a:cubicBezTo>
                    <a:pt x="14479" y="19115"/>
                    <a:pt x="14750" y="19085"/>
                    <a:pt x="15021" y="19085"/>
                  </a:cubicBezTo>
                  <a:cubicBezTo>
                    <a:pt x="15124" y="19085"/>
                    <a:pt x="15228" y="19089"/>
                    <a:pt x="15331" y="19101"/>
                  </a:cubicBezTo>
                  <a:cubicBezTo>
                    <a:pt x="15613" y="19134"/>
                    <a:pt x="15899" y="19138"/>
                    <a:pt x="16184" y="19138"/>
                  </a:cubicBezTo>
                  <a:cubicBezTo>
                    <a:pt x="16266" y="19138"/>
                    <a:pt x="16349" y="19137"/>
                    <a:pt x="16431" y="19137"/>
                  </a:cubicBezTo>
                  <a:cubicBezTo>
                    <a:pt x="16720" y="19137"/>
                    <a:pt x="17007" y="19141"/>
                    <a:pt x="17286" y="19176"/>
                  </a:cubicBezTo>
                  <a:cubicBezTo>
                    <a:pt x="17385" y="19188"/>
                    <a:pt x="17483" y="19192"/>
                    <a:pt x="17579" y="19192"/>
                  </a:cubicBezTo>
                  <a:cubicBezTo>
                    <a:pt x="17978" y="19192"/>
                    <a:pt x="18355" y="19108"/>
                    <a:pt x="18747" y="19108"/>
                  </a:cubicBezTo>
                  <a:cubicBezTo>
                    <a:pt x="18756" y="19108"/>
                    <a:pt x="18765" y="19108"/>
                    <a:pt x="18774" y="19108"/>
                  </a:cubicBezTo>
                  <a:cubicBezTo>
                    <a:pt x="18848" y="19109"/>
                    <a:pt x="18922" y="19109"/>
                    <a:pt x="18996" y="19109"/>
                  </a:cubicBezTo>
                  <a:cubicBezTo>
                    <a:pt x="20344" y="19109"/>
                    <a:pt x="21692" y="18988"/>
                    <a:pt x="23039" y="18903"/>
                  </a:cubicBezTo>
                  <a:cubicBezTo>
                    <a:pt x="23749" y="18859"/>
                    <a:pt x="24455" y="18766"/>
                    <a:pt x="25164" y="18724"/>
                  </a:cubicBezTo>
                  <a:cubicBezTo>
                    <a:pt x="25182" y="18723"/>
                    <a:pt x="25199" y="18722"/>
                    <a:pt x="25217" y="18722"/>
                  </a:cubicBezTo>
                  <a:cubicBezTo>
                    <a:pt x="25427" y="18722"/>
                    <a:pt x="25629" y="18791"/>
                    <a:pt x="25860" y="18791"/>
                  </a:cubicBezTo>
                  <a:cubicBezTo>
                    <a:pt x="25886" y="18791"/>
                    <a:pt x="25913" y="18790"/>
                    <a:pt x="25940" y="18788"/>
                  </a:cubicBezTo>
                  <a:cubicBezTo>
                    <a:pt x="26465" y="18749"/>
                    <a:pt x="26988" y="18658"/>
                    <a:pt x="27507" y="18652"/>
                  </a:cubicBezTo>
                  <a:cubicBezTo>
                    <a:pt x="27511" y="18652"/>
                    <a:pt x="27516" y="18652"/>
                    <a:pt x="27520" y="18652"/>
                  </a:cubicBezTo>
                  <a:cubicBezTo>
                    <a:pt x="27834" y="18652"/>
                    <a:pt x="28138" y="18770"/>
                    <a:pt x="28492" y="18770"/>
                  </a:cubicBezTo>
                  <a:cubicBezTo>
                    <a:pt x="28510" y="18770"/>
                    <a:pt x="28528" y="18769"/>
                    <a:pt x="28546" y="18769"/>
                  </a:cubicBezTo>
                  <a:cubicBezTo>
                    <a:pt x="28614" y="18766"/>
                    <a:pt x="28683" y="18765"/>
                    <a:pt x="28751" y="18765"/>
                  </a:cubicBezTo>
                  <a:cubicBezTo>
                    <a:pt x="29115" y="18765"/>
                    <a:pt x="29480" y="18794"/>
                    <a:pt x="29844" y="18794"/>
                  </a:cubicBezTo>
                  <a:cubicBezTo>
                    <a:pt x="30144" y="18794"/>
                    <a:pt x="30444" y="18775"/>
                    <a:pt x="30742" y="18704"/>
                  </a:cubicBezTo>
                  <a:cubicBezTo>
                    <a:pt x="30779" y="18695"/>
                    <a:pt x="30815" y="18691"/>
                    <a:pt x="30849" y="18691"/>
                  </a:cubicBezTo>
                  <a:cubicBezTo>
                    <a:pt x="31031" y="18691"/>
                    <a:pt x="31170" y="18802"/>
                    <a:pt x="31335" y="18840"/>
                  </a:cubicBezTo>
                  <a:cubicBezTo>
                    <a:pt x="31364" y="18846"/>
                    <a:pt x="31385" y="18852"/>
                    <a:pt x="31401" y="18852"/>
                  </a:cubicBezTo>
                  <a:cubicBezTo>
                    <a:pt x="31443" y="18852"/>
                    <a:pt x="31459" y="18818"/>
                    <a:pt x="31498" y="18689"/>
                  </a:cubicBezTo>
                  <a:cubicBezTo>
                    <a:pt x="31518" y="18620"/>
                    <a:pt x="31565" y="18599"/>
                    <a:pt x="31609" y="18599"/>
                  </a:cubicBezTo>
                  <a:cubicBezTo>
                    <a:pt x="31637" y="18599"/>
                    <a:pt x="31664" y="18608"/>
                    <a:pt x="31682" y="18617"/>
                  </a:cubicBezTo>
                  <a:cubicBezTo>
                    <a:pt x="31878" y="18718"/>
                    <a:pt x="32076" y="18747"/>
                    <a:pt x="32276" y="18747"/>
                  </a:cubicBezTo>
                  <a:cubicBezTo>
                    <a:pt x="32560" y="18747"/>
                    <a:pt x="32845" y="18688"/>
                    <a:pt x="33124" y="18688"/>
                  </a:cubicBezTo>
                  <a:cubicBezTo>
                    <a:pt x="33194" y="18688"/>
                    <a:pt x="33262" y="18691"/>
                    <a:pt x="33331" y="18700"/>
                  </a:cubicBezTo>
                  <a:cubicBezTo>
                    <a:pt x="33509" y="18725"/>
                    <a:pt x="33679" y="18728"/>
                    <a:pt x="33849" y="18728"/>
                  </a:cubicBezTo>
                  <a:cubicBezTo>
                    <a:pt x="33917" y="18728"/>
                    <a:pt x="33985" y="18728"/>
                    <a:pt x="34053" y="18728"/>
                  </a:cubicBezTo>
                  <a:cubicBezTo>
                    <a:pt x="34115" y="18728"/>
                    <a:pt x="34177" y="18728"/>
                    <a:pt x="34239" y="18730"/>
                  </a:cubicBezTo>
                  <a:cubicBezTo>
                    <a:pt x="34258" y="18730"/>
                    <a:pt x="34277" y="18731"/>
                    <a:pt x="34296" y="18731"/>
                  </a:cubicBezTo>
                  <a:cubicBezTo>
                    <a:pt x="34656" y="18731"/>
                    <a:pt x="35041" y="18630"/>
                    <a:pt x="35359" y="18630"/>
                  </a:cubicBezTo>
                  <a:cubicBezTo>
                    <a:pt x="35440" y="18630"/>
                    <a:pt x="35516" y="18636"/>
                    <a:pt x="35586" y="18653"/>
                  </a:cubicBezTo>
                  <a:cubicBezTo>
                    <a:pt x="35740" y="18689"/>
                    <a:pt x="35891" y="18702"/>
                    <a:pt x="36039" y="18702"/>
                  </a:cubicBezTo>
                  <a:cubicBezTo>
                    <a:pt x="36403" y="18702"/>
                    <a:pt x="36754" y="18626"/>
                    <a:pt x="37103" y="18626"/>
                  </a:cubicBezTo>
                  <a:cubicBezTo>
                    <a:pt x="37242" y="18626"/>
                    <a:pt x="37381" y="18638"/>
                    <a:pt x="37520" y="18671"/>
                  </a:cubicBezTo>
                  <a:cubicBezTo>
                    <a:pt x="37608" y="18692"/>
                    <a:pt x="37684" y="18705"/>
                    <a:pt x="37757" y="18705"/>
                  </a:cubicBezTo>
                  <a:cubicBezTo>
                    <a:pt x="37877" y="18705"/>
                    <a:pt x="37989" y="18672"/>
                    <a:pt x="38129" y="18593"/>
                  </a:cubicBezTo>
                  <a:cubicBezTo>
                    <a:pt x="38207" y="18549"/>
                    <a:pt x="38285" y="18532"/>
                    <a:pt x="38364" y="18532"/>
                  </a:cubicBezTo>
                  <a:cubicBezTo>
                    <a:pt x="38623" y="18532"/>
                    <a:pt x="38886" y="18718"/>
                    <a:pt x="39168" y="18718"/>
                  </a:cubicBezTo>
                  <a:cubicBezTo>
                    <a:pt x="39216" y="18718"/>
                    <a:pt x="39264" y="18713"/>
                    <a:pt x="39312" y="18700"/>
                  </a:cubicBezTo>
                  <a:cubicBezTo>
                    <a:pt x="39408" y="18676"/>
                    <a:pt x="39504" y="18667"/>
                    <a:pt x="39600" y="18667"/>
                  </a:cubicBezTo>
                  <a:cubicBezTo>
                    <a:pt x="39860" y="18667"/>
                    <a:pt x="40123" y="18732"/>
                    <a:pt x="40389" y="18732"/>
                  </a:cubicBezTo>
                  <a:cubicBezTo>
                    <a:pt x="40520" y="18732"/>
                    <a:pt x="40652" y="18716"/>
                    <a:pt x="40785" y="18669"/>
                  </a:cubicBezTo>
                  <a:cubicBezTo>
                    <a:pt x="40975" y="18601"/>
                    <a:pt x="41169" y="18580"/>
                    <a:pt x="41364" y="18580"/>
                  </a:cubicBezTo>
                  <a:cubicBezTo>
                    <a:pt x="41678" y="18580"/>
                    <a:pt x="41999" y="18634"/>
                    <a:pt x="42322" y="18634"/>
                  </a:cubicBezTo>
                  <a:cubicBezTo>
                    <a:pt x="42448" y="18634"/>
                    <a:pt x="42574" y="18626"/>
                    <a:pt x="42701" y="18603"/>
                  </a:cubicBezTo>
                  <a:cubicBezTo>
                    <a:pt x="43044" y="18541"/>
                    <a:pt x="43393" y="18530"/>
                    <a:pt x="43744" y="18530"/>
                  </a:cubicBezTo>
                  <a:cubicBezTo>
                    <a:pt x="43917" y="18530"/>
                    <a:pt x="44090" y="18533"/>
                    <a:pt x="44262" y="18533"/>
                  </a:cubicBezTo>
                  <a:cubicBezTo>
                    <a:pt x="44740" y="18533"/>
                    <a:pt x="45218" y="18514"/>
                    <a:pt x="45684" y="18372"/>
                  </a:cubicBezTo>
                  <a:cubicBezTo>
                    <a:pt x="45718" y="18362"/>
                    <a:pt x="45761" y="18335"/>
                    <a:pt x="45789" y="18335"/>
                  </a:cubicBezTo>
                  <a:cubicBezTo>
                    <a:pt x="45794" y="18335"/>
                    <a:pt x="45798" y="18336"/>
                    <a:pt x="45802" y="18338"/>
                  </a:cubicBezTo>
                  <a:cubicBezTo>
                    <a:pt x="46010" y="18446"/>
                    <a:pt x="46219" y="18486"/>
                    <a:pt x="46426" y="18486"/>
                  </a:cubicBezTo>
                  <a:cubicBezTo>
                    <a:pt x="46760" y="18486"/>
                    <a:pt x="47088" y="18382"/>
                    <a:pt x="47396" y="18288"/>
                  </a:cubicBezTo>
                  <a:cubicBezTo>
                    <a:pt x="47574" y="18233"/>
                    <a:pt x="47757" y="18219"/>
                    <a:pt x="47941" y="18219"/>
                  </a:cubicBezTo>
                  <a:cubicBezTo>
                    <a:pt x="48136" y="18219"/>
                    <a:pt x="48332" y="18235"/>
                    <a:pt x="48520" y="18235"/>
                  </a:cubicBezTo>
                  <a:cubicBezTo>
                    <a:pt x="48744" y="18235"/>
                    <a:pt x="48958" y="18213"/>
                    <a:pt x="49149" y="18114"/>
                  </a:cubicBezTo>
                  <a:cubicBezTo>
                    <a:pt x="49366" y="18002"/>
                    <a:pt x="49590" y="17979"/>
                    <a:pt x="49814" y="17979"/>
                  </a:cubicBezTo>
                  <a:cubicBezTo>
                    <a:pt x="49973" y="17979"/>
                    <a:pt x="50132" y="17991"/>
                    <a:pt x="50288" y="17991"/>
                  </a:cubicBezTo>
                  <a:cubicBezTo>
                    <a:pt x="50512" y="17991"/>
                    <a:pt x="50731" y="17967"/>
                    <a:pt x="50937" y="17852"/>
                  </a:cubicBezTo>
                  <a:cubicBezTo>
                    <a:pt x="50972" y="17832"/>
                    <a:pt x="51020" y="17824"/>
                    <a:pt x="51074" y="17824"/>
                  </a:cubicBezTo>
                  <a:cubicBezTo>
                    <a:pt x="51187" y="17824"/>
                    <a:pt x="51323" y="17861"/>
                    <a:pt x="51401" y="17913"/>
                  </a:cubicBezTo>
                  <a:cubicBezTo>
                    <a:pt x="51503" y="17978"/>
                    <a:pt x="51560" y="18031"/>
                    <a:pt x="51618" y="18031"/>
                  </a:cubicBezTo>
                  <a:cubicBezTo>
                    <a:pt x="51674" y="18031"/>
                    <a:pt x="51731" y="17983"/>
                    <a:pt x="51829" y="17855"/>
                  </a:cubicBezTo>
                  <a:cubicBezTo>
                    <a:pt x="51868" y="17804"/>
                    <a:pt x="51908" y="17784"/>
                    <a:pt x="51948" y="17784"/>
                  </a:cubicBezTo>
                  <a:close/>
                  <a:moveTo>
                    <a:pt x="34717" y="0"/>
                  </a:moveTo>
                  <a:cubicBezTo>
                    <a:pt x="34341" y="0"/>
                    <a:pt x="33964" y="8"/>
                    <a:pt x="33590" y="25"/>
                  </a:cubicBezTo>
                  <a:cubicBezTo>
                    <a:pt x="33064" y="50"/>
                    <a:pt x="32506" y="233"/>
                    <a:pt x="32002" y="233"/>
                  </a:cubicBezTo>
                  <a:cubicBezTo>
                    <a:pt x="31868" y="233"/>
                    <a:pt x="31738" y="220"/>
                    <a:pt x="31614" y="188"/>
                  </a:cubicBezTo>
                  <a:cubicBezTo>
                    <a:pt x="31378" y="127"/>
                    <a:pt x="31148" y="109"/>
                    <a:pt x="30921" y="109"/>
                  </a:cubicBezTo>
                  <a:cubicBezTo>
                    <a:pt x="30567" y="109"/>
                    <a:pt x="30220" y="154"/>
                    <a:pt x="29868" y="154"/>
                  </a:cubicBezTo>
                  <a:cubicBezTo>
                    <a:pt x="29755" y="154"/>
                    <a:pt x="29640" y="149"/>
                    <a:pt x="29525" y="136"/>
                  </a:cubicBezTo>
                  <a:cubicBezTo>
                    <a:pt x="29330" y="115"/>
                    <a:pt x="29133" y="107"/>
                    <a:pt x="28935" y="107"/>
                  </a:cubicBezTo>
                  <a:cubicBezTo>
                    <a:pt x="28215" y="107"/>
                    <a:pt x="27482" y="218"/>
                    <a:pt x="26756" y="227"/>
                  </a:cubicBezTo>
                  <a:cubicBezTo>
                    <a:pt x="26736" y="227"/>
                    <a:pt x="26717" y="227"/>
                    <a:pt x="26698" y="227"/>
                  </a:cubicBezTo>
                  <a:cubicBezTo>
                    <a:pt x="26002" y="227"/>
                    <a:pt x="25314" y="86"/>
                    <a:pt x="24612" y="86"/>
                  </a:cubicBezTo>
                  <a:cubicBezTo>
                    <a:pt x="24482" y="86"/>
                    <a:pt x="24352" y="91"/>
                    <a:pt x="24222" y="102"/>
                  </a:cubicBezTo>
                  <a:cubicBezTo>
                    <a:pt x="23971" y="124"/>
                    <a:pt x="23719" y="167"/>
                    <a:pt x="23457" y="167"/>
                  </a:cubicBezTo>
                  <a:cubicBezTo>
                    <a:pt x="23328" y="167"/>
                    <a:pt x="23197" y="157"/>
                    <a:pt x="23063" y="129"/>
                  </a:cubicBezTo>
                  <a:cubicBezTo>
                    <a:pt x="22736" y="62"/>
                    <a:pt x="22332" y="7"/>
                    <a:pt x="21992" y="7"/>
                  </a:cubicBezTo>
                  <a:cubicBezTo>
                    <a:pt x="21806" y="7"/>
                    <a:pt x="21639" y="23"/>
                    <a:pt x="21514" y="63"/>
                  </a:cubicBezTo>
                  <a:cubicBezTo>
                    <a:pt x="21219" y="157"/>
                    <a:pt x="20932" y="186"/>
                    <a:pt x="20649" y="186"/>
                  </a:cubicBezTo>
                  <a:cubicBezTo>
                    <a:pt x="20188" y="186"/>
                    <a:pt x="19739" y="109"/>
                    <a:pt x="19287" y="109"/>
                  </a:cubicBezTo>
                  <a:cubicBezTo>
                    <a:pt x="19184" y="109"/>
                    <a:pt x="19081" y="113"/>
                    <a:pt x="18978" y="123"/>
                  </a:cubicBezTo>
                  <a:cubicBezTo>
                    <a:pt x="18879" y="132"/>
                    <a:pt x="18778" y="136"/>
                    <a:pt x="18676" y="136"/>
                  </a:cubicBezTo>
                  <a:cubicBezTo>
                    <a:pt x="18396" y="136"/>
                    <a:pt x="18106" y="110"/>
                    <a:pt x="17837" y="110"/>
                  </a:cubicBezTo>
                  <a:cubicBezTo>
                    <a:pt x="17670" y="110"/>
                    <a:pt x="17511" y="120"/>
                    <a:pt x="17367" y="151"/>
                  </a:cubicBezTo>
                  <a:cubicBezTo>
                    <a:pt x="17049" y="220"/>
                    <a:pt x="16733" y="239"/>
                    <a:pt x="16418" y="239"/>
                  </a:cubicBezTo>
                  <a:cubicBezTo>
                    <a:pt x="16005" y="239"/>
                    <a:pt x="15594" y="206"/>
                    <a:pt x="15186" y="206"/>
                  </a:cubicBezTo>
                  <a:cubicBezTo>
                    <a:pt x="14902" y="206"/>
                    <a:pt x="14620" y="222"/>
                    <a:pt x="14338" y="277"/>
                  </a:cubicBezTo>
                  <a:cubicBezTo>
                    <a:pt x="13903" y="361"/>
                    <a:pt x="13467" y="279"/>
                    <a:pt x="13019" y="360"/>
                  </a:cubicBezTo>
                  <a:cubicBezTo>
                    <a:pt x="12334" y="483"/>
                    <a:pt x="11669" y="712"/>
                    <a:pt x="10979" y="771"/>
                  </a:cubicBezTo>
                  <a:cubicBezTo>
                    <a:pt x="9788" y="873"/>
                    <a:pt x="8569" y="818"/>
                    <a:pt x="7513" y="1469"/>
                  </a:cubicBezTo>
                  <a:cubicBezTo>
                    <a:pt x="7458" y="1503"/>
                    <a:pt x="7376" y="1516"/>
                    <a:pt x="7298" y="1516"/>
                  </a:cubicBezTo>
                  <a:cubicBezTo>
                    <a:pt x="7266" y="1516"/>
                    <a:pt x="7236" y="1514"/>
                    <a:pt x="7207" y="1510"/>
                  </a:cubicBezTo>
                  <a:cubicBezTo>
                    <a:pt x="7131" y="1500"/>
                    <a:pt x="7056" y="1495"/>
                    <a:pt x="6983" y="1495"/>
                  </a:cubicBezTo>
                  <a:cubicBezTo>
                    <a:pt x="6292" y="1495"/>
                    <a:pt x="5732" y="1919"/>
                    <a:pt x="5117" y="2111"/>
                  </a:cubicBezTo>
                  <a:cubicBezTo>
                    <a:pt x="4440" y="2322"/>
                    <a:pt x="3801" y="2845"/>
                    <a:pt x="3342" y="3371"/>
                  </a:cubicBezTo>
                  <a:cubicBezTo>
                    <a:pt x="2669" y="4140"/>
                    <a:pt x="2222" y="5042"/>
                    <a:pt x="1824" y="5980"/>
                  </a:cubicBezTo>
                  <a:cubicBezTo>
                    <a:pt x="1229" y="7380"/>
                    <a:pt x="1090" y="8812"/>
                    <a:pt x="1024" y="10273"/>
                  </a:cubicBezTo>
                  <a:cubicBezTo>
                    <a:pt x="1010" y="10591"/>
                    <a:pt x="1010" y="10913"/>
                    <a:pt x="969" y="11229"/>
                  </a:cubicBezTo>
                  <a:cubicBezTo>
                    <a:pt x="879" y="11935"/>
                    <a:pt x="832" y="12637"/>
                    <a:pt x="911" y="13349"/>
                  </a:cubicBezTo>
                  <a:cubicBezTo>
                    <a:pt x="969" y="13868"/>
                    <a:pt x="1079" y="14432"/>
                    <a:pt x="924" y="14912"/>
                  </a:cubicBezTo>
                  <a:cubicBezTo>
                    <a:pt x="543" y="16092"/>
                    <a:pt x="707" y="17286"/>
                    <a:pt x="682" y="18468"/>
                  </a:cubicBezTo>
                  <a:cubicBezTo>
                    <a:pt x="669" y="19089"/>
                    <a:pt x="727" y="19764"/>
                    <a:pt x="647" y="20341"/>
                  </a:cubicBezTo>
                  <a:cubicBezTo>
                    <a:pt x="517" y="21282"/>
                    <a:pt x="575" y="22225"/>
                    <a:pt x="473" y="23162"/>
                  </a:cubicBezTo>
                  <a:cubicBezTo>
                    <a:pt x="416" y="23688"/>
                    <a:pt x="150" y="24225"/>
                    <a:pt x="274" y="24721"/>
                  </a:cubicBezTo>
                  <a:cubicBezTo>
                    <a:pt x="384" y="25156"/>
                    <a:pt x="399" y="25585"/>
                    <a:pt x="305" y="25968"/>
                  </a:cubicBezTo>
                  <a:cubicBezTo>
                    <a:pt x="101" y="26802"/>
                    <a:pt x="190" y="27648"/>
                    <a:pt x="204" y="28465"/>
                  </a:cubicBezTo>
                  <a:cubicBezTo>
                    <a:pt x="221" y="29595"/>
                    <a:pt x="136" y="30722"/>
                    <a:pt x="131" y="31848"/>
                  </a:cubicBezTo>
                  <a:cubicBezTo>
                    <a:pt x="127" y="32945"/>
                    <a:pt x="1" y="34066"/>
                    <a:pt x="6" y="35159"/>
                  </a:cubicBezTo>
                  <a:cubicBezTo>
                    <a:pt x="11" y="36406"/>
                    <a:pt x="22" y="37672"/>
                    <a:pt x="157" y="38919"/>
                  </a:cubicBezTo>
                  <a:cubicBezTo>
                    <a:pt x="321" y="40432"/>
                    <a:pt x="280" y="41950"/>
                    <a:pt x="417" y="43461"/>
                  </a:cubicBezTo>
                  <a:cubicBezTo>
                    <a:pt x="481" y="44156"/>
                    <a:pt x="354" y="44845"/>
                    <a:pt x="453" y="45552"/>
                  </a:cubicBezTo>
                  <a:cubicBezTo>
                    <a:pt x="514" y="45990"/>
                    <a:pt x="651" y="46479"/>
                    <a:pt x="545" y="46934"/>
                  </a:cubicBezTo>
                  <a:cubicBezTo>
                    <a:pt x="350" y="47776"/>
                    <a:pt x="622" y="48604"/>
                    <a:pt x="575" y="49444"/>
                  </a:cubicBezTo>
                  <a:cubicBezTo>
                    <a:pt x="525" y="50326"/>
                    <a:pt x="734" y="51220"/>
                    <a:pt x="688" y="52103"/>
                  </a:cubicBezTo>
                  <a:cubicBezTo>
                    <a:pt x="658" y="52721"/>
                    <a:pt x="633" y="53359"/>
                    <a:pt x="621" y="53966"/>
                  </a:cubicBezTo>
                  <a:cubicBezTo>
                    <a:pt x="607" y="54643"/>
                    <a:pt x="760" y="55364"/>
                    <a:pt x="741" y="56061"/>
                  </a:cubicBezTo>
                  <a:cubicBezTo>
                    <a:pt x="710" y="57093"/>
                    <a:pt x="618" y="58122"/>
                    <a:pt x="770" y="59153"/>
                  </a:cubicBezTo>
                  <a:cubicBezTo>
                    <a:pt x="789" y="59285"/>
                    <a:pt x="763" y="59421"/>
                    <a:pt x="754" y="59556"/>
                  </a:cubicBezTo>
                  <a:cubicBezTo>
                    <a:pt x="712" y="60212"/>
                    <a:pt x="749" y="60870"/>
                    <a:pt x="740" y="61524"/>
                  </a:cubicBezTo>
                  <a:cubicBezTo>
                    <a:pt x="727" y="62262"/>
                    <a:pt x="870" y="62994"/>
                    <a:pt x="785" y="63737"/>
                  </a:cubicBezTo>
                  <a:cubicBezTo>
                    <a:pt x="756" y="63993"/>
                    <a:pt x="506" y="64161"/>
                    <a:pt x="615" y="64481"/>
                  </a:cubicBezTo>
                  <a:cubicBezTo>
                    <a:pt x="789" y="64988"/>
                    <a:pt x="825" y="65537"/>
                    <a:pt x="879" y="66072"/>
                  </a:cubicBezTo>
                  <a:cubicBezTo>
                    <a:pt x="942" y="66721"/>
                    <a:pt x="806" y="67389"/>
                    <a:pt x="881" y="68018"/>
                  </a:cubicBezTo>
                  <a:cubicBezTo>
                    <a:pt x="977" y="68818"/>
                    <a:pt x="1128" y="69646"/>
                    <a:pt x="1170" y="70426"/>
                  </a:cubicBezTo>
                  <a:cubicBezTo>
                    <a:pt x="1215" y="71254"/>
                    <a:pt x="1651" y="71954"/>
                    <a:pt x="1687" y="72761"/>
                  </a:cubicBezTo>
                  <a:cubicBezTo>
                    <a:pt x="1718" y="73423"/>
                    <a:pt x="1978" y="74082"/>
                    <a:pt x="2181" y="74731"/>
                  </a:cubicBezTo>
                  <a:cubicBezTo>
                    <a:pt x="2429" y="75527"/>
                    <a:pt x="2645" y="76339"/>
                    <a:pt x="3110" y="77063"/>
                  </a:cubicBezTo>
                  <a:cubicBezTo>
                    <a:pt x="3365" y="77460"/>
                    <a:pt x="3754" y="77739"/>
                    <a:pt x="4120" y="78049"/>
                  </a:cubicBezTo>
                  <a:cubicBezTo>
                    <a:pt x="4511" y="78380"/>
                    <a:pt x="4971" y="78671"/>
                    <a:pt x="5383" y="78811"/>
                  </a:cubicBezTo>
                  <a:cubicBezTo>
                    <a:pt x="6246" y="79107"/>
                    <a:pt x="7029" y="79556"/>
                    <a:pt x="7785" y="79965"/>
                  </a:cubicBezTo>
                  <a:cubicBezTo>
                    <a:pt x="8352" y="80272"/>
                    <a:pt x="8910" y="80312"/>
                    <a:pt x="9465" y="80312"/>
                  </a:cubicBezTo>
                  <a:cubicBezTo>
                    <a:pt x="9662" y="80312"/>
                    <a:pt x="9859" y="80307"/>
                    <a:pt x="10057" y="80307"/>
                  </a:cubicBezTo>
                  <a:cubicBezTo>
                    <a:pt x="10219" y="80307"/>
                    <a:pt x="10381" y="80310"/>
                    <a:pt x="10543" y="80323"/>
                  </a:cubicBezTo>
                  <a:cubicBezTo>
                    <a:pt x="10865" y="80348"/>
                    <a:pt x="11208" y="80433"/>
                    <a:pt x="11547" y="80433"/>
                  </a:cubicBezTo>
                  <a:cubicBezTo>
                    <a:pt x="11802" y="80433"/>
                    <a:pt x="12054" y="80385"/>
                    <a:pt x="12293" y="80229"/>
                  </a:cubicBezTo>
                  <a:cubicBezTo>
                    <a:pt x="13259" y="80681"/>
                    <a:pt x="14343" y="80517"/>
                    <a:pt x="15363" y="80649"/>
                  </a:cubicBezTo>
                  <a:cubicBezTo>
                    <a:pt x="16475" y="80793"/>
                    <a:pt x="17610" y="80918"/>
                    <a:pt x="18731" y="81036"/>
                  </a:cubicBezTo>
                  <a:cubicBezTo>
                    <a:pt x="19730" y="81141"/>
                    <a:pt x="20745" y="81158"/>
                    <a:pt x="21747" y="81304"/>
                  </a:cubicBezTo>
                  <a:cubicBezTo>
                    <a:pt x="21893" y="81325"/>
                    <a:pt x="22044" y="81333"/>
                    <a:pt x="22197" y="81333"/>
                  </a:cubicBezTo>
                  <a:cubicBezTo>
                    <a:pt x="22753" y="81333"/>
                    <a:pt x="23348" y="81223"/>
                    <a:pt x="23903" y="81216"/>
                  </a:cubicBezTo>
                  <a:cubicBezTo>
                    <a:pt x="23937" y="81215"/>
                    <a:pt x="23971" y="81215"/>
                    <a:pt x="24005" y="81215"/>
                  </a:cubicBezTo>
                  <a:cubicBezTo>
                    <a:pt x="24604" y="81215"/>
                    <a:pt x="25204" y="81278"/>
                    <a:pt x="25802" y="81278"/>
                  </a:cubicBezTo>
                  <a:cubicBezTo>
                    <a:pt x="26234" y="81278"/>
                    <a:pt x="26665" y="81245"/>
                    <a:pt x="27094" y="81133"/>
                  </a:cubicBezTo>
                  <a:cubicBezTo>
                    <a:pt x="27287" y="81082"/>
                    <a:pt x="27482" y="81067"/>
                    <a:pt x="27677" y="81067"/>
                  </a:cubicBezTo>
                  <a:cubicBezTo>
                    <a:pt x="27995" y="81067"/>
                    <a:pt x="28314" y="81108"/>
                    <a:pt x="28623" y="81108"/>
                  </a:cubicBezTo>
                  <a:cubicBezTo>
                    <a:pt x="28626" y="81108"/>
                    <a:pt x="28629" y="81108"/>
                    <a:pt x="28631" y="81108"/>
                  </a:cubicBezTo>
                  <a:cubicBezTo>
                    <a:pt x="29070" y="81107"/>
                    <a:pt x="29499" y="80875"/>
                    <a:pt x="29876" y="80875"/>
                  </a:cubicBezTo>
                  <a:cubicBezTo>
                    <a:pt x="29966" y="80875"/>
                    <a:pt x="30053" y="80889"/>
                    <a:pt x="30136" y="80921"/>
                  </a:cubicBezTo>
                  <a:cubicBezTo>
                    <a:pt x="30191" y="80943"/>
                    <a:pt x="30245" y="80952"/>
                    <a:pt x="30299" y="80952"/>
                  </a:cubicBezTo>
                  <a:cubicBezTo>
                    <a:pt x="30548" y="80952"/>
                    <a:pt x="30781" y="80760"/>
                    <a:pt x="30998" y="80760"/>
                  </a:cubicBezTo>
                  <a:cubicBezTo>
                    <a:pt x="31110" y="80760"/>
                    <a:pt x="31217" y="80811"/>
                    <a:pt x="31321" y="80965"/>
                  </a:cubicBezTo>
                  <a:cubicBezTo>
                    <a:pt x="31468" y="80781"/>
                    <a:pt x="31636" y="80725"/>
                    <a:pt x="31811" y="80725"/>
                  </a:cubicBezTo>
                  <a:cubicBezTo>
                    <a:pt x="32080" y="80725"/>
                    <a:pt x="32365" y="80856"/>
                    <a:pt x="32623" y="80856"/>
                  </a:cubicBezTo>
                  <a:cubicBezTo>
                    <a:pt x="32640" y="80856"/>
                    <a:pt x="32657" y="80855"/>
                    <a:pt x="32674" y="80854"/>
                  </a:cubicBezTo>
                  <a:cubicBezTo>
                    <a:pt x="33777" y="80774"/>
                    <a:pt x="34899" y="80838"/>
                    <a:pt x="36011" y="80735"/>
                  </a:cubicBezTo>
                  <a:cubicBezTo>
                    <a:pt x="36186" y="80719"/>
                    <a:pt x="36362" y="80722"/>
                    <a:pt x="36538" y="80714"/>
                  </a:cubicBezTo>
                  <a:cubicBezTo>
                    <a:pt x="37209" y="80683"/>
                    <a:pt x="37884" y="80681"/>
                    <a:pt x="38549" y="80611"/>
                  </a:cubicBezTo>
                  <a:cubicBezTo>
                    <a:pt x="39369" y="80526"/>
                    <a:pt x="40193" y="80435"/>
                    <a:pt x="40999" y="80297"/>
                  </a:cubicBezTo>
                  <a:cubicBezTo>
                    <a:pt x="41307" y="80244"/>
                    <a:pt x="41614" y="80229"/>
                    <a:pt x="41919" y="80229"/>
                  </a:cubicBezTo>
                  <a:cubicBezTo>
                    <a:pt x="42320" y="80229"/>
                    <a:pt x="42718" y="80255"/>
                    <a:pt x="43117" y="80255"/>
                  </a:cubicBezTo>
                  <a:cubicBezTo>
                    <a:pt x="43326" y="80255"/>
                    <a:pt x="43534" y="80248"/>
                    <a:pt x="43743" y="80226"/>
                  </a:cubicBezTo>
                  <a:cubicBezTo>
                    <a:pt x="44184" y="80181"/>
                    <a:pt x="44621" y="80084"/>
                    <a:pt x="45069" y="80060"/>
                  </a:cubicBezTo>
                  <a:cubicBezTo>
                    <a:pt x="45083" y="80060"/>
                    <a:pt x="45097" y="80059"/>
                    <a:pt x="45111" y="80059"/>
                  </a:cubicBezTo>
                  <a:cubicBezTo>
                    <a:pt x="45354" y="80059"/>
                    <a:pt x="45584" y="80167"/>
                    <a:pt x="45816" y="80167"/>
                  </a:cubicBezTo>
                  <a:cubicBezTo>
                    <a:pt x="45897" y="80167"/>
                    <a:pt x="45978" y="80154"/>
                    <a:pt x="46060" y="80119"/>
                  </a:cubicBezTo>
                  <a:cubicBezTo>
                    <a:pt x="46469" y="79944"/>
                    <a:pt x="46940" y="79990"/>
                    <a:pt x="47355" y="79969"/>
                  </a:cubicBezTo>
                  <a:cubicBezTo>
                    <a:pt x="48672" y="79902"/>
                    <a:pt x="49799" y="79455"/>
                    <a:pt x="50895" y="78857"/>
                  </a:cubicBezTo>
                  <a:cubicBezTo>
                    <a:pt x="51608" y="78469"/>
                    <a:pt x="52152" y="77907"/>
                    <a:pt x="52623" y="77331"/>
                  </a:cubicBezTo>
                  <a:cubicBezTo>
                    <a:pt x="52932" y="76952"/>
                    <a:pt x="53404" y="76649"/>
                    <a:pt x="53554" y="76201"/>
                  </a:cubicBezTo>
                  <a:cubicBezTo>
                    <a:pt x="53707" y="75742"/>
                    <a:pt x="53995" y="75348"/>
                    <a:pt x="54155" y="74898"/>
                  </a:cubicBezTo>
                  <a:cubicBezTo>
                    <a:pt x="54392" y="74233"/>
                    <a:pt x="54524" y="73534"/>
                    <a:pt x="54547" y="72827"/>
                  </a:cubicBezTo>
                  <a:cubicBezTo>
                    <a:pt x="54556" y="72580"/>
                    <a:pt x="54346" y="72125"/>
                    <a:pt x="54909" y="72125"/>
                  </a:cubicBezTo>
                  <a:cubicBezTo>
                    <a:pt x="54930" y="72125"/>
                    <a:pt x="54952" y="72126"/>
                    <a:pt x="54976" y="72127"/>
                  </a:cubicBezTo>
                  <a:cubicBezTo>
                    <a:pt x="55068" y="71916"/>
                    <a:pt x="54453" y="71827"/>
                    <a:pt x="54814" y="71678"/>
                  </a:cubicBezTo>
                  <a:cubicBezTo>
                    <a:pt x="55166" y="71531"/>
                    <a:pt x="55022" y="71263"/>
                    <a:pt x="54974" y="71224"/>
                  </a:cubicBezTo>
                  <a:cubicBezTo>
                    <a:pt x="54706" y="71009"/>
                    <a:pt x="54821" y="70869"/>
                    <a:pt x="55037" y="70736"/>
                  </a:cubicBezTo>
                  <a:cubicBezTo>
                    <a:pt x="55212" y="70629"/>
                    <a:pt x="55065" y="70482"/>
                    <a:pt x="55105" y="70387"/>
                  </a:cubicBezTo>
                  <a:cubicBezTo>
                    <a:pt x="55206" y="70149"/>
                    <a:pt x="54927" y="69880"/>
                    <a:pt x="55099" y="69727"/>
                  </a:cubicBezTo>
                  <a:cubicBezTo>
                    <a:pt x="55540" y="69335"/>
                    <a:pt x="55311" y="68825"/>
                    <a:pt x="55337" y="68422"/>
                  </a:cubicBezTo>
                  <a:cubicBezTo>
                    <a:pt x="55384" y="67699"/>
                    <a:pt x="55368" y="66975"/>
                    <a:pt x="55292" y="66256"/>
                  </a:cubicBezTo>
                  <a:cubicBezTo>
                    <a:pt x="55257" y="65936"/>
                    <a:pt x="55358" y="65695"/>
                    <a:pt x="55600" y="65482"/>
                  </a:cubicBezTo>
                  <a:cubicBezTo>
                    <a:pt x="55074" y="65259"/>
                    <a:pt x="55816" y="64736"/>
                    <a:pt x="55319" y="64505"/>
                  </a:cubicBezTo>
                  <a:cubicBezTo>
                    <a:pt x="55412" y="63646"/>
                    <a:pt x="55180" y="62786"/>
                    <a:pt x="55369" y="61916"/>
                  </a:cubicBezTo>
                  <a:cubicBezTo>
                    <a:pt x="55484" y="61384"/>
                    <a:pt x="55314" y="60804"/>
                    <a:pt x="55401" y="60262"/>
                  </a:cubicBezTo>
                  <a:cubicBezTo>
                    <a:pt x="55494" y="59678"/>
                    <a:pt x="55276" y="59077"/>
                    <a:pt x="55427" y="58554"/>
                  </a:cubicBezTo>
                  <a:cubicBezTo>
                    <a:pt x="55541" y="58153"/>
                    <a:pt x="55372" y="57721"/>
                    <a:pt x="55635" y="57325"/>
                  </a:cubicBezTo>
                  <a:cubicBezTo>
                    <a:pt x="55686" y="57249"/>
                    <a:pt x="55881" y="56893"/>
                    <a:pt x="55758" y="56691"/>
                  </a:cubicBezTo>
                  <a:cubicBezTo>
                    <a:pt x="55285" y="55918"/>
                    <a:pt x="55992" y="55109"/>
                    <a:pt x="55656" y="54361"/>
                  </a:cubicBezTo>
                  <a:cubicBezTo>
                    <a:pt x="55486" y="53981"/>
                    <a:pt x="55692" y="53621"/>
                    <a:pt x="55792" y="53382"/>
                  </a:cubicBezTo>
                  <a:cubicBezTo>
                    <a:pt x="55987" y="52909"/>
                    <a:pt x="55290" y="52521"/>
                    <a:pt x="55798" y="52016"/>
                  </a:cubicBezTo>
                  <a:cubicBezTo>
                    <a:pt x="55953" y="51861"/>
                    <a:pt x="55863" y="51201"/>
                    <a:pt x="55838" y="50771"/>
                  </a:cubicBezTo>
                  <a:cubicBezTo>
                    <a:pt x="55808" y="50245"/>
                    <a:pt x="56030" y="49647"/>
                    <a:pt x="55821" y="49205"/>
                  </a:cubicBezTo>
                  <a:cubicBezTo>
                    <a:pt x="55598" y="48731"/>
                    <a:pt x="55754" y="48281"/>
                    <a:pt x="55797" y="47912"/>
                  </a:cubicBezTo>
                  <a:cubicBezTo>
                    <a:pt x="55872" y="47269"/>
                    <a:pt x="55654" y="46660"/>
                    <a:pt x="55755" y="46022"/>
                  </a:cubicBezTo>
                  <a:cubicBezTo>
                    <a:pt x="55846" y="45452"/>
                    <a:pt x="55629" y="44840"/>
                    <a:pt x="55721" y="44270"/>
                  </a:cubicBezTo>
                  <a:cubicBezTo>
                    <a:pt x="55770" y="43968"/>
                    <a:pt x="55497" y="43782"/>
                    <a:pt x="55577" y="43570"/>
                  </a:cubicBezTo>
                  <a:cubicBezTo>
                    <a:pt x="55794" y="42995"/>
                    <a:pt x="55931" y="42390"/>
                    <a:pt x="55761" y="41827"/>
                  </a:cubicBezTo>
                  <a:cubicBezTo>
                    <a:pt x="55656" y="41477"/>
                    <a:pt x="55629" y="41096"/>
                    <a:pt x="55668" y="40813"/>
                  </a:cubicBezTo>
                  <a:cubicBezTo>
                    <a:pt x="55804" y="39822"/>
                    <a:pt x="55701" y="38866"/>
                    <a:pt x="55618" y="37881"/>
                  </a:cubicBezTo>
                  <a:cubicBezTo>
                    <a:pt x="55571" y="37323"/>
                    <a:pt x="55582" y="36677"/>
                    <a:pt x="55673" y="36131"/>
                  </a:cubicBezTo>
                  <a:cubicBezTo>
                    <a:pt x="55821" y="35240"/>
                    <a:pt x="55588" y="34379"/>
                    <a:pt x="55643" y="33503"/>
                  </a:cubicBezTo>
                  <a:cubicBezTo>
                    <a:pt x="55690" y="32751"/>
                    <a:pt x="55478" y="31887"/>
                    <a:pt x="55535" y="31128"/>
                  </a:cubicBezTo>
                  <a:cubicBezTo>
                    <a:pt x="55622" y="29988"/>
                    <a:pt x="55278" y="28889"/>
                    <a:pt x="55439" y="27739"/>
                  </a:cubicBezTo>
                  <a:cubicBezTo>
                    <a:pt x="55562" y="26853"/>
                    <a:pt x="55250" y="25909"/>
                    <a:pt x="55262" y="24978"/>
                  </a:cubicBezTo>
                  <a:cubicBezTo>
                    <a:pt x="55272" y="24147"/>
                    <a:pt x="54958" y="23346"/>
                    <a:pt x="54877" y="22514"/>
                  </a:cubicBezTo>
                  <a:cubicBezTo>
                    <a:pt x="54853" y="22266"/>
                    <a:pt x="55070" y="22144"/>
                    <a:pt x="54982" y="21914"/>
                  </a:cubicBezTo>
                  <a:cubicBezTo>
                    <a:pt x="54569" y="20838"/>
                    <a:pt x="54709" y="19707"/>
                    <a:pt x="54656" y="18598"/>
                  </a:cubicBezTo>
                  <a:cubicBezTo>
                    <a:pt x="54612" y="17664"/>
                    <a:pt x="54345" y="16756"/>
                    <a:pt x="54437" y="15794"/>
                  </a:cubicBezTo>
                  <a:cubicBezTo>
                    <a:pt x="54484" y="15305"/>
                    <a:pt x="54340" y="14742"/>
                    <a:pt x="54303" y="14212"/>
                  </a:cubicBezTo>
                  <a:cubicBezTo>
                    <a:pt x="54241" y="13331"/>
                    <a:pt x="54246" y="12432"/>
                    <a:pt x="54095" y="11573"/>
                  </a:cubicBezTo>
                  <a:cubicBezTo>
                    <a:pt x="53988" y="10961"/>
                    <a:pt x="53777" y="10334"/>
                    <a:pt x="53700" y="9711"/>
                  </a:cubicBezTo>
                  <a:cubicBezTo>
                    <a:pt x="53495" y="8026"/>
                    <a:pt x="53254" y="6379"/>
                    <a:pt x="52311" y="4850"/>
                  </a:cubicBezTo>
                  <a:cubicBezTo>
                    <a:pt x="51774" y="3977"/>
                    <a:pt x="51172" y="3230"/>
                    <a:pt x="50286" y="2629"/>
                  </a:cubicBezTo>
                  <a:cubicBezTo>
                    <a:pt x="49319" y="1973"/>
                    <a:pt x="48240" y="1518"/>
                    <a:pt x="47088" y="1353"/>
                  </a:cubicBezTo>
                  <a:cubicBezTo>
                    <a:pt x="46685" y="1295"/>
                    <a:pt x="46347" y="1064"/>
                    <a:pt x="45977" y="1064"/>
                  </a:cubicBezTo>
                  <a:cubicBezTo>
                    <a:pt x="45957" y="1064"/>
                    <a:pt x="45936" y="1064"/>
                    <a:pt x="45916" y="1066"/>
                  </a:cubicBezTo>
                  <a:cubicBezTo>
                    <a:pt x="45829" y="1072"/>
                    <a:pt x="45744" y="1075"/>
                    <a:pt x="45659" y="1075"/>
                  </a:cubicBezTo>
                  <a:cubicBezTo>
                    <a:pt x="44619" y="1075"/>
                    <a:pt x="43660" y="645"/>
                    <a:pt x="42624" y="592"/>
                  </a:cubicBezTo>
                  <a:cubicBezTo>
                    <a:pt x="42611" y="591"/>
                    <a:pt x="42597" y="591"/>
                    <a:pt x="42582" y="591"/>
                  </a:cubicBezTo>
                  <a:cubicBezTo>
                    <a:pt x="42417" y="591"/>
                    <a:pt x="42234" y="633"/>
                    <a:pt x="42062" y="633"/>
                  </a:cubicBezTo>
                  <a:cubicBezTo>
                    <a:pt x="41948" y="633"/>
                    <a:pt x="41838" y="614"/>
                    <a:pt x="41743" y="553"/>
                  </a:cubicBezTo>
                  <a:cubicBezTo>
                    <a:pt x="41092" y="135"/>
                    <a:pt x="40324" y="240"/>
                    <a:pt x="39619" y="179"/>
                  </a:cubicBezTo>
                  <a:cubicBezTo>
                    <a:pt x="38572" y="89"/>
                    <a:pt x="37514" y="108"/>
                    <a:pt x="36458" y="51"/>
                  </a:cubicBezTo>
                  <a:cubicBezTo>
                    <a:pt x="35883" y="19"/>
                    <a:pt x="35300" y="0"/>
                    <a:pt x="34717"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latin typeface="Roboto Condensed"/>
                <a:ea typeface="Roboto Condensed"/>
                <a:cs typeface="Roboto Condensed"/>
                <a:sym typeface="Roboto Condensed"/>
              </a:endParaRPr>
            </a:p>
          </p:txBody>
        </p:sp>
        <p:sp>
          <p:nvSpPr>
            <p:cNvPr id="2634" name="Google Shape;2634;p92"/>
            <p:cNvSpPr/>
            <p:nvPr/>
          </p:nvSpPr>
          <p:spPr>
            <a:xfrm>
              <a:off x="1218626" y="2064079"/>
              <a:ext cx="1713838" cy="473513"/>
            </a:xfrm>
            <a:custGeom>
              <a:rect b="b" l="l" r="r" t="t"/>
              <a:pathLst>
                <a:path extrusionOk="0" h="16568" w="50511">
                  <a:moveTo>
                    <a:pt x="31138" y="1"/>
                  </a:moveTo>
                  <a:cubicBezTo>
                    <a:pt x="30808" y="1"/>
                    <a:pt x="30477" y="48"/>
                    <a:pt x="30176" y="228"/>
                  </a:cubicBezTo>
                  <a:cubicBezTo>
                    <a:pt x="29972" y="78"/>
                    <a:pt x="29760" y="33"/>
                    <a:pt x="29542" y="33"/>
                  </a:cubicBezTo>
                  <a:cubicBezTo>
                    <a:pt x="29214" y="33"/>
                    <a:pt x="28875" y="136"/>
                    <a:pt x="28535" y="136"/>
                  </a:cubicBezTo>
                  <a:cubicBezTo>
                    <a:pt x="28416" y="136"/>
                    <a:pt x="28296" y="123"/>
                    <a:pt x="28178" y="89"/>
                  </a:cubicBezTo>
                  <a:cubicBezTo>
                    <a:pt x="28101" y="66"/>
                    <a:pt x="28021" y="58"/>
                    <a:pt x="27940" y="58"/>
                  </a:cubicBezTo>
                  <a:cubicBezTo>
                    <a:pt x="27650" y="58"/>
                    <a:pt x="27334" y="167"/>
                    <a:pt x="26989" y="167"/>
                  </a:cubicBezTo>
                  <a:cubicBezTo>
                    <a:pt x="26881" y="167"/>
                    <a:pt x="26770" y="156"/>
                    <a:pt x="26656" y="128"/>
                  </a:cubicBezTo>
                  <a:cubicBezTo>
                    <a:pt x="26573" y="107"/>
                    <a:pt x="26484" y="99"/>
                    <a:pt x="26391" y="99"/>
                  </a:cubicBezTo>
                  <a:cubicBezTo>
                    <a:pt x="26092" y="99"/>
                    <a:pt x="25744" y="179"/>
                    <a:pt x="25390" y="179"/>
                  </a:cubicBezTo>
                  <a:cubicBezTo>
                    <a:pt x="25319" y="179"/>
                    <a:pt x="25247" y="176"/>
                    <a:pt x="25175" y="168"/>
                  </a:cubicBezTo>
                  <a:cubicBezTo>
                    <a:pt x="25021" y="151"/>
                    <a:pt x="24863" y="147"/>
                    <a:pt x="24702" y="147"/>
                  </a:cubicBezTo>
                  <a:cubicBezTo>
                    <a:pt x="24559" y="147"/>
                    <a:pt x="24414" y="150"/>
                    <a:pt x="24268" y="150"/>
                  </a:cubicBezTo>
                  <a:cubicBezTo>
                    <a:pt x="24029" y="150"/>
                    <a:pt x="23787" y="142"/>
                    <a:pt x="23552" y="97"/>
                  </a:cubicBezTo>
                  <a:cubicBezTo>
                    <a:pt x="23537" y="94"/>
                    <a:pt x="23523" y="93"/>
                    <a:pt x="23509" y="93"/>
                  </a:cubicBezTo>
                  <a:cubicBezTo>
                    <a:pt x="23353" y="93"/>
                    <a:pt x="23236" y="249"/>
                    <a:pt x="23090" y="249"/>
                  </a:cubicBezTo>
                  <a:cubicBezTo>
                    <a:pt x="23052" y="249"/>
                    <a:pt x="23012" y="238"/>
                    <a:pt x="22968" y="211"/>
                  </a:cubicBezTo>
                  <a:cubicBezTo>
                    <a:pt x="22780" y="91"/>
                    <a:pt x="22582" y="59"/>
                    <a:pt x="22381" y="59"/>
                  </a:cubicBezTo>
                  <a:cubicBezTo>
                    <a:pt x="22154" y="59"/>
                    <a:pt x="21922" y="99"/>
                    <a:pt x="21696" y="99"/>
                  </a:cubicBezTo>
                  <a:cubicBezTo>
                    <a:pt x="21644" y="99"/>
                    <a:pt x="21593" y="97"/>
                    <a:pt x="21543" y="92"/>
                  </a:cubicBezTo>
                  <a:cubicBezTo>
                    <a:pt x="21520" y="90"/>
                    <a:pt x="21498" y="89"/>
                    <a:pt x="21475" y="89"/>
                  </a:cubicBezTo>
                  <a:cubicBezTo>
                    <a:pt x="21259" y="89"/>
                    <a:pt x="21009" y="180"/>
                    <a:pt x="20776" y="180"/>
                  </a:cubicBezTo>
                  <a:cubicBezTo>
                    <a:pt x="20678" y="180"/>
                    <a:pt x="20582" y="164"/>
                    <a:pt x="20494" y="118"/>
                  </a:cubicBezTo>
                  <a:cubicBezTo>
                    <a:pt x="20459" y="100"/>
                    <a:pt x="20430" y="93"/>
                    <a:pt x="20405" y="93"/>
                  </a:cubicBezTo>
                  <a:cubicBezTo>
                    <a:pt x="20268" y="93"/>
                    <a:pt x="20266" y="325"/>
                    <a:pt x="20221" y="325"/>
                  </a:cubicBezTo>
                  <a:cubicBezTo>
                    <a:pt x="20208" y="325"/>
                    <a:pt x="20191" y="305"/>
                    <a:pt x="20166" y="253"/>
                  </a:cubicBezTo>
                  <a:cubicBezTo>
                    <a:pt x="20096" y="109"/>
                    <a:pt x="20008" y="68"/>
                    <a:pt x="19915" y="68"/>
                  </a:cubicBezTo>
                  <a:cubicBezTo>
                    <a:pt x="19798" y="68"/>
                    <a:pt x="19672" y="134"/>
                    <a:pt x="19562" y="134"/>
                  </a:cubicBezTo>
                  <a:cubicBezTo>
                    <a:pt x="19514" y="134"/>
                    <a:pt x="19470" y="121"/>
                    <a:pt x="19430" y="85"/>
                  </a:cubicBezTo>
                  <a:cubicBezTo>
                    <a:pt x="19338" y="285"/>
                    <a:pt x="19223" y="348"/>
                    <a:pt x="19100" y="348"/>
                  </a:cubicBezTo>
                  <a:cubicBezTo>
                    <a:pt x="18895" y="348"/>
                    <a:pt x="18665" y="176"/>
                    <a:pt x="18468" y="176"/>
                  </a:cubicBezTo>
                  <a:cubicBezTo>
                    <a:pt x="18465" y="176"/>
                    <a:pt x="18463" y="176"/>
                    <a:pt x="18460" y="177"/>
                  </a:cubicBezTo>
                  <a:cubicBezTo>
                    <a:pt x="18459" y="177"/>
                    <a:pt x="18457" y="177"/>
                    <a:pt x="18456" y="177"/>
                  </a:cubicBezTo>
                  <a:cubicBezTo>
                    <a:pt x="18373" y="177"/>
                    <a:pt x="18301" y="110"/>
                    <a:pt x="18209" y="110"/>
                  </a:cubicBezTo>
                  <a:cubicBezTo>
                    <a:pt x="18158" y="110"/>
                    <a:pt x="18101" y="130"/>
                    <a:pt x="18033" y="192"/>
                  </a:cubicBezTo>
                  <a:cubicBezTo>
                    <a:pt x="17962" y="256"/>
                    <a:pt x="17838" y="303"/>
                    <a:pt x="17710" y="303"/>
                  </a:cubicBezTo>
                  <a:cubicBezTo>
                    <a:pt x="17618" y="303"/>
                    <a:pt x="17525" y="279"/>
                    <a:pt x="17449" y="219"/>
                  </a:cubicBezTo>
                  <a:cubicBezTo>
                    <a:pt x="17377" y="164"/>
                    <a:pt x="17315" y="146"/>
                    <a:pt x="17255" y="146"/>
                  </a:cubicBezTo>
                  <a:cubicBezTo>
                    <a:pt x="17165" y="146"/>
                    <a:pt x="17080" y="185"/>
                    <a:pt x="16974" y="197"/>
                  </a:cubicBezTo>
                  <a:cubicBezTo>
                    <a:pt x="16917" y="204"/>
                    <a:pt x="16859" y="207"/>
                    <a:pt x="16800" y="207"/>
                  </a:cubicBezTo>
                  <a:cubicBezTo>
                    <a:pt x="16708" y="207"/>
                    <a:pt x="16616" y="201"/>
                    <a:pt x="16524" y="201"/>
                  </a:cubicBezTo>
                  <a:cubicBezTo>
                    <a:pt x="16353" y="201"/>
                    <a:pt x="16185" y="220"/>
                    <a:pt x="16029" y="325"/>
                  </a:cubicBezTo>
                  <a:cubicBezTo>
                    <a:pt x="15881" y="145"/>
                    <a:pt x="15730" y="83"/>
                    <a:pt x="15579" y="83"/>
                  </a:cubicBezTo>
                  <a:cubicBezTo>
                    <a:pt x="15300" y="83"/>
                    <a:pt x="15023" y="293"/>
                    <a:pt x="14770" y="347"/>
                  </a:cubicBezTo>
                  <a:cubicBezTo>
                    <a:pt x="14510" y="404"/>
                    <a:pt x="14264" y="465"/>
                    <a:pt x="14022" y="465"/>
                  </a:cubicBezTo>
                  <a:cubicBezTo>
                    <a:pt x="13838" y="465"/>
                    <a:pt x="13655" y="430"/>
                    <a:pt x="13470" y="329"/>
                  </a:cubicBezTo>
                  <a:cubicBezTo>
                    <a:pt x="13388" y="284"/>
                    <a:pt x="13310" y="248"/>
                    <a:pt x="13236" y="248"/>
                  </a:cubicBezTo>
                  <a:cubicBezTo>
                    <a:pt x="13180" y="248"/>
                    <a:pt x="13127" y="268"/>
                    <a:pt x="13075" y="321"/>
                  </a:cubicBezTo>
                  <a:cubicBezTo>
                    <a:pt x="12921" y="476"/>
                    <a:pt x="12742" y="506"/>
                    <a:pt x="12556" y="506"/>
                  </a:cubicBezTo>
                  <a:cubicBezTo>
                    <a:pt x="12441" y="506"/>
                    <a:pt x="12322" y="494"/>
                    <a:pt x="12205" y="494"/>
                  </a:cubicBezTo>
                  <a:cubicBezTo>
                    <a:pt x="11887" y="494"/>
                    <a:pt x="11565" y="478"/>
                    <a:pt x="11247" y="478"/>
                  </a:cubicBezTo>
                  <a:cubicBezTo>
                    <a:pt x="10974" y="478"/>
                    <a:pt x="10703" y="490"/>
                    <a:pt x="10439" y="533"/>
                  </a:cubicBezTo>
                  <a:cubicBezTo>
                    <a:pt x="9844" y="631"/>
                    <a:pt x="9253" y="780"/>
                    <a:pt x="8652" y="780"/>
                  </a:cubicBezTo>
                  <a:cubicBezTo>
                    <a:pt x="8546" y="780"/>
                    <a:pt x="8441" y="775"/>
                    <a:pt x="8335" y="765"/>
                  </a:cubicBezTo>
                  <a:cubicBezTo>
                    <a:pt x="8250" y="757"/>
                    <a:pt x="8161" y="753"/>
                    <a:pt x="8072" y="753"/>
                  </a:cubicBezTo>
                  <a:cubicBezTo>
                    <a:pt x="7759" y="753"/>
                    <a:pt x="7447" y="807"/>
                    <a:pt x="7337" y="952"/>
                  </a:cubicBezTo>
                  <a:cubicBezTo>
                    <a:pt x="7064" y="1316"/>
                    <a:pt x="6733" y="1248"/>
                    <a:pt x="6377" y="1293"/>
                  </a:cubicBezTo>
                  <a:cubicBezTo>
                    <a:pt x="6293" y="1279"/>
                    <a:pt x="6175" y="1230"/>
                    <a:pt x="6094" y="1230"/>
                  </a:cubicBezTo>
                  <a:cubicBezTo>
                    <a:pt x="6071" y="1230"/>
                    <a:pt x="6051" y="1234"/>
                    <a:pt x="6035" y="1244"/>
                  </a:cubicBezTo>
                  <a:cubicBezTo>
                    <a:pt x="5508" y="1592"/>
                    <a:pt x="4784" y="1613"/>
                    <a:pt x="4311" y="1942"/>
                  </a:cubicBezTo>
                  <a:cubicBezTo>
                    <a:pt x="3587" y="2448"/>
                    <a:pt x="2573" y="2620"/>
                    <a:pt x="2181" y="3581"/>
                  </a:cubicBezTo>
                  <a:cubicBezTo>
                    <a:pt x="1983" y="4065"/>
                    <a:pt x="1601" y="4507"/>
                    <a:pt x="1601" y="5054"/>
                  </a:cubicBezTo>
                  <a:cubicBezTo>
                    <a:pt x="1601" y="5502"/>
                    <a:pt x="1191" y="5767"/>
                    <a:pt x="1094" y="6172"/>
                  </a:cubicBezTo>
                  <a:cubicBezTo>
                    <a:pt x="923" y="6893"/>
                    <a:pt x="936" y="7631"/>
                    <a:pt x="829" y="8349"/>
                  </a:cubicBezTo>
                  <a:cubicBezTo>
                    <a:pt x="746" y="8903"/>
                    <a:pt x="660" y="9466"/>
                    <a:pt x="721" y="10000"/>
                  </a:cubicBezTo>
                  <a:cubicBezTo>
                    <a:pt x="751" y="10269"/>
                    <a:pt x="310" y="10263"/>
                    <a:pt x="526" y="10442"/>
                  </a:cubicBezTo>
                  <a:cubicBezTo>
                    <a:pt x="1033" y="10862"/>
                    <a:pt x="199" y="11259"/>
                    <a:pt x="512" y="11707"/>
                  </a:cubicBezTo>
                  <a:cubicBezTo>
                    <a:pt x="558" y="11773"/>
                    <a:pt x="341" y="12102"/>
                    <a:pt x="555" y="12367"/>
                  </a:cubicBezTo>
                  <a:cubicBezTo>
                    <a:pt x="893" y="12785"/>
                    <a:pt x="408" y="13161"/>
                    <a:pt x="354" y="13569"/>
                  </a:cubicBezTo>
                  <a:cubicBezTo>
                    <a:pt x="260" y="14292"/>
                    <a:pt x="335" y="15035"/>
                    <a:pt x="47" y="15747"/>
                  </a:cubicBezTo>
                  <a:cubicBezTo>
                    <a:pt x="0" y="15860"/>
                    <a:pt x="187" y="16154"/>
                    <a:pt x="148" y="16406"/>
                  </a:cubicBezTo>
                  <a:cubicBezTo>
                    <a:pt x="129" y="16527"/>
                    <a:pt x="227" y="16567"/>
                    <a:pt x="332" y="16567"/>
                  </a:cubicBezTo>
                  <a:cubicBezTo>
                    <a:pt x="388" y="16567"/>
                    <a:pt x="446" y="16556"/>
                    <a:pt x="487" y="16539"/>
                  </a:cubicBezTo>
                  <a:cubicBezTo>
                    <a:pt x="926" y="16358"/>
                    <a:pt x="1375" y="16312"/>
                    <a:pt x="1827" y="16312"/>
                  </a:cubicBezTo>
                  <a:cubicBezTo>
                    <a:pt x="2300" y="16312"/>
                    <a:pt x="2776" y="16363"/>
                    <a:pt x="3248" y="16363"/>
                  </a:cubicBezTo>
                  <a:cubicBezTo>
                    <a:pt x="3358" y="16363"/>
                    <a:pt x="3469" y="16360"/>
                    <a:pt x="3578" y="16353"/>
                  </a:cubicBezTo>
                  <a:cubicBezTo>
                    <a:pt x="3701" y="16345"/>
                    <a:pt x="3823" y="16342"/>
                    <a:pt x="3946" y="16342"/>
                  </a:cubicBezTo>
                  <a:cubicBezTo>
                    <a:pt x="4674" y="16342"/>
                    <a:pt x="5410" y="16457"/>
                    <a:pt x="6143" y="16464"/>
                  </a:cubicBezTo>
                  <a:cubicBezTo>
                    <a:pt x="6318" y="16466"/>
                    <a:pt x="6494" y="16467"/>
                    <a:pt x="6669" y="16467"/>
                  </a:cubicBezTo>
                  <a:cubicBezTo>
                    <a:pt x="7629" y="16467"/>
                    <a:pt x="8589" y="16437"/>
                    <a:pt x="9550" y="16391"/>
                  </a:cubicBezTo>
                  <a:cubicBezTo>
                    <a:pt x="9919" y="16373"/>
                    <a:pt x="10289" y="16366"/>
                    <a:pt x="10659" y="16366"/>
                  </a:cubicBezTo>
                  <a:cubicBezTo>
                    <a:pt x="11987" y="16366"/>
                    <a:pt x="13321" y="16459"/>
                    <a:pt x="14651" y="16480"/>
                  </a:cubicBezTo>
                  <a:cubicBezTo>
                    <a:pt x="14826" y="16483"/>
                    <a:pt x="15001" y="16484"/>
                    <a:pt x="15176" y="16484"/>
                  </a:cubicBezTo>
                  <a:cubicBezTo>
                    <a:pt x="16292" y="16484"/>
                    <a:pt x="17407" y="16430"/>
                    <a:pt x="18519" y="16323"/>
                  </a:cubicBezTo>
                  <a:cubicBezTo>
                    <a:pt x="19426" y="16236"/>
                    <a:pt x="20368" y="16193"/>
                    <a:pt x="21292" y="16133"/>
                  </a:cubicBezTo>
                  <a:cubicBezTo>
                    <a:pt x="22053" y="16084"/>
                    <a:pt x="22813" y="16072"/>
                    <a:pt x="23574" y="16072"/>
                  </a:cubicBezTo>
                  <a:cubicBezTo>
                    <a:pt x="24216" y="16072"/>
                    <a:pt x="24858" y="16081"/>
                    <a:pt x="25500" y="16081"/>
                  </a:cubicBezTo>
                  <a:cubicBezTo>
                    <a:pt x="26071" y="16081"/>
                    <a:pt x="26641" y="16074"/>
                    <a:pt x="27212" y="16050"/>
                  </a:cubicBezTo>
                  <a:cubicBezTo>
                    <a:pt x="27737" y="16029"/>
                    <a:pt x="28264" y="16024"/>
                    <a:pt x="28793" y="16024"/>
                  </a:cubicBezTo>
                  <a:cubicBezTo>
                    <a:pt x="29218" y="16024"/>
                    <a:pt x="29645" y="16027"/>
                    <a:pt x="30071" y="16027"/>
                  </a:cubicBezTo>
                  <a:cubicBezTo>
                    <a:pt x="30398" y="16027"/>
                    <a:pt x="30725" y="16025"/>
                    <a:pt x="31052" y="16018"/>
                  </a:cubicBezTo>
                  <a:cubicBezTo>
                    <a:pt x="31435" y="16011"/>
                    <a:pt x="31818" y="16009"/>
                    <a:pt x="32201" y="16009"/>
                  </a:cubicBezTo>
                  <a:cubicBezTo>
                    <a:pt x="32925" y="16009"/>
                    <a:pt x="33649" y="16017"/>
                    <a:pt x="34373" y="16017"/>
                  </a:cubicBezTo>
                  <a:cubicBezTo>
                    <a:pt x="34405" y="16017"/>
                    <a:pt x="34436" y="16017"/>
                    <a:pt x="34467" y="16017"/>
                  </a:cubicBezTo>
                  <a:cubicBezTo>
                    <a:pt x="34903" y="16016"/>
                    <a:pt x="35339" y="15995"/>
                    <a:pt x="35776" y="15995"/>
                  </a:cubicBezTo>
                  <a:cubicBezTo>
                    <a:pt x="35783" y="15995"/>
                    <a:pt x="35790" y="15995"/>
                    <a:pt x="35797" y="15995"/>
                  </a:cubicBezTo>
                  <a:cubicBezTo>
                    <a:pt x="36564" y="15995"/>
                    <a:pt x="37336" y="16036"/>
                    <a:pt x="38103" y="16036"/>
                  </a:cubicBezTo>
                  <a:cubicBezTo>
                    <a:pt x="38562" y="16036"/>
                    <a:pt x="39020" y="16021"/>
                    <a:pt x="39473" y="15974"/>
                  </a:cubicBezTo>
                  <a:cubicBezTo>
                    <a:pt x="40866" y="15830"/>
                    <a:pt x="42267" y="15890"/>
                    <a:pt x="43656" y="15827"/>
                  </a:cubicBezTo>
                  <a:cubicBezTo>
                    <a:pt x="44323" y="15796"/>
                    <a:pt x="44973" y="15511"/>
                    <a:pt x="45640" y="15511"/>
                  </a:cubicBezTo>
                  <a:cubicBezTo>
                    <a:pt x="45857" y="15511"/>
                    <a:pt x="46075" y="15541"/>
                    <a:pt x="46296" y="15619"/>
                  </a:cubicBezTo>
                  <a:cubicBezTo>
                    <a:pt x="46298" y="15620"/>
                    <a:pt x="46300" y="15620"/>
                    <a:pt x="46303" y="15620"/>
                  </a:cubicBezTo>
                  <a:cubicBezTo>
                    <a:pt x="46330" y="15620"/>
                    <a:pt x="46389" y="15583"/>
                    <a:pt x="46395" y="15558"/>
                  </a:cubicBezTo>
                  <a:cubicBezTo>
                    <a:pt x="46437" y="15345"/>
                    <a:pt x="46577" y="15300"/>
                    <a:pt x="46725" y="15300"/>
                  </a:cubicBezTo>
                  <a:cubicBezTo>
                    <a:pt x="46821" y="15300"/>
                    <a:pt x="46920" y="15319"/>
                    <a:pt x="46997" y="15324"/>
                  </a:cubicBezTo>
                  <a:cubicBezTo>
                    <a:pt x="47095" y="15329"/>
                    <a:pt x="47193" y="15332"/>
                    <a:pt x="47291" y="15332"/>
                  </a:cubicBezTo>
                  <a:cubicBezTo>
                    <a:pt x="47904" y="15332"/>
                    <a:pt x="48515" y="15233"/>
                    <a:pt x="49128" y="15233"/>
                  </a:cubicBezTo>
                  <a:cubicBezTo>
                    <a:pt x="49390" y="15233"/>
                    <a:pt x="49652" y="15251"/>
                    <a:pt x="49916" y="15303"/>
                  </a:cubicBezTo>
                  <a:cubicBezTo>
                    <a:pt x="49960" y="15311"/>
                    <a:pt x="50007" y="15316"/>
                    <a:pt x="50054" y="15316"/>
                  </a:cubicBezTo>
                  <a:cubicBezTo>
                    <a:pt x="50279" y="15316"/>
                    <a:pt x="50511" y="15216"/>
                    <a:pt x="50496" y="14994"/>
                  </a:cubicBezTo>
                  <a:cubicBezTo>
                    <a:pt x="50459" y="14463"/>
                    <a:pt x="50463" y="13928"/>
                    <a:pt x="50418" y="13407"/>
                  </a:cubicBezTo>
                  <a:cubicBezTo>
                    <a:pt x="50369" y="12855"/>
                    <a:pt x="50310" y="12295"/>
                    <a:pt x="50259" y="11739"/>
                  </a:cubicBezTo>
                  <a:cubicBezTo>
                    <a:pt x="50187" y="10962"/>
                    <a:pt x="50134" y="10185"/>
                    <a:pt x="50044" y="9408"/>
                  </a:cubicBezTo>
                  <a:cubicBezTo>
                    <a:pt x="49983" y="8886"/>
                    <a:pt x="49899" y="8361"/>
                    <a:pt x="49767" y="7864"/>
                  </a:cubicBezTo>
                  <a:cubicBezTo>
                    <a:pt x="49649" y="7423"/>
                    <a:pt x="49850" y="6965"/>
                    <a:pt x="49656" y="6589"/>
                  </a:cubicBezTo>
                  <a:cubicBezTo>
                    <a:pt x="49466" y="6220"/>
                    <a:pt x="49447" y="5860"/>
                    <a:pt x="49419" y="5486"/>
                  </a:cubicBezTo>
                  <a:cubicBezTo>
                    <a:pt x="49409" y="5355"/>
                    <a:pt x="49471" y="5170"/>
                    <a:pt x="49354" y="5110"/>
                  </a:cubicBezTo>
                  <a:cubicBezTo>
                    <a:pt x="48908" y="4883"/>
                    <a:pt x="48890" y="4415"/>
                    <a:pt x="48668" y="4081"/>
                  </a:cubicBezTo>
                  <a:cubicBezTo>
                    <a:pt x="48274" y="3486"/>
                    <a:pt x="47959" y="2875"/>
                    <a:pt x="47361" y="2402"/>
                  </a:cubicBezTo>
                  <a:cubicBezTo>
                    <a:pt x="47049" y="2155"/>
                    <a:pt x="46629" y="2206"/>
                    <a:pt x="46362" y="1968"/>
                  </a:cubicBezTo>
                  <a:cubicBezTo>
                    <a:pt x="45783" y="1450"/>
                    <a:pt x="44998" y="1390"/>
                    <a:pt x="44287" y="1268"/>
                  </a:cubicBezTo>
                  <a:cubicBezTo>
                    <a:pt x="43525" y="1138"/>
                    <a:pt x="42763" y="995"/>
                    <a:pt x="42001" y="860"/>
                  </a:cubicBezTo>
                  <a:cubicBezTo>
                    <a:pt x="40648" y="621"/>
                    <a:pt x="39284" y="446"/>
                    <a:pt x="37919" y="275"/>
                  </a:cubicBezTo>
                  <a:cubicBezTo>
                    <a:pt x="37905" y="274"/>
                    <a:pt x="37891" y="273"/>
                    <a:pt x="37877" y="273"/>
                  </a:cubicBezTo>
                  <a:cubicBezTo>
                    <a:pt x="37744" y="273"/>
                    <a:pt x="37629" y="349"/>
                    <a:pt x="37500" y="349"/>
                  </a:cubicBezTo>
                  <a:cubicBezTo>
                    <a:pt x="37445" y="349"/>
                    <a:pt x="37389" y="336"/>
                    <a:pt x="37327" y="297"/>
                  </a:cubicBezTo>
                  <a:cubicBezTo>
                    <a:pt x="37040" y="119"/>
                    <a:pt x="36682" y="32"/>
                    <a:pt x="36357" y="32"/>
                  </a:cubicBezTo>
                  <a:cubicBezTo>
                    <a:pt x="36161" y="32"/>
                    <a:pt x="35977" y="63"/>
                    <a:pt x="35828" y="125"/>
                  </a:cubicBezTo>
                  <a:cubicBezTo>
                    <a:pt x="35646" y="201"/>
                    <a:pt x="35471" y="228"/>
                    <a:pt x="35302" y="228"/>
                  </a:cubicBezTo>
                  <a:cubicBezTo>
                    <a:pt x="34897" y="228"/>
                    <a:pt x="34520" y="74"/>
                    <a:pt x="34136" y="74"/>
                  </a:cubicBezTo>
                  <a:cubicBezTo>
                    <a:pt x="34133" y="74"/>
                    <a:pt x="34130" y="74"/>
                    <a:pt x="34126" y="74"/>
                  </a:cubicBezTo>
                  <a:cubicBezTo>
                    <a:pt x="33779" y="76"/>
                    <a:pt x="33422" y="83"/>
                    <a:pt x="33061" y="83"/>
                  </a:cubicBezTo>
                  <a:cubicBezTo>
                    <a:pt x="32692" y="83"/>
                    <a:pt x="32320" y="76"/>
                    <a:pt x="31954" y="52"/>
                  </a:cubicBezTo>
                  <a:cubicBezTo>
                    <a:pt x="31695" y="35"/>
                    <a:pt x="31417" y="1"/>
                    <a:pt x="31138" y="1"/>
                  </a:cubicBezTo>
                  <a:close/>
                </a:path>
              </a:pathLst>
            </a:custGeom>
            <a:solidFill>
              <a:srgbClr val="FEB8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latin typeface="Roboto Condensed"/>
                <a:ea typeface="Roboto Condensed"/>
                <a:cs typeface="Roboto Condensed"/>
                <a:sym typeface="Roboto Condensed"/>
              </a:endParaRPr>
            </a:p>
          </p:txBody>
        </p:sp>
      </p:grpSp>
      <p:grpSp>
        <p:nvGrpSpPr>
          <p:cNvPr id="2635" name="Google Shape;2635;p92"/>
          <p:cNvGrpSpPr/>
          <p:nvPr/>
        </p:nvGrpSpPr>
        <p:grpSpPr>
          <a:xfrm>
            <a:off x="2478445" y="2297262"/>
            <a:ext cx="1901098" cy="2827786"/>
            <a:chOff x="3621450" y="2025923"/>
            <a:chExt cx="1901098" cy="2324526"/>
          </a:xfrm>
        </p:grpSpPr>
        <p:sp>
          <p:nvSpPr>
            <p:cNvPr id="2636" name="Google Shape;2636;p92"/>
            <p:cNvSpPr/>
            <p:nvPr/>
          </p:nvSpPr>
          <p:spPr>
            <a:xfrm>
              <a:off x="3621450" y="2025923"/>
              <a:ext cx="1901098" cy="2324526"/>
            </a:xfrm>
            <a:custGeom>
              <a:rect b="b" l="l" r="r" t="t"/>
              <a:pathLst>
                <a:path extrusionOk="0" h="81334" w="56030">
                  <a:moveTo>
                    <a:pt x="33260" y="1336"/>
                  </a:moveTo>
                  <a:cubicBezTo>
                    <a:pt x="33539" y="1336"/>
                    <a:pt x="33817" y="1370"/>
                    <a:pt x="34076" y="1387"/>
                  </a:cubicBezTo>
                  <a:cubicBezTo>
                    <a:pt x="34442" y="1411"/>
                    <a:pt x="34814" y="1418"/>
                    <a:pt x="35183" y="1418"/>
                  </a:cubicBezTo>
                  <a:cubicBezTo>
                    <a:pt x="35544" y="1418"/>
                    <a:pt x="35901" y="1411"/>
                    <a:pt x="36248" y="1409"/>
                  </a:cubicBezTo>
                  <a:cubicBezTo>
                    <a:pt x="36252" y="1409"/>
                    <a:pt x="36255" y="1409"/>
                    <a:pt x="36258" y="1409"/>
                  </a:cubicBezTo>
                  <a:cubicBezTo>
                    <a:pt x="36642" y="1409"/>
                    <a:pt x="37019" y="1563"/>
                    <a:pt x="37424" y="1563"/>
                  </a:cubicBezTo>
                  <a:cubicBezTo>
                    <a:pt x="37593" y="1563"/>
                    <a:pt x="37768" y="1536"/>
                    <a:pt x="37950" y="1460"/>
                  </a:cubicBezTo>
                  <a:cubicBezTo>
                    <a:pt x="38099" y="1398"/>
                    <a:pt x="38283" y="1367"/>
                    <a:pt x="38479" y="1367"/>
                  </a:cubicBezTo>
                  <a:cubicBezTo>
                    <a:pt x="38804" y="1367"/>
                    <a:pt x="39162" y="1454"/>
                    <a:pt x="39449" y="1632"/>
                  </a:cubicBezTo>
                  <a:cubicBezTo>
                    <a:pt x="39511" y="1671"/>
                    <a:pt x="39567" y="1684"/>
                    <a:pt x="39622" y="1684"/>
                  </a:cubicBezTo>
                  <a:cubicBezTo>
                    <a:pt x="39751" y="1684"/>
                    <a:pt x="39866" y="1608"/>
                    <a:pt x="39999" y="1608"/>
                  </a:cubicBezTo>
                  <a:cubicBezTo>
                    <a:pt x="40013" y="1608"/>
                    <a:pt x="40027" y="1609"/>
                    <a:pt x="40041" y="1610"/>
                  </a:cubicBezTo>
                  <a:cubicBezTo>
                    <a:pt x="41406" y="1781"/>
                    <a:pt x="42770" y="1956"/>
                    <a:pt x="44123" y="2195"/>
                  </a:cubicBezTo>
                  <a:cubicBezTo>
                    <a:pt x="44885" y="2330"/>
                    <a:pt x="45647" y="2473"/>
                    <a:pt x="46409" y="2603"/>
                  </a:cubicBezTo>
                  <a:cubicBezTo>
                    <a:pt x="47120" y="2725"/>
                    <a:pt x="47905" y="2785"/>
                    <a:pt x="48484" y="3303"/>
                  </a:cubicBezTo>
                  <a:cubicBezTo>
                    <a:pt x="48751" y="3541"/>
                    <a:pt x="49171" y="3490"/>
                    <a:pt x="49483" y="3737"/>
                  </a:cubicBezTo>
                  <a:cubicBezTo>
                    <a:pt x="50081" y="4210"/>
                    <a:pt x="50396" y="4821"/>
                    <a:pt x="50790" y="5416"/>
                  </a:cubicBezTo>
                  <a:cubicBezTo>
                    <a:pt x="51012" y="5750"/>
                    <a:pt x="51030" y="6218"/>
                    <a:pt x="51476" y="6445"/>
                  </a:cubicBezTo>
                  <a:cubicBezTo>
                    <a:pt x="51593" y="6505"/>
                    <a:pt x="51531" y="6690"/>
                    <a:pt x="51541" y="6821"/>
                  </a:cubicBezTo>
                  <a:cubicBezTo>
                    <a:pt x="51569" y="7195"/>
                    <a:pt x="51588" y="7555"/>
                    <a:pt x="51778" y="7924"/>
                  </a:cubicBezTo>
                  <a:cubicBezTo>
                    <a:pt x="51972" y="8300"/>
                    <a:pt x="51771" y="8758"/>
                    <a:pt x="51889" y="9199"/>
                  </a:cubicBezTo>
                  <a:cubicBezTo>
                    <a:pt x="52021" y="9696"/>
                    <a:pt x="52105" y="10221"/>
                    <a:pt x="52166" y="10743"/>
                  </a:cubicBezTo>
                  <a:cubicBezTo>
                    <a:pt x="52256" y="11520"/>
                    <a:pt x="52309" y="12297"/>
                    <a:pt x="52381" y="13074"/>
                  </a:cubicBezTo>
                  <a:cubicBezTo>
                    <a:pt x="52432" y="13630"/>
                    <a:pt x="52491" y="14190"/>
                    <a:pt x="52540" y="14742"/>
                  </a:cubicBezTo>
                  <a:cubicBezTo>
                    <a:pt x="52585" y="15263"/>
                    <a:pt x="52581" y="15798"/>
                    <a:pt x="52618" y="16329"/>
                  </a:cubicBezTo>
                  <a:cubicBezTo>
                    <a:pt x="52633" y="16551"/>
                    <a:pt x="52401" y="16651"/>
                    <a:pt x="52176" y="16651"/>
                  </a:cubicBezTo>
                  <a:cubicBezTo>
                    <a:pt x="52129" y="16651"/>
                    <a:pt x="52082" y="16646"/>
                    <a:pt x="52038" y="16638"/>
                  </a:cubicBezTo>
                  <a:cubicBezTo>
                    <a:pt x="51774" y="16586"/>
                    <a:pt x="51512" y="16568"/>
                    <a:pt x="51250" y="16568"/>
                  </a:cubicBezTo>
                  <a:cubicBezTo>
                    <a:pt x="50637" y="16568"/>
                    <a:pt x="50026" y="16667"/>
                    <a:pt x="49413" y="16667"/>
                  </a:cubicBezTo>
                  <a:cubicBezTo>
                    <a:pt x="49315" y="16667"/>
                    <a:pt x="49217" y="16664"/>
                    <a:pt x="49119" y="16659"/>
                  </a:cubicBezTo>
                  <a:cubicBezTo>
                    <a:pt x="49042" y="16654"/>
                    <a:pt x="48943" y="16635"/>
                    <a:pt x="48847" y="16635"/>
                  </a:cubicBezTo>
                  <a:cubicBezTo>
                    <a:pt x="48699" y="16635"/>
                    <a:pt x="48559" y="16680"/>
                    <a:pt x="48517" y="16893"/>
                  </a:cubicBezTo>
                  <a:cubicBezTo>
                    <a:pt x="48511" y="16918"/>
                    <a:pt x="48452" y="16955"/>
                    <a:pt x="48425" y="16955"/>
                  </a:cubicBezTo>
                  <a:cubicBezTo>
                    <a:pt x="48422" y="16955"/>
                    <a:pt x="48420" y="16955"/>
                    <a:pt x="48418" y="16954"/>
                  </a:cubicBezTo>
                  <a:cubicBezTo>
                    <a:pt x="48197" y="16876"/>
                    <a:pt x="47979" y="16846"/>
                    <a:pt x="47762" y="16846"/>
                  </a:cubicBezTo>
                  <a:cubicBezTo>
                    <a:pt x="47095" y="16846"/>
                    <a:pt x="46445" y="17131"/>
                    <a:pt x="45778" y="17162"/>
                  </a:cubicBezTo>
                  <a:cubicBezTo>
                    <a:pt x="44389" y="17225"/>
                    <a:pt x="42988" y="17165"/>
                    <a:pt x="41595" y="17309"/>
                  </a:cubicBezTo>
                  <a:cubicBezTo>
                    <a:pt x="41142" y="17356"/>
                    <a:pt x="40684" y="17371"/>
                    <a:pt x="40225" y="17371"/>
                  </a:cubicBezTo>
                  <a:cubicBezTo>
                    <a:pt x="39458" y="17371"/>
                    <a:pt x="38686" y="17330"/>
                    <a:pt x="37919" y="17330"/>
                  </a:cubicBezTo>
                  <a:cubicBezTo>
                    <a:pt x="37912" y="17330"/>
                    <a:pt x="37905" y="17330"/>
                    <a:pt x="37898" y="17330"/>
                  </a:cubicBezTo>
                  <a:cubicBezTo>
                    <a:pt x="37461" y="17330"/>
                    <a:pt x="37025" y="17351"/>
                    <a:pt x="36589" y="17352"/>
                  </a:cubicBezTo>
                  <a:cubicBezTo>
                    <a:pt x="36558" y="17352"/>
                    <a:pt x="36527" y="17352"/>
                    <a:pt x="36495" y="17352"/>
                  </a:cubicBezTo>
                  <a:cubicBezTo>
                    <a:pt x="35771" y="17352"/>
                    <a:pt x="35047" y="17344"/>
                    <a:pt x="34323" y="17344"/>
                  </a:cubicBezTo>
                  <a:cubicBezTo>
                    <a:pt x="33940" y="17344"/>
                    <a:pt x="33557" y="17346"/>
                    <a:pt x="33174" y="17353"/>
                  </a:cubicBezTo>
                  <a:cubicBezTo>
                    <a:pt x="32847" y="17360"/>
                    <a:pt x="32520" y="17362"/>
                    <a:pt x="32193" y="17362"/>
                  </a:cubicBezTo>
                  <a:cubicBezTo>
                    <a:pt x="31767" y="17362"/>
                    <a:pt x="31340" y="17359"/>
                    <a:pt x="30915" y="17359"/>
                  </a:cubicBezTo>
                  <a:cubicBezTo>
                    <a:pt x="30386" y="17359"/>
                    <a:pt x="29859" y="17364"/>
                    <a:pt x="29334" y="17385"/>
                  </a:cubicBezTo>
                  <a:cubicBezTo>
                    <a:pt x="28763" y="17409"/>
                    <a:pt x="28193" y="17416"/>
                    <a:pt x="27622" y="17416"/>
                  </a:cubicBezTo>
                  <a:cubicBezTo>
                    <a:pt x="26980" y="17416"/>
                    <a:pt x="26338" y="17407"/>
                    <a:pt x="25696" y="17407"/>
                  </a:cubicBezTo>
                  <a:cubicBezTo>
                    <a:pt x="24935" y="17407"/>
                    <a:pt x="24175" y="17419"/>
                    <a:pt x="23414" y="17468"/>
                  </a:cubicBezTo>
                  <a:cubicBezTo>
                    <a:pt x="22490" y="17528"/>
                    <a:pt x="21548" y="17571"/>
                    <a:pt x="20641" y="17658"/>
                  </a:cubicBezTo>
                  <a:cubicBezTo>
                    <a:pt x="19529" y="17765"/>
                    <a:pt x="18414" y="17819"/>
                    <a:pt x="17298" y="17819"/>
                  </a:cubicBezTo>
                  <a:cubicBezTo>
                    <a:pt x="17123" y="17819"/>
                    <a:pt x="16948" y="17818"/>
                    <a:pt x="16773" y="17815"/>
                  </a:cubicBezTo>
                  <a:cubicBezTo>
                    <a:pt x="15443" y="17794"/>
                    <a:pt x="14109" y="17701"/>
                    <a:pt x="12781" y="17701"/>
                  </a:cubicBezTo>
                  <a:cubicBezTo>
                    <a:pt x="12411" y="17701"/>
                    <a:pt x="12041" y="17708"/>
                    <a:pt x="11672" y="17726"/>
                  </a:cubicBezTo>
                  <a:cubicBezTo>
                    <a:pt x="10711" y="17772"/>
                    <a:pt x="9751" y="17802"/>
                    <a:pt x="8791" y="17802"/>
                  </a:cubicBezTo>
                  <a:cubicBezTo>
                    <a:pt x="8616" y="17802"/>
                    <a:pt x="8440" y="17801"/>
                    <a:pt x="8265" y="17799"/>
                  </a:cubicBezTo>
                  <a:cubicBezTo>
                    <a:pt x="7532" y="17792"/>
                    <a:pt x="6796" y="17677"/>
                    <a:pt x="6068" y="17677"/>
                  </a:cubicBezTo>
                  <a:cubicBezTo>
                    <a:pt x="5945" y="17677"/>
                    <a:pt x="5823" y="17680"/>
                    <a:pt x="5700" y="17688"/>
                  </a:cubicBezTo>
                  <a:cubicBezTo>
                    <a:pt x="5591" y="17695"/>
                    <a:pt x="5480" y="17698"/>
                    <a:pt x="5370" y="17698"/>
                  </a:cubicBezTo>
                  <a:cubicBezTo>
                    <a:pt x="4898" y="17698"/>
                    <a:pt x="4422" y="17647"/>
                    <a:pt x="3949" y="17647"/>
                  </a:cubicBezTo>
                  <a:cubicBezTo>
                    <a:pt x="3497" y="17647"/>
                    <a:pt x="3048" y="17693"/>
                    <a:pt x="2609" y="17874"/>
                  </a:cubicBezTo>
                  <a:cubicBezTo>
                    <a:pt x="2568" y="17891"/>
                    <a:pt x="2510" y="17902"/>
                    <a:pt x="2454" y="17902"/>
                  </a:cubicBezTo>
                  <a:cubicBezTo>
                    <a:pt x="2349" y="17902"/>
                    <a:pt x="2251" y="17862"/>
                    <a:pt x="2270" y="17741"/>
                  </a:cubicBezTo>
                  <a:cubicBezTo>
                    <a:pt x="2309" y="17489"/>
                    <a:pt x="2122" y="17195"/>
                    <a:pt x="2169" y="17082"/>
                  </a:cubicBezTo>
                  <a:cubicBezTo>
                    <a:pt x="2457" y="16370"/>
                    <a:pt x="2382" y="15627"/>
                    <a:pt x="2476" y="14904"/>
                  </a:cubicBezTo>
                  <a:cubicBezTo>
                    <a:pt x="2530" y="14496"/>
                    <a:pt x="3015" y="14120"/>
                    <a:pt x="2677" y="13702"/>
                  </a:cubicBezTo>
                  <a:cubicBezTo>
                    <a:pt x="2463" y="13437"/>
                    <a:pt x="2680" y="13108"/>
                    <a:pt x="2634" y="13042"/>
                  </a:cubicBezTo>
                  <a:cubicBezTo>
                    <a:pt x="2321" y="12594"/>
                    <a:pt x="3155" y="12197"/>
                    <a:pt x="2648" y="11777"/>
                  </a:cubicBezTo>
                  <a:cubicBezTo>
                    <a:pt x="2432" y="11598"/>
                    <a:pt x="2873" y="11604"/>
                    <a:pt x="2843" y="11335"/>
                  </a:cubicBezTo>
                  <a:cubicBezTo>
                    <a:pt x="2782" y="10801"/>
                    <a:pt x="2868" y="10238"/>
                    <a:pt x="2951" y="9684"/>
                  </a:cubicBezTo>
                  <a:cubicBezTo>
                    <a:pt x="3058" y="8966"/>
                    <a:pt x="3045" y="8228"/>
                    <a:pt x="3216" y="7507"/>
                  </a:cubicBezTo>
                  <a:cubicBezTo>
                    <a:pt x="3313" y="7102"/>
                    <a:pt x="3723" y="6837"/>
                    <a:pt x="3723" y="6389"/>
                  </a:cubicBezTo>
                  <a:cubicBezTo>
                    <a:pt x="3723" y="5842"/>
                    <a:pt x="4105" y="5400"/>
                    <a:pt x="4303" y="4916"/>
                  </a:cubicBezTo>
                  <a:cubicBezTo>
                    <a:pt x="4695" y="3955"/>
                    <a:pt x="5709" y="3783"/>
                    <a:pt x="6433" y="3277"/>
                  </a:cubicBezTo>
                  <a:cubicBezTo>
                    <a:pt x="6906" y="2948"/>
                    <a:pt x="7630" y="2927"/>
                    <a:pt x="8157" y="2579"/>
                  </a:cubicBezTo>
                  <a:cubicBezTo>
                    <a:pt x="8173" y="2569"/>
                    <a:pt x="8193" y="2565"/>
                    <a:pt x="8216" y="2565"/>
                  </a:cubicBezTo>
                  <a:cubicBezTo>
                    <a:pt x="8297" y="2565"/>
                    <a:pt x="8415" y="2614"/>
                    <a:pt x="8499" y="2628"/>
                  </a:cubicBezTo>
                  <a:cubicBezTo>
                    <a:pt x="8855" y="2583"/>
                    <a:pt x="9186" y="2651"/>
                    <a:pt x="9459" y="2287"/>
                  </a:cubicBezTo>
                  <a:cubicBezTo>
                    <a:pt x="9569" y="2142"/>
                    <a:pt x="9881" y="2088"/>
                    <a:pt x="10194" y="2088"/>
                  </a:cubicBezTo>
                  <a:cubicBezTo>
                    <a:pt x="10283" y="2088"/>
                    <a:pt x="10372" y="2092"/>
                    <a:pt x="10457" y="2100"/>
                  </a:cubicBezTo>
                  <a:cubicBezTo>
                    <a:pt x="10563" y="2110"/>
                    <a:pt x="10668" y="2115"/>
                    <a:pt x="10774" y="2115"/>
                  </a:cubicBezTo>
                  <a:cubicBezTo>
                    <a:pt x="11375" y="2115"/>
                    <a:pt x="11966" y="1966"/>
                    <a:pt x="12561" y="1868"/>
                  </a:cubicBezTo>
                  <a:cubicBezTo>
                    <a:pt x="12825" y="1825"/>
                    <a:pt x="13096" y="1813"/>
                    <a:pt x="13369" y="1813"/>
                  </a:cubicBezTo>
                  <a:cubicBezTo>
                    <a:pt x="13687" y="1813"/>
                    <a:pt x="14009" y="1829"/>
                    <a:pt x="14327" y="1829"/>
                  </a:cubicBezTo>
                  <a:cubicBezTo>
                    <a:pt x="14444" y="1829"/>
                    <a:pt x="14563" y="1841"/>
                    <a:pt x="14678" y="1841"/>
                  </a:cubicBezTo>
                  <a:cubicBezTo>
                    <a:pt x="14864" y="1841"/>
                    <a:pt x="15043" y="1811"/>
                    <a:pt x="15197" y="1656"/>
                  </a:cubicBezTo>
                  <a:cubicBezTo>
                    <a:pt x="15249" y="1603"/>
                    <a:pt x="15302" y="1583"/>
                    <a:pt x="15358" y="1583"/>
                  </a:cubicBezTo>
                  <a:cubicBezTo>
                    <a:pt x="15432" y="1583"/>
                    <a:pt x="15510" y="1619"/>
                    <a:pt x="15592" y="1664"/>
                  </a:cubicBezTo>
                  <a:cubicBezTo>
                    <a:pt x="15777" y="1765"/>
                    <a:pt x="15960" y="1800"/>
                    <a:pt x="16144" y="1800"/>
                  </a:cubicBezTo>
                  <a:cubicBezTo>
                    <a:pt x="16386" y="1800"/>
                    <a:pt x="16632" y="1739"/>
                    <a:pt x="16892" y="1682"/>
                  </a:cubicBezTo>
                  <a:cubicBezTo>
                    <a:pt x="17145" y="1628"/>
                    <a:pt x="17422" y="1418"/>
                    <a:pt x="17701" y="1418"/>
                  </a:cubicBezTo>
                  <a:cubicBezTo>
                    <a:pt x="17852" y="1418"/>
                    <a:pt x="18003" y="1480"/>
                    <a:pt x="18151" y="1660"/>
                  </a:cubicBezTo>
                  <a:cubicBezTo>
                    <a:pt x="18307" y="1555"/>
                    <a:pt x="18475" y="1536"/>
                    <a:pt x="18646" y="1536"/>
                  </a:cubicBezTo>
                  <a:cubicBezTo>
                    <a:pt x="18738" y="1536"/>
                    <a:pt x="18830" y="1542"/>
                    <a:pt x="18922" y="1542"/>
                  </a:cubicBezTo>
                  <a:cubicBezTo>
                    <a:pt x="18981" y="1542"/>
                    <a:pt x="19039" y="1539"/>
                    <a:pt x="19096" y="1532"/>
                  </a:cubicBezTo>
                  <a:cubicBezTo>
                    <a:pt x="19202" y="1520"/>
                    <a:pt x="19287" y="1481"/>
                    <a:pt x="19377" y="1481"/>
                  </a:cubicBezTo>
                  <a:cubicBezTo>
                    <a:pt x="19437" y="1481"/>
                    <a:pt x="19499" y="1499"/>
                    <a:pt x="19571" y="1554"/>
                  </a:cubicBezTo>
                  <a:cubicBezTo>
                    <a:pt x="19647" y="1614"/>
                    <a:pt x="19740" y="1638"/>
                    <a:pt x="19832" y="1638"/>
                  </a:cubicBezTo>
                  <a:cubicBezTo>
                    <a:pt x="19960" y="1638"/>
                    <a:pt x="20084" y="1591"/>
                    <a:pt x="20155" y="1527"/>
                  </a:cubicBezTo>
                  <a:cubicBezTo>
                    <a:pt x="20223" y="1465"/>
                    <a:pt x="20280" y="1445"/>
                    <a:pt x="20331" y="1445"/>
                  </a:cubicBezTo>
                  <a:cubicBezTo>
                    <a:pt x="20423" y="1445"/>
                    <a:pt x="20495" y="1512"/>
                    <a:pt x="20578" y="1512"/>
                  </a:cubicBezTo>
                  <a:cubicBezTo>
                    <a:pt x="20579" y="1512"/>
                    <a:pt x="20581" y="1512"/>
                    <a:pt x="20582" y="1512"/>
                  </a:cubicBezTo>
                  <a:cubicBezTo>
                    <a:pt x="20585" y="1511"/>
                    <a:pt x="20587" y="1511"/>
                    <a:pt x="20590" y="1511"/>
                  </a:cubicBezTo>
                  <a:cubicBezTo>
                    <a:pt x="20787" y="1511"/>
                    <a:pt x="21017" y="1683"/>
                    <a:pt x="21222" y="1683"/>
                  </a:cubicBezTo>
                  <a:cubicBezTo>
                    <a:pt x="21345" y="1683"/>
                    <a:pt x="21460" y="1620"/>
                    <a:pt x="21552" y="1420"/>
                  </a:cubicBezTo>
                  <a:cubicBezTo>
                    <a:pt x="21592" y="1456"/>
                    <a:pt x="21636" y="1469"/>
                    <a:pt x="21684" y="1469"/>
                  </a:cubicBezTo>
                  <a:cubicBezTo>
                    <a:pt x="21794" y="1469"/>
                    <a:pt x="21920" y="1403"/>
                    <a:pt x="22037" y="1403"/>
                  </a:cubicBezTo>
                  <a:cubicBezTo>
                    <a:pt x="22130" y="1403"/>
                    <a:pt x="22218" y="1444"/>
                    <a:pt x="22288" y="1588"/>
                  </a:cubicBezTo>
                  <a:cubicBezTo>
                    <a:pt x="22313" y="1640"/>
                    <a:pt x="22330" y="1660"/>
                    <a:pt x="22343" y="1660"/>
                  </a:cubicBezTo>
                  <a:cubicBezTo>
                    <a:pt x="22388" y="1660"/>
                    <a:pt x="22390" y="1428"/>
                    <a:pt x="22527" y="1428"/>
                  </a:cubicBezTo>
                  <a:cubicBezTo>
                    <a:pt x="22552" y="1428"/>
                    <a:pt x="22581" y="1435"/>
                    <a:pt x="22616" y="1453"/>
                  </a:cubicBezTo>
                  <a:cubicBezTo>
                    <a:pt x="22704" y="1499"/>
                    <a:pt x="22800" y="1515"/>
                    <a:pt x="22898" y="1515"/>
                  </a:cubicBezTo>
                  <a:cubicBezTo>
                    <a:pt x="23131" y="1515"/>
                    <a:pt x="23381" y="1424"/>
                    <a:pt x="23597" y="1424"/>
                  </a:cubicBezTo>
                  <a:cubicBezTo>
                    <a:pt x="23620" y="1424"/>
                    <a:pt x="23642" y="1425"/>
                    <a:pt x="23665" y="1427"/>
                  </a:cubicBezTo>
                  <a:cubicBezTo>
                    <a:pt x="23715" y="1432"/>
                    <a:pt x="23766" y="1434"/>
                    <a:pt x="23818" y="1434"/>
                  </a:cubicBezTo>
                  <a:cubicBezTo>
                    <a:pt x="24044" y="1434"/>
                    <a:pt x="24276" y="1394"/>
                    <a:pt x="24503" y="1394"/>
                  </a:cubicBezTo>
                  <a:cubicBezTo>
                    <a:pt x="24704" y="1394"/>
                    <a:pt x="24902" y="1426"/>
                    <a:pt x="25090" y="1546"/>
                  </a:cubicBezTo>
                  <a:cubicBezTo>
                    <a:pt x="25134" y="1573"/>
                    <a:pt x="25174" y="1584"/>
                    <a:pt x="25212" y="1584"/>
                  </a:cubicBezTo>
                  <a:cubicBezTo>
                    <a:pt x="25358" y="1584"/>
                    <a:pt x="25475" y="1428"/>
                    <a:pt x="25631" y="1428"/>
                  </a:cubicBezTo>
                  <a:cubicBezTo>
                    <a:pt x="25645" y="1428"/>
                    <a:pt x="25659" y="1429"/>
                    <a:pt x="25674" y="1432"/>
                  </a:cubicBezTo>
                  <a:cubicBezTo>
                    <a:pt x="25909" y="1477"/>
                    <a:pt x="26151" y="1485"/>
                    <a:pt x="26390" y="1485"/>
                  </a:cubicBezTo>
                  <a:cubicBezTo>
                    <a:pt x="26536" y="1485"/>
                    <a:pt x="26681" y="1482"/>
                    <a:pt x="26824" y="1482"/>
                  </a:cubicBezTo>
                  <a:cubicBezTo>
                    <a:pt x="26985" y="1482"/>
                    <a:pt x="27143" y="1486"/>
                    <a:pt x="27297" y="1503"/>
                  </a:cubicBezTo>
                  <a:cubicBezTo>
                    <a:pt x="27369" y="1511"/>
                    <a:pt x="27441" y="1514"/>
                    <a:pt x="27512" y="1514"/>
                  </a:cubicBezTo>
                  <a:cubicBezTo>
                    <a:pt x="27866" y="1514"/>
                    <a:pt x="28214" y="1434"/>
                    <a:pt x="28513" y="1434"/>
                  </a:cubicBezTo>
                  <a:cubicBezTo>
                    <a:pt x="28606" y="1434"/>
                    <a:pt x="28695" y="1442"/>
                    <a:pt x="28778" y="1463"/>
                  </a:cubicBezTo>
                  <a:cubicBezTo>
                    <a:pt x="28892" y="1491"/>
                    <a:pt x="29003" y="1502"/>
                    <a:pt x="29111" y="1502"/>
                  </a:cubicBezTo>
                  <a:cubicBezTo>
                    <a:pt x="29456" y="1502"/>
                    <a:pt x="29772" y="1393"/>
                    <a:pt x="30062" y="1393"/>
                  </a:cubicBezTo>
                  <a:cubicBezTo>
                    <a:pt x="30143" y="1393"/>
                    <a:pt x="30223" y="1401"/>
                    <a:pt x="30300" y="1424"/>
                  </a:cubicBezTo>
                  <a:cubicBezTo>
                    <a:pt x="30418" y="1458"/>
                    <a:pt x="30538" y="1471"/>
                    <a:pt x="30657" y="1471"/>
                  </a:cubicBezTo>
                  <a:cubicBezTo>
                    <a:pt x="30997" y="1471"/>
                    <a:pt x="31336" y="1368"/>
                    <a:pt x="31664" y="1368"/>
                  </a:cubicBezTo>
                  <a:cubicBezTo>
                    <a:pt x="31882" y="1368"/>
                    <a:pt x="32094" y="1413"/>
                    <a:pt x="32298" y="1563"/>
                  </a:cubicBezTo>
                  <a:cubicBezTo>
                    <a:pt x="32599" y="1383"/>
                    <a:pt x="32930" y="1336"/>
                    <a:pt x="33260" y="1336"/>
                  </a:cubicBezTo>
                  <a:close/>
                  <a:moveTo>
                    <a:pt x="51948" y="17784"/>
                  </a:moveTo>
                  <a:cubicBezTo>
                    <a:pt x="52101" y="17784"/>
                    <a:pt x="52269" y="18068"/>
                    <a:pt x="52499" y="18068"/>
                  </a:cubicBezTo>
                  <a:cubicBezTo>
                    <a:pt x="52526" y="18068"/>
                    <a:pt x="52554" y="18064"/>
                    <a:pt x="52582" y="18056"/>
                  </a:cubicBezTo>
                  <a:cubicBezTo>
                    <a:pt x="52584" y="18055"/>
                    <a:pt x="52586" y="18055"/>
                    <a:pt x="52588" y="18055"/>
                  </a:cubicBezTo>
                  <a:cubicBezTo>
                    <a:pt x="52699" y="18055"/>
                    <a:pt x="53016" y="18893"/>
                    <a:pt x="52913" y="18980"/>
                  </a:cubicBezTo>
                  <a:cubicBezTo>
                    <a:pt x="52700" y="19161"/>
                    <a:pt x="52860" y="19350"/>
                    <a:pt x="52897" y="19513"/>
                  </a:cubicBezTo>
                  <a:cubicBezTo>
                    <a:pt x="52984" y="19881"/>
                    <a:pt x="52764" y="20320"/>
                    <a:pt x="53181" y="20621"/>
                  </a:cubicBezTo>
                  <a:cubicBezTo>
                    <a:pt x="53210" y="20642"/>
                    <a:pt x="53206" y="20731"/>
                    <a:pt x="53183" y="20773"/>
                  </a:cubicBezTo>
                  <a:cubicBezTo>
                    <a:pt x="52946" y="21205"/>
                    <a:pt x="53086" y="21651"/>
                    <a:pt x="53126" y="22091"/>
                  </a:cubicBezTo>
                  <a:cubicBezTo>
                    <a:pt x="53181" y="22684"/>
                    <a:pt x="53293" y="23275"/>
                    <a:pt x="53202" y="23875"/>
                  </a:cubicBezTo>
                  <a:cubicBezTo>
                    <a:pt x="53149" y="24223"/>
                    <a:pt x="53457" y="24401"/>
                    <a:pt x="53703" y="24601"/>
                  </a:cubicBezTo>
                  <a:cubicBezTo>
                    <a:pt x="53661" y="24663"/>
                    <a:pt x="53602" y="24681"/>
                    <a:pt x="53543" y="24681"/>
                  </a:cubicBezTo>
                  <a:cubicBezTo>
                    <a:pt x="53464" y="24681"/>
                    <a:pt x="53386" y="24650"/>
                    <a:pt x="53350" y="24650"/>
                  </a:cubicBezTo>
                  <a:cubicBezTo>
                    <a:pt x="53324" y="24650"/>
                    <a:pt x="53320" y="24666"/>
                    <a:pt x="53354" y="24721"/>
                  </a:cubicBezTo>
                  <a:cubicBezTo>
                    <a:pt x="53553" y="25052"/>
                    <a:pt x="53250" y="25425"/>
                    <a:pt x="53460" y="25641"/>
                  </a:cubicBezTo>
                  <a:cubicBezTo>
                    <a:pt x="54164" y="26364"/>
                    <a:pt x="53415" y="27140"/>
                    <a:pt x="53638" y="27901"/>
                  </a:cubicBezTo>
                  <a:cubicBezTo>
                    <a:pt x="53851" y="28633"/>
                    <a:pt x="53824" y="29445"/>
                    <a:pt x="53767" y="30213"/>
                  </a:cubicBezTo>
                  <a:cubicBezTo>
                    <a:pt x="53716" y="30890"/>
                    <a:pt x="53701" y="31599"/>
                    <a:pt x="53883" y="32201"/>
                  </a:cubicBezTo>
                  <a:cubicBezTo>
                    <a:pt x="54116" y="32972"/>
                    <a:pt x="53554" y="33773"/>
                    <a:pt x="54121" y="34478"/>
                  </a:cubicBezTo>
                  <a:cubicBezTo>
                    <a:pt x="53553" y="34914"/>
                    <a:pt x="53872" y="35468"/>
                    <a:pt x="53944" y="35950"/>
                  </a:cubicBezTo>
                  <a:cubicBezTo>
                    <a:pt x="54064" y="36756"/>
                    <a:pt x="53788" y="37598"/>
                    <a:pt x="54209" y="38373"/>
                  </a:cubicBezTo>
                  <a:cubicBezTo>
                    <a:pt x="53768" y="38675"/>
                    <a:pt x="54019" y="39098"/>
                    <a:pt x="54005" y="39459"/>
                  </a:cubicBezTo>
                  <a:cubicBezTo>
                    <a:pt x="53965" y="40541"/>
                    <a:pt x="53920" y="41629"/>
                    <a:pt x="53992" y="42709"/>
                  </a:cubicBezTo>
                  <a:cubicBezTo>
                    <a:pt x="54026" y="43220"/>
                    <a:pt x="53950" y="43725"/>
                    <a:pt x="54004" y="44238"/>
                  </a:cubicBezTo>
                  <a:cubicBezTo>
                    <a:pt x="54053" y="44708"/>
                    <a:pt x="54284" y="45275"/>
                    <a:pt x="54127" y="45624"/>
                  </a:cubicBezTo>
                  <a:cubicBezTo>
                    <a:pt x="53848" y="46250"/>
                    <a:pt x="54077" y="46806"/>
                    <a:pt x="54066" y="47386"/>
                  </a:cubicBezTo>
                  <a:cubicBezTo>
                    <a:pt x="54045" y="48554"/>
                    <a:pt x="54058" y="49722"/>
                    <a:pt x="54058" y="50890"/>
                  </a:cubicBezTo>
                  <a:cubicBezTo>
                    <a:pt x="54058" y="51791"/>
                    <a:pt x="54155" y="52705"/>
                    <a:pt x="54027" y="53590"/>
                  </a:cubicBezTo>
                  <a:cubicBezTo>
                    <a:pt x="53901" y="54452"/>
                    <a:pt x="53989" y="55302"/>
                    <a:pt x="53979" y="56155"/>
                  </a:cubicBezTo>
                  <a:cubicBezTo>
                    <a:pt x="53968" y="56968"/>
                    <a:pt x="53882" y="57779"/>
                    <a:pt x="53907" y="58592"/>
                  </a:cubicBezTo>
                  <a:cubicBezTo>
                    <a:pt x="53929" y="59332"/>
                    <a:pt x="54080" y="60089"/>
                    <a:pt x="53827" y="60810"/>
                  </a:cubicBezTo>
                  <a:cubicBezTo>
                    <a:pt x="53394" y="62037"/>
                    <a:pt x="53887" y="63234"/>
                    <a:pt x="53887" y="64443"/>
                  </a:cubicBezTo>
                  <a:cubicBezTo>
                    <a:pt x="53887" y="65810"/>
                    <a:pt x="53898" y="67181"/>
                    <a:pt x="53713" y="68548"/>
                  </a:cubicBezTo>
                  <a:cubicBezTo>
                    <a:pt x="53576" y="69555"/>
                    <a:pt x="53475" y="70575"/>
                    <a:pt x="53343" y="71578"/>
                  </a:cubicBezTo>
                  <a:cubicBezTo>
                    <a:pt x="53136" y="73170"/>
                    <a:pt x="52770" y="74779"/>
                    <a:pt x="51752" y="76172"/>
                  </a:cubicBezTo>
                  <a:cubicBezTo>
                    <a:pt x="51200" y="76929"/>
                    <a:pt x="50495" y="77574"/>
                    <a:pt x="49722" y="78105"/>
                  </a:cubicBezTo>
                  <a:cubicBezTo>
                    <a:pt x="49362" y="78353"/>
                    <a:pt x="48766" y="78445"/>
                    <a:pt x="48273" y="78594"/>
                  </a:cubicBezTo>
                  <a:cubicBezTo>
                    <a:pt x="47260" y="78899"/>
                    <a:pt x="46209" y="78765"/>
                    <a:pt x="45178" y="78837"/>
                  </a:cubicBezTo>
                  <a:cubicBezTo>
                    <a:pt x="43691" y="78939"/>
                    <a:pt x="42184" y="78872"/>
                    <a:pt x="40707" y="79038"/>
                  </a:cubicBezTo>
                  <a:cubicBezTo>
                    <a:pt x="39974" y="79120"/>
                    <a:pt x="39234" y="79275"/>
                    <a:pt x="38493" y="79337"/>
                  </a:cubicBezTo>
                  <a:cubicBezTo>
                    <a:pt x="37299" y="79439"/>
                    <a:pt x="36097" y="79451"/>
                    <a:pt x="34903" y="79544"/>
                  </a:cubicBezTo>
                  <a:cubicBezTo>
                    <a:pt x="34492" y="79575"/>
                    <a:pt x="34056" y="79608"/>
                    <a:pt x="33656" y="79608"/>
                  </a:cubicBezTo>
                  <a:cubicBezTo>
                    <a:pt x="33546" y="79608"/>
                    <a:pt x="33440" y="79605"/>
                    <a:pt x="33337" y="79600"/>
                  </a:cubicBezTo>
                  <a:cubicBezTo>
                    <a:pt x="33269" y="79596"/>
                    <a:pt x="33201" y="79595"/>
                    <a:pt x="33133" y="79595"/>
                  </a:cubicBezTo>
                  <a:cubicBezTo>
                    <a:pt x="32688" y="79595"/>
                    <a:pt x="32251" y="79665"/>
                    <a:pt x="31818" y="79665"/>
                  </a:cubicBezTo>
                  <a:cubicBezTo>
                    <a:pt x="31675" y="79665"/>
                    <a:pt x="31532" y="79657"/>
                    <a:pt x="31390" y="79637"/>
                  </a:cubicBezTo>
                  <a:cubicBezTo>
                    <a:pt x="31197" y="79609"/>
                    <a:pt x="31003" y="79598"/>
                    <a:pt x="30810" y="79598"/>
                  </a:cubicBezTo>
                  <a:cubicBezTo>
                    <a:pt x="30306" y="79598"/>
                    <a:pt x="29809" y="79675"/>
                    <a:pt x="29341" y="79740"/>
                  </a:cubicBezTo>
                  <a:cubicBezTo>
                    <a:pt x="28149" y="79905"/>
                    <a:pt x="26952" y="79894"/>
                    <a:pt x="25765" y="80021"/>
                  </a:cubicBezTo>
                  <a:cubicBezTo>
                    <a:pt x="25329" y="80068"/>
                    <a:pt x="24892" y="80082"/>
                    <a:pt x="24454" y="80082"/>
                  </a:cubicBezTo>
                  <a:cubicBezTo>
                    <a:pt x="23808" y="80082"/>
                    <a:pt x="23161" y="80052"/>
                    <a:pt x="22514" y="80052"/>
                  </a:cubicBezTo>
                  <a:cubicBezTo>
                    <a:pt x="22301" y="80052"/>
                    <a:pt x="22087" y="80055"/>
                    <a:pt x="21873" y="80064"/>
                  </a:cubicBezTo>
                  <a:cubicBezTo>
                    <a:pt x="21808" y="80067"/>
                    <a:pt x="21743" y="80068"/>
                    <a:pt x="21677" y="80068"/>
                  </a:cubicBezTo>
                  <a:cubicBezTo>
                    <a:pt x="21032" y="80068"/>
                    <a:pt x="20358" y="79947"/>
                    <a:pt x="19709" y="79904"/>
                  </a:cubicBezTo>
                  <a:cubicBezTo>
                    <a:pt x="18790" y="79844"/>
                    <a:pt x="17883" y="79671"/>
                    <a:pt x="16953" y="79660"/>
                  </a:cubicBezTo>
                  <a:cubicBezTo>
                    <a:pt x="16393" y="79654"/>
                    <a:pt x="15816" y="79504"/>
                    <a:pt x="15244" y="79425"/>
                  </a:cubicBezTo>
                  <a:cubicBezTo>
                    <a:pt x="13561" y="79191"/>
                    <a:pt x="11870" y="79143"/>
                    <a:pt x="10177" y="79120"/>
                  </a:cubicBezTo>
                  <a:cubicBezTo>
                    <a:pt x="9131" y="79105"/>
                    <a:pt x="8171" y="78904"/>
                    <a:pt x="7345" y="78331"/>
                  </a:cubicBezTo>
                  <a:cubicBezTo>
                    <a:pt x="6830" y="77973"/>
                    <a:pt x="6223" y="77760"/>
                    <a:pt x="5676" y="77469"/>
                  </a:cubicBezTo>
                  <a:cubicBezTo>
                    <a:pt x="5130" y="77179"/>
                    <a:pt x="4888" y="76747"/>
                    <a:pt x="4528" y="76378"/>
                  </a:cubicBezTo>
                  <a:cubicBezTo>
                    <a:pt x="4324" y="76170"/>
                    <a:pt x="4434" y="75732"/>
                    <a:pt x="3977" y="75646"/>
                  </a:cubicBezTo>
                  <a:cubicBezTo>
                    <a:pt x="4253" y="75114"/>
                    <a:pt x="3599" y="74685"/>
                    <a:pt x="3752" y="74219"/>
                  </a:cubicBezTo>
                  <a:cubicBezTo>
                    <a:pt x="3849" y="73927"/>
                    <a:pt x="3574" y="73921"/>
                    <a:pt x="3572" y="73838"/>
                  </a:cubicBezTo>
                  <a:cubicBezTo>
                    <a:pt x="3552" y="73201"/>
                    <a:pt x="3367" y="72638"/>
                    <a:pt x="3108" y="72034"/>
                  </a:cubicBezTo>
                  <a:cubicBezTo>
                    <a:pt x="2939" y="71640"/>
                    <a:pt x="2956" y="71049"/>
                    <a:pt x="2915" y="70546"/>
                  </a:cubicBezTo>
                  <a:cubicBezTo>
                    <a:pt x="2887" y="70203"/>
                    <a:pt x="2881" y="69856"/>
                    <a:pt x="2509" y="69632"/>
                  </a:cubicBezTo>
                  <a:cubicBezTo>
                    <a:pt x="2462" y="69603"/>
                    <a:pt x="2440" y="69442"/>
                    <a:pt x="2465" y="69427"/>
                  </a:cubicBezTo>
                  <a:cubicBezTo>
                    <a:pt x="2890" y="69180"/>
                    <a:pt x="2274" y="68699"/>
                    <a:pt x="2732" y="68470"/>
                  </a:cubicBezTo>
                  <a:cubicBezTo>
                    <a:pt x="2315" y="67847"/>
                    <a:pt x="2664" y="67104"/>
                    <a:pt x="2321" y="66446"/>
                  </a:cubicBezTo>
                  <a:cubicBezTo>
                    <a:pt x="2099" y="66019"/>
                    <a:pt x="2501" y="65508"/>
                    <a:pt x="2297" y="65015"/>
                  </a:cubicBezTo>
                  <a:cubicBezTo>
                    <a:pt x="2187" y="64750"/>
                    <a:pt x="2227" y="64435"/>
                    <a:pt x="2203" y="64142"/>
                  </a:cubicBezTo>
                  <a:cubicBezTo>
                    <a:pt x="2199" y="64089"/>
                    <a:pt x="2193" y="64030"/>
                    <a:pt x="2212" y="63982"/>
                  </a:cubicBezTo>
                  <a:cubicBezTo>
                    <a:pt x="2524" y="63156"/>
                    <a:pt x="2144" y="62308"/>
                    <a:pt x="2293" y="61489"/>
                  </a:cubicBezTo>
                  <a:cubicBezTo>
                    <a:pt x="2501" y="60352"/>
                    <a:pt x="2045" y="59227"/>
                    <a:pt x="2332" y="58077"/>
                  </a:cubicBezTo>
                  <a:cubicBezTo>
                    <a:pt x="2445" y="57629"/>
                    <a:pt x="2429" y="57046"/>
                    <a:pt x="2144" y="56567"/>
                  </a:cubicBezTo>
                  <a:cubicBezTo>
                    <a:pt x="2068" y="56440"/>
                    <a:pt x="2180" y="56406"/>
                    <a:pt x="2256" y="56348"/>
                  </a:cubicBezTo>
                  <a:cubicBezTo>
                    <a:pt x="2357" y="56269"/>
                    <a:pt x="2464" y="56160"/>
                    <a:pt x="2371" y="56051"/>
                  </a:cubicBezTo>
                  <a:cubicBezTo>
                    <a:pt x="1783" y="55362"/>
                    <a:pt x="2512" y="54645"/>
                    <a:pt x="2302" y="53939"/>
                  </a:cubicBezTo>
                  <a:cubicBezTo>
                    <a:pt x="2200" y="53600"/>
                    <a:pt x="2309" y="53215"/>
                    <a:pt x="2112" y="52878"/>
                  </a:cubicBezTo>
                  <a:cubicBezTo>
                    <a:pt x="2093" y="52845"/>
                    <a:pt x="2054" y="52789"/>
                    <a:pt x="2066" y="52777"/>
                  </a:cubicBezTo>
                  <a:cubicBezTo>
                    <a:pt x="2625" y="52189"/>
                    <a:pt x="1990" y="51483"/>
                    <a:pt x="2292" y="50835"/>
                  </a:cubicBezTo>
                  <a:cubicBezTo>
                    <a:pt x="2381" y="50642"/>
                    <a:pt x="2353" y="50177"/>
                    <a:pt x="2192" y="49835"/>
                  </a:cubicBezTo>
                  <a:cubicBezTo>
                    <a:pt x="2106" y="49653"/>
                    <a:pt x="2136" y="49344"/>
                    <a:pt x="2184" y="49156"/>
                  </a:cubicBezTo>
                  <a:cubicBezTo>
                    <a:pt x="2332" y="48581"/>
                    <a:pt x="2140" y="48064"/>
                    <a:pt x="2028" y="47529"/>
                  </a:cubicBezTo>
                  <a:cubicBezTo>
                    <a:pt x="2000" y="47400"/>
                    <a:pt x="2002" y="47312"/>
                    <a:pt x="2167" y="47260"/>
                  </a:cubicBezTo>
                  <a:cubicBezTo>
                    <a:pt x="2231" y="47240"/>
                    <a:pt x="2319" y="47106"/>
                    <a:pt x="2311" y="47099"/>
                  </a:cubicBezTo>
                  <a:cubicBezTo>
                    <a:pt x="1680" y="46504"/>
                    <a:pt x="2512" y="45773"/>
                    <a:pt x="2085" y="45140"/>
                  </a:cubicBezTo>
                  <a:cubicBezTo>
                    <a:pt x="1952" y="44944"/>
                    <a:pt x="1965" y="44619"/>
                    <a:pt x="2021" y="44375"/>
                  </a:cubicBezTo>
                  <a:cubicBezTo>
                    <a:pt x="2150" y="43812"/>
                    <a:pt x="2140" y="43311"/>
                    <a:pt x="1958" y="42728"/>
                  </a:cubicBezTo>
                  <a:cubicBezTo>
                    <a:pt x="1838" y="42341"/>
                    <a:pt x="2115" y="41834"/>
                    <a:pt x="1735" y="41402"/>
                  </a:cubicBezTo>
                  <a:cubicBezTo>
                    <a:pt x="1551" y="41193"/>
                    <a:pt x="1949" y="41055"/>
                    <a:pt x="1934" y="40739"/>
                  </a:cubicBezTo>
                  <a:cubicBezTo>
                    <a:pt x="1902" y="40094"/>
                    <a:pt x="1645" y="39414"/>
                    <a:pt x="1960" y="38765"/>
                  </a:cubicBezTo>
                  <a:cubicBezTo>
                    <a:pt x="1381" y="38559"/>
                    <a:pt x="2255" y="37950"/>
                    <a:pt x="1625" y="37738"/>
                  </a:cubicBezTo>
                  <a:cubicBezTo>
                    <a:pt x="1612" y="37733"/>
                    <a:pt x="1766" y="37432"/>
                    <a:pt x="1761" y="37272"/>
                  </a:cubicBezTo>
                  <a:cubicBezTo>
                    <a:pt x="1750" y="36871"/>
                    <a:pt x="1774" y="36447"/>
                    <a:pt x="1635" y="36079"/>
                  </a:cubicBezTo>
                  <a:cubicBezTo>
                    <a:pt x="1358" y="35342"/>
                    <a:pt x="1763" y="34650"/>
                    <a:pt x="1687" y="33942"/>
                  </a:cubicBezTo>
                  <a:cubicBezTo>
                    <a:pt x="1653" y="33629"/>
                    <a:pt x="1477" y="33331"/>
                    <a:pt x="1812" y="33073"/>
                  </a:cubicBezTo>
                  <a:cubicBezTo>
                    <a:pt x="1405" y="32813"/>
                    <a:pt x="1741" y="32452"/>
                    <a:pt x="1659" y="32146"/>
                  </a:cubicBezTo>
                  <a:cubicBezTo>
                    <a:pt x="1592" y="31897"/>
                    <a:pt x="1421" y="31648"/>
                    <a:pt x="1766" y="31417"/>
                  </a:cubicBezTo>
                  <a:cubicBezTo>
                    <a:pt x="1809" y="31388"/>
                    <a:pt x="1701" y="30965"/>
                    <a:pt x="1674" y="30727"/>
                  </a:cubicBezTo>
                  <a:cubicBezTo>
                    <a:pt x="1592" y="30014"/>
                    <a:pt x="2216" y="29301"/>
                    <a:pt x="1682" y="28577"/>
                  </a:cubicBezTo>
                  <a:cubicBezTo>
                    <a:pt x="1654" y="28540"/>
                    <a:pt x="1634" y="28182"/>
                    <a:pt x="1601" y="27975"/>
                  </a:cubicBezTo>
                  <a:cubicBezTo>
                    <a:pt x="1584" y="27867"/>
                    <a:pt x="1531" y="27748"/>
                    <a:pt x="1730" y="27748"/>
                  </a:cubicBezTo>
                  <a:cubicBezTo>
                    <a:pt x="1736" y="27748"/>
                    <a:pt x="1743" y="27748"/>
                    <a:pt x="1751" y="27749"/>
                  </a:cubicBezTo>
                  <a:cubicBezTo>
                    <a:pt x="1753" y="27749"/>
                    <a:pt x="1755" y="27749"/>
                    <a:pt x="1757" y="27749"/>
                  </a:cubicBezTo>
                  <a:cubicBezTo>
                    <a:pt x="1875" y="27749"/>
                    <a:pt x="1979" y="27642"/>
                    <a:pt x="1945" y="27564"/>
                  </a:cubicBezTo>
                  <a:cubicBezTo>
                    <a:pt x="1679" y="26935"/>
                    <a:pt x="1858" y="26323"/>
                    <a:pt x="2005" y="25709"/>
                  </a:cubicBezTo>
                  <a:cubicBezTo>
                    <a:pt x="2034" y="25582"/>
                    <a:pt x="1901" y="25414"/>
                    <a:pt x="1922" y="25395"/>
                  </a:cubicBezTo>
                  <a:cubicBezTo>
                    <a:pt x="2075" y="25265"/>
                    <a:pt x="1444" y="24906"/>
                    <a:pt x="1965" y="24906"/>
                  </a:cubicBezTo>
                  <a:cubicBezTo>
                    <a:pt x="2001" y="24906"/>
                    <a:pt x="2043" y="24908"/>
                    <a:pt x="2090" y="24912"/>
                  </a:cubicBezTo>
                  <a:cubicBezTo>
                    <a:pt x="2098" y="24759"/>
                    <a:pt x="2126" y="24604"/>
                    <a:pt x="2110" y="24454"/>
                  </a:cubicBezTo>
                  <a:cubicBezTo>
                    <a:pt x="2018" y="23535"/>
                    <a:pt x="1924" y="22633"/>
                    <a:pt x="2182" y="21705"/>
                  </a:cubicBezTo>
                  <a:cubicBezTo>
                    <a:pt x="2315" y="21230"/>
                    <a:pt x="2016" y="20661"/>
                    <a:pt x="2125" y="20173"/>
                  </a:cubicBezTo>
                  <a:cubicBezTo>
                    <a:pt x="2192" y="19866"/>
                    <a:pt x="2034" y="19655"/>
                    <a:pt x="2046" y="19401"/>
                  </a:cubicBezTo>
                  <a:cubicBezTo>
                    <a:pt x="2063" y="19105"/>
                    <a:pt x="2299" y="18955"/>
                    <a:pt x="2551" y="18955"/>
                  </a:cubicBezTo>
                  <a:cubicBezTo>
                    <a:pt x="2582" y="18955"/>
                    <a:pt x="2614" y="18957"/>
                    <a:pt x="2646" y="18962"/>
                  </a:cubicBezTo>
                  <a:cubicBezTo>
                    <a:pt x="2739" y="18976"/>
                    <a:pt x="2829" y="18982"/>
                    <a:pt x="2917" y="18982"/>
                  </a:cubicBezTo>
                  <a:cubicBezTo>
                    <a:pt x="3225" y="18982"/>
                    <a:pt x="3513" y="18909"/>
                    <a:pt x="3806" y="18847"/>
                  </a:cubicBezTo>
                  <a:cubicBezTo>
                    <a:pt x="3870" y="18834"/>
                    <a:pt x="3933" y="18828"/>
                    <a:pt x="3994" y="18828"/>
                  </a:cubicBezTo>
                  <a:cubicBezTo>
                    <a:pt x="4259" y="18828"/>
                    <a:pt x="4507" y="18927"/>
                    <a:pt x="4778" y="18927"/>
                  </a:cubicBezTo>
                  <a:cubicBezTo>
                    <a:pt x="4815" y="18927"/>
                    <a:pt x="4852" y="18926"/>
                    <a:pt x="4889" y="18921"/>
                  </a:cubicBezTo>
                  <a:cubicBezTo>
                    <a:pt x="5113" y="18897"/>
                    <a:pt x="5337" y="18887"/>
                    <a:pt x="5561" y="18887"/>
                  </a:cubicBezTo>
                  <a:cubicBezTo>
                    <a:pt x="6194" y="18887"/>
                    <a:pt x="6827" y="18969"/>
                    <a:pt x="7463" y="19050"/>
                  </a:cubicBezTo>
                  <a:cubicBezTo>
                    <a:pt x="8039" y="19123"/>
                    <a:pt x="8619" y="19159"/>
                    <a:pt x="9201" y="19159"/>
                  </a:cubicBezTo>
                  <a:cubicBezTo>
                    <a:pt x="9722" y="19159"/>
                    <a:pt x="10246" y="19130"/>
                    <a:pt x="10770" y="19074"/>
                  </a:cubicBezTo>
                  <a:cubicBezTo>
                    <a:pt x="10860" y="19064"/>
                    <a:pt x="10952" y="19063"/>
                    <a:pt x="11044" y="19063"/>
                  </a:cubicBezTo>
                  <a:cubicBezTo>
                    <a:pt x="11103" y="19063"/>
                    <a:pt x="11162" y="19063"/>
                    <a:pt x="11221" y="19063"/>
                  </a:cubicBezTo>
                  <a:cubicBezTo>
                    <a:pt x="11494" y="19063"/>
                    <a:pt x="11761" y="19046"/>
                    <a:pt x="11995" y="18853"/>
                  </a:cubicBezTo>
                  <a:cubicBezTo>
                    <a:pt x="12151" y="19009"/>
                    <a:pt x="12323" y="19054"/>
                    <a:pt x="12498" y="19054"/>
                  </a:cubicBezTo>
                  <a:cubicBezTo>
                    <a:pt x="12747" y="19054"/>
                    <a:pt x="13005" y="18963"/>
                    <a:pt x="13244" y="18963"/>
                  </a:cubicBezTo>
                  <a:cubicBezTo>
                    <a:pt x="13324" y="18963"/>
                    <a:pt x="13402" y="18973"/>
                    <a:pt x="13477" y="19001"/>
                  </a:cubicBezTo>
                  <a:cubicBezTo>
                    <a:pt x="13722" y="19091"/>
                    <a:pt x="13965" y="19115"/>
                    <a:pt x="14207" y="19115"/>
                  </a:cubicBezTo>
                  <a:cubicBezTo>
                    <a:pt x="14479" y="19115"/>
                    <a:pt x="14750" y="19085"/>
                    <a:pt x="15021" y="19085"/>
                  </a:cubicBezTo>
                  <a:cubicBezTo>
                    <a:pt x="15124" y="19085"/>
                    <a:pt x="15228" y="19089"/>
                    <a:pt x="15331" y="19101"/>
                  </a:cubicBezTo>
                  <a:cubicBezTo>
                    <a:pt x="15613" y="19134"/>
                    <a:pt x="15899" y="19138"/>
                    <a:pt x="16184" y="19138"/>
                  </a:cubicBezTo>
                  <a:cubicBezTo>
                    <a:pt x="16266" y="19138"/>
                    <a:pt x="16349" y="19137"/>
                    <a:pt x="16431" y="19137"/>
                  </a:cubicBezTo>
                  <a:cubicBezTo>
                    <a:pt x="16720" y="19137"/>
                    <a:pt x="17007" y="19141"/>
                    <a:pt x="17286" y="19176"/>
                  </a:cubicBezTo>
                  <a:cubicBezTo>
                    <a:pt x="17385" y="19188"/>
                    <a:pt x="17483" y="19192"/>
                    <a:pt x="17579" y="19192"/>
                  </a:cubicBezTo>
                  <a:cubicBezTo>
                    <a:pt x="17978" y="19192"/>
                    <a:pt x="18355" y="19108"/>
                    <a:pt x="18747" y="19108"/>
                  </a:cubicBezTo>
                  <a:cubicBezTo>
                    <a:pt x="18756" y="19108"/>
                    <a:pt x="18765" y="19108"/>
                    <a:pt x="18774" y="19108"/>
                  </a:cubicBezTo>
                  <a:cubicBezTo>
                    <a:pt x="18848" y="19109"/>
                    <a:pt x="18922" y="19109"/>
                    <a:pt x="18996" y="19109"/>
                  </a:cubicBezTo>
                  <a:cubicBezTo>
                    <a:pt x="20344" y="19109"/>
                    <a:pt x="21692" y="18988"/>
                    <a:pt x="23039" y="18903"/>
                  </a:cubicBezTo>
                  <a:cubicBezTo>
                    <a:pt x="23749" y="18859"/>
                    <a:pt x="24455" y="18766"/>
                    <a:pt x="25164" y="18724"/>
                  </a:cubicBezTo>
                  <a:cubicBezTo>
                    <a:pt x="25182" y="18723"/>
                    <a:pt x="25199" y="18722"/>
                    <a:pt x="25217" y="18722"/>
                  </a:cubicBezTo>
                  <a:cubicBezTo>
                    <a:pt x="25427" y="18722"/>
                    <a:pt x="25629" y="18791"/>
                    <a:pt x="25860" y="18791"/>
                  </a:cubicBezTo>
                  <a:cubicBezTo>
                    <a:pt x="25886" y="18791"/>
                    <a:pt x="25913" y="18790"/>
                    <a:pt x="25940" y="18788"/>
                  </a:cubicBezTo>
                  <a:cubicBezTo>
                    <a:pt x="26465" y="18749"/>
                    <a:pt x="26988" y="18658"/>
                    <a:pt x="27507" y="18652"/>
                  </a:cubicBezTo>
                  <a:cubicBezTo>
                    <a:pt x="27511" y="18652"/>
                    <a:pt x="27516" y="18652"/>
                    <a:pt x="27520" y="18652"/>
                  </a:cubicBezTo>
                  <a:cubicBezTo>
                    <a:pt x="27834" y="18652"/>
                    <a:pt x="28138" y="18770"/>
                    <a:pt x="28492" y="18770"/>
                  </a:cubicBezTo>
                  <a:cubicBezTo>
                    <a:pt x="28510" y="18770"/>
                    <a:pt x="28528" y="18769"/>
                    <a:pt x="28546" y="18769"/>
                  </a:cubicBezTo>
                  <a:cubicBezTo>
                    <a:pt x="28614" y="18766"/>
                    <a:pt x="28683" y="18765"/>
                    <a:pt x="28751" y="18765"/>
                  </a:cubicBezTo>
                  <a:cubicBezTo>
                    <a:pt x="29115" y="18765"/>
                    <a:pt x="29480" y="18794"/>
                    <a:pt x="29844" y="18794"/>
                  </a:cubicBezTo>
                  <a:cubicBezTo>
                    <a:pt x="30144" y="18794"/>
                    <a:pt x="30444" y="18775"/>
                    <a:pt x="30742" y="18704"/>
                  </a:cubicBezTo>
                  <a:cubicBezTo>
                    <a:pt x="30779" y="18695"/>
                    <a:pt x="30815" y="18691"/>
                    <a:pt x="30849" y="18691"/>
                  </a:cubicBezTo>
                  <a:cubicBezTo>
                    <a:pt x="31031" y="18691"/>
                    <a:pt x="31170" y="18802"/>
                    <a:pt x="31335" y="18840"/>
                  </a:cubicBezTo>
                  <a:cubicBezTo>
                    <a:pt x="31364" y="18846"/>
                    <a:pt x="31385" y="18852"/>
                    <a:pt x="31401" y="18852"/>
                  </a:cubicBezTo>
                  <a:cubicBezTo>
                    <a:pt x="31443" y="18852"/>
                    <a:pt x="31459" y="18818"/>
                    <a:pt x="31498" y="18689"/>
                  </a:cubicBezTo>
                  <a:cubicBezTo>
                    <a:pt x="31518" y="18620"/>
                    <a:pt x="31565" y="18599"/>
                    <a:pt x="31609" y="18599"/>
                  </a:cubicBezTo>
                  <a:cubicBezTo>
                    <a:pt x="31637" y="18599"/>
                    <a:pt x="31664" y="18608"/>
                    <a:pt x="31682" y="18617"/>
                  </a:cubicBezTo>
                  <a:cubicBezTo>
                    <a:pt x="31878" y="18718"/>
                    <a:pt x="32076" y="18747"/>
                    <a:pt x="32276" y="18747"/>
                  </a:cubicBezTo>
                  <a:cubicBezTo>
                    <a:pt x="32560" y="18747"/>
                    <a:pt x="32845" y="18688"/>
                    <a:pt x="33124" y="18688"/>
                  </a:cubicBezTo>
                  <a:cubicBezTo>
                    <a:pt x="33194" y="18688"/>
                    <a:pt x="33262" y="18691"/>
                    <a:pt x="33331" y="18700"/>
                  </a:cubicBezTo>
                  <a:cubicBezTo>
                    <a:pt x="33509" y="18725"/>
                    <a:pt x="33679" y="18728"/>
                    <a:pt x="33849" y="18728"/>
                  </a:cubicBezTo>
                  <a:cubicBezTo>
                    <a:pt x="33917" y="18728"/>
                    <a:pt x="33985" y="18728"/>
                    <a:pt x="34053" y="18728"/>
                  </a:cubicBezTo>
                  <a:cubicBezTo>
                    <a:pt x="34115" y="18728"/>
                    <a:pt x="34177" y="18728"/>
                    <a:pt x="34239" y="18730"/>
                  </a:cubicBezTo>
                  <a:cubicBezTo>
                    <a:pt x="34258" y="18730"/>
                    <a:pt x="34277" y="18731"/>
                    <a:pt x="34296" y="18731"/>
                  </a:cubicBezTo>
                  <a:cubicBezTo>
                    <a:pt x="34656" y="18731"/>
                    <a:pt x="35041" y="18630"/>
                    <a:pt x="35359" y="18630"/>
                  </a:cubicBezTo>
                  <a:cubicBezTo>
                    <a:pt x="35440" y="18630"/>
                    <a:pt x="35516" y="18636"/>
                    <a:pt x="35586" y="18653"/>
                  </a:cubicBezTo>
                  <a:cubicBezTo>
                    <a:pt x="35740" y="18689"/>
                    <a:pt x="35891" y="18702"/>
                    <a:pt x="36039" y="18702"/>
                  </a:cubicBezTo>
                  <a:cubicBezTo>
                    <a:pt x="36403" y="18702"/>
                    <a:pt x="36754" y="18626"/>
                    <a:pt x="37103" y="18626"/>
                  </a:cubicBezTo>
                  <a:cubicBezTo>
                    <a:pt x="37242" y="18626"/>
                    <a:pt x="37381" y="18638"/>
                    <a:pt x="37520" y="18671"/>
                  </a:cubicBezTo>
                  <a:cubicBezTo>
                    <a:pt x="37608" y="18692"/>
                    <a:pt x="37684" y="18705"/>
                    <a:pt x="37757" y="18705"/>
                  </a:cubicBezTo>
                  <a:cubicBezTo>
                    <a:pt x="37877" y="18705"/>
                    <a:pt x="37989" y="18672"/>
                    <a:pt x="38129" y="18593"/>
                  </a:cubicBezTo>
                  <a:cubicBezTo>
                    <a:pt x="38207" y="18549"/>
                    <a:pt x="38285" y="18532"/>
                    <a:pt x="38364" y="18532"/>
                  </a:cubicBezTo>
                  <a:cubicBezTo>
                    <a:pt x="38623" y="18532"/>
                    <a:pt x="38886" y="18718"/>
                    <a:pt x="39168" y="18718"/>
                  </a:cubicBezTo>
                  <a:cubicBezTo>
                    <a:pt x="39216" y="18718"/>
                    <a:pt x="39264" y="18713"/>
                    <a:pt x="39312" y="18700"/>
                  </a:cubicBezTo>
                  <a:cubicBezTo>
                    <a:pt x="39408" y="18676"/>
                    <a:pt x="39504" y="18667"/>
                    <a:pt x="39600" y="18667"/>
                  </a:cubicBezTo>
                  <a:cubicBezTo>
                    <a:pt x="39860" y="18667"/>
                    <a:pt x="40123" y="18732"/>
                    <a:pt x="40389" y="18732"/>
                  </a:cubicBezTo>
                  <a:cubicBezTo>
                    <a:pt x="40520" y="18732"/>
                    <a:pt x="40652" y="18716"/>
                    <a:pt x="40785" y="18669"/>
                  </a:cubicBezTo>
                  <a:cubicBezTo>
                    <a:pt x="40975" y="18601"/>
                    <a:pt x="41169" y="18580"/>
                    <a:pt x="41364" y="18580"/>
                  </a:cubicBezTo>
                  <a:cubicBezTo>
                    <a:pt x="41678" y="18580"/>
                    <a:pt x="41999" y="18634"/>
                    <a:pt x="42322" y="18634"/>
                  </a:cubicBezTo>
                  <a:cubicBezTo>
                    <a:pt x="42448" y="18634"/>
                    <a:pt x="42574" y="18626"/>
                    <a:pt x="42701" y="18603"/>
                  </a:cubicBezTo>
                  <a:cubicBezTo>
                    <a:pt x="43044" y="18541"/>
                    <a:pt x="43393" y="18530"/>
                    <a:pt x="43744" y="18530"/>
                  </a:cubicBezTo>
                  <a:cubicBezTo>
                    <a:pt x="43917" y="18530"/>
                    <a:pt x="44090" y="18533"/>
                    <a:pt x="44262" y="18533"/>
                  </a:cubicBezTo>
                  <a:cubicBezTo>
                    <a:pt x="44740" y="18533"/>
                    <a:pt x="45218" y="18514"/>
                    <a:pt x="45684" y="18372"/>
                  </a:cubicBezTo>
                  <a:cubicBezTo>
                    <a:pt x="45718" y="18362"/>
                    <a:pt x="45761" y="18335"/>
                    <a:pt x="45789" y="18335"/>
                  </a:cubicBezTo>
                  <a:cubicBezTo>
                    <a:pt x="45794" y="18335"/>
                    <a:pt x="45798" y="18336"/>
                    <a:pt x="45802" y="18338"/>
                  </a:cubicBezTo>
                  <a:cubicBezTo>
                    <a:pt x="46010" y="18446"/>
                    <a:pt x="46219" y="18486"/>
                    <a:pt x="46426" y="18486"/>
                  </a:cubicBezTo>
                  <a:cubicBezTo>
                    <a:pt x="46760" y="18486"/>
                    <a:pt x="47088" y="18382"/>
                    <a:pt x="47396" y="18288"/>
                  </a:cubicBezTo>
                  <a:cubicBezTo>
                    <a:pt x="47574" y="18233"/>
                    <a:pt x="47757" y="18219"/>
                    <a:pt x="47941" y="18219"/>
                  </a:cubicBezTo>
                  <a:cubicBezTo>
                    <a:pt x="48136" y="18219"/>
                    <a:pt x="48332" y="18235"/>
                    <a:pt x="48520" y="18235"/>
                  </a:cubicBezTo>
                  <a:cubicBezTo>
                    <a:pt x="48744" y="18235"/>
                    <a:pt x="48958" y="18213"/>
                    <a:pt x="49149" y="18114"/>
                  </a:cubicBezTo>
                  <a:cubicBezTo>
                    <a:pt x="49366" y="18002"/>
                    <a:pt x="49590" y="17979"/>
                    <a:pt x="49814" y="17979"/>
                  </a:cubicBezTo>
                  <a:cubicBezTo>
                    <a:pt x="49973" y="17979"/>
                    <a:pt x="50132" y="17991"/>
                    <a:pt x="50288" y="17991"/>
                  </a:cubicBezTo>
                  <a:cubicBezTo>
                    <a:pt x="50512" y="17991"/>
                    <a:pt x="50731" y="17967"/>
                    <a:pt x="50937" y="17852"/>
                  </a:cubicBezTo>
                  <a:cubicBezTo>
                    <a:pt x="50972" y="17832"/>
                    <a:pt x="51020" y="17824"/>
                    <a:pt x="51074" y="17824"/>
                  </a:cubicBezTo>
                  <a:cubicBezTo>
                    <a:pt x="51187" y="17824"/>
                    <a:pt x="51323" y="17861"/>
                    <a:pt x="51401" y="17913"/>
                  </a:cubicBezTo>
                  <a:cubicBezTo>
                    <a:pt x="51503" y="17978"/>
                    <a:pt x="51560" y="18031"/>
                    <a:pt x="51618" y="18031"/>
                  </a:cubicBezTo>
                  <a:cubicBezTo>
                    <a:pt x="51674" y="18031"/>
                    <a:pt x="51731" y="17983"/>
                    <a:pt x="51829" y="17855"/>
                  </a:cubicBezTo>
                  <a:cubicBezTo>
                    <a:pt x="51868" y="17804"/>
                    <a:pt x="51908" y="17784"/>
                    <a:pt x="51948" y="17784"/>
                  </a:cubicBezTo>
                  <a:close/>
                  <a:moveTo>
                    <a:pt x="34717" y="0"/>
                  </a:moveTo>
                  <a:cubicBezTo>
                    <a:pt x="34341" y="0"/>
                    <a:pt x="33964" y="8"/>
                    <a:pt x="33590" y="25"/>
                  </a:cubicBezTo>
                  <a:cubicBezTo>
                    <a:pt x="33064" y="50"/>
                    <a:pt x="32506" y="233"/>
                    <a:pt x="32002" y="233"/>
                  </a:cubicBezTo>
                  <a:cubicBezTo>
                    <a:pt x="31868" y="233"/>
                    <a:pt x="31738" y="220"/>
                    <a:pt x="31614" y="188"/>
                  </a:cubicBezTo>
                  <a:cubicBezTo>
                    <a:pt x="31378" y="127"/>
                    <a:pt x="31148" y="109"/>
                    <a:pt x="30921" y="109"/>
                  </a:cubicBezTo>
                  <a:cubicBezTo>
                    <a:pt x="30567" y="109"/>
                    <a:pt x="30220" y="154"/>
                    <a:pt x="29868" y="154"/>
                  </a:cubicBezTo>
                  <a:cubicBezTo>
                    <a:pt x="29755" y="154"/>
                    <a:pt x="29640" y="149"/>
                    <a:pt x="29525" y="136"/>
                  </a:cubicBezTo>
                  <a:cubicBezTo>
                    <a:pt x="29330" y="115"/>
                    <a:pt x="29133" y="107"/>
                    <a:pt x="28935" y="107"/>
                  </a:cubicBezTo>
                  <a:cubicBezTo>
                    <a:pt x="28215" y="107"/>
                    <a:pt x="27482" y="218"/>
                    <a:pt x="26756" y="227"/>
                  </a:cubicBezTo>
                  <a:cubicBezTo>
                    <a:pt x="26736" y="227"/>
                    <a:pt x="26717" y="227"/>
                    <a:pt x="26698" y="227"/>
                  </a:cubicBezTo>
                  <a:cubicBezTo>
                    <a:pt x="26002" y="227"/>
                    <a:pt x="25314" y="86"/>
                    <a:pt x="24612" y="86"/>
                  </a:cubicBezTo>
                  <a:cubicBezTo>
                    <a:pt x="24482" y="86"/>
                    <a:pt x="24352" y="91"/>
                    <a:pt x="24222" y="102"/>
                  </a:cubicBezTo>
                  <a:cubicBezTo>
                    <a:pt x="23971" y="124"/>
                    <a:pt x="23719" y="167"/>
                    <a:pt x="23457" y="167"/>
                  </a:cubicBezTo>
                  <a:cubicBezTo>
                    <a:pt x="23328" y="167"/>
                    <a:pt x="23197" y="157"/>
                    <a:pt x="23063" y="129"/>
                  </a:cubicBezTo>
                  <a:cubicBezTo>
                    <a:pt x="22736" y="62"/>
                    <a:pt x="22332" y="7"/>
                    <a:pt x="21992" y="7"/>
                  </a:cubicBezTo>
                  <a:cubicBezTo>
                    <a:pt x="21806" y="7"/>
                    <a:pt x="21639" y="23"/>
                    <a:pt x="21514" y="63"/>
                  </a:cubicBezTo>
                  <a:cubicBezTo>
                    <a:pt x="21219" y="157"/>
                    <a:pt x="20932" y="186"/>
                    <a:pt x="20649" y="186"/>
                  </a:cubicBezTo>
                  <a:cubicBezTo>
                    <a:pt x="20188" y="186"/>
                    <a:pt x="19739" y="109"/>
                    <a:pt x="19287" y="109"/>
                  </a:cubicBezTo>
                  <a:cubicBezTo>
                    <a:pt x="19184" y="109"/>
                    <a:pt x="19081" y="113"/>
                    <a:pt x="18978" y="123"/>
                  </a:cubicBezTo>
                  <a:cubicBezTo>
                    <a:pt x="18879" y="132"/>
                    <a:pt x="18778" y="136"/>
                    <a:pt x="18676" y="136"/>
                  </a:cubicBezTo>
                  <a:cubicBezTo>
                    <a:pt x="18396" y="136"/>
                    <a:pt x="18106" y="110"/>
                    <a:pt x="17837" y="110"/>
                  </a:cubicBezTo>
                  <a:cubicBezTo>
                    <a:pt x="17670" y="110"/>
                    <a:pt x="17511" y="120"/>
                    <a:pt x="17367" y="151"/>
                  </a:cubicBezTo>
                  <a:cubicBezTo>
                    <a:pt x="17049" y="220"/>
                    <a:pt x="16733" y="239"/>
                    <a:pt x="16418" y="239"/>
                  </a:cubicBezTo>
                  <a:cubicBezTo>
                    <a:pt x="16005" y="239"/>
                    <a:pt x="15594" y="206"/>
                    <a:pt x="15186" y="206"/>
                  </a:cubicBezTo>
                  <a:cubicBezTo>
                    <a:pt x="14902" y="206"/>
                    <a:pt x="14620" y="222"/>
                    <a:pt x="14338" y="277"/>
                  </a:cubicBezTo>
                  <a:cubicBezTo>
                    <a:pt x="13903" y="361"/>
                    <a:pt x="13467" y="279"/>
                    <a:pt x="13019" y="360"/>
                  </a:cubicBezTo>
                  <a:cubicBezTo>
                    <a:pt x="12334" y="483"/>
                    <a:pt x="11669" y="712"/>
                    <a:pt x="10979" y="771"/>
                  </a:cubicBezTo>
                  <a:cubicBezTo>
                    <a:pt x="9788" y="873"/>
                    <a:pt x="8569" y="818"/>
                    <a:pt x="7513" y="1469"/>
                  </a:cubicBezTo>
                  <a:cubicBezTo>
                    <a:pt x="7458" y="1503"/>
                    <a:pt x="7376" y="1516"/>
                    <a:pt x="7298" y="1516"/>
                  </a:cubicBezTo>
                  <a:cubicBezTo>
                    <a:pt x="7266" y="1516"/>
                    <a:pt x="7236" y="1514"/>
                    <a:pt x="7207" y="1510"/>
                  </a:cubicBezTo>
                  <a:cubicBezTo>
                    <a:pt x="7131" y="1500"/>
                    <a:pt x="7056" y="1495"/>
                    <a:pt x="6983" y="1495"/>
                  </a:cubicBezTo>
                  <a:cubicBezTo>
                    <a:pt x="6292" y="1495"/>
                    <a:pt x="5732" y="1919"/>
                    <a:pt x="5117" y="2111"/>
                  </a:cubicBezTo>
                  <a:cubicBezTo>
                    <a:pt x="4440" y="2322"/>
                    <a:pt x="3801" y="2845"/>
                    <a:pt x="3342" y="3371"/>
                  </a:cubicBezTo>
                  <a:cubicBezTo>
                    <a:pt x="2669" y="4140"/>
                    <a:pt x="2222" y="5042"/>
                    <a:pt x="1824" y="5980"/>
                  </a:cubicBezTo>
                  <a:cubicBezTo>
                    <a:pt x="1229" y="7380"/>
                    <a:pt x="1090" y="8812"/>
                    <a:pt x="1024" y="10273"/>
                  </a:cubicBezTo>
                  <a:cubicBezTo>
                    <a:pt x="1010" y="10591"/>
                    <a:pt x="1010" y="10913"/>
                    <a:pt x="969" y="11229"/>
                  </a:cubicBezTo>
                  <a:cubicBezTo>
                    <a:pt x="879" y="11935"/>
                    <a:pt x="832" y="12637"/>
                    <a:pt x="911" y="13349"/>
                  </a:cubicBezTo>
                  <a:cubicBezTo>
                    <a:pt x="969" y="13868"/>
                    <a:pt x="1079" y="14432"/>
                    <a:pt x="924" y="14912"/>
                  </a:cubicBezTo>
                  <a:cubicBezTo>
                    <a:pt x="543" y="16092"/>
                    <a:pt x="707" y="17286"/>
                    <a:pt x="682" y="18468"/>
                  </a:cubicBezTo>
                  <a:cubicBezTo>
                    <a:pt x="669" y="19089"/>
                    <a:pt x="727" y="19764"/>
                    <a:pt x="647" y="20341"/>
                  </a:cubicBezTo>
                  <a:cubicBezTo>
                    <a:pt x="517" y="21282"/>
                    <a:pt x="575" y="22225"/>
                    <a:pt x="473" y="23162"/>
                  </a:cubicBezTo>
                  <a:cubicBezTo>
                    <a:pt x="416" y="23688"/>
                    <a:pt x="150" y="24225"/>
                    <a:pt x="274" y="24721"/>
                  </a:cubicBezTo>
                  <a:cubicBezTo>
                    <a:pt x="384" y="25156"/>
                    <a:pt x="399" y="25585"/>
                    <a:pt x="305" y="25968"/>
                  </a:cubicBezTo>
                  <a:cubicBezTo>
                    <a:pt x="101" y="26802"/>
                    <a:pt x="190" y="27648"/>
                    <a:pt x="204" y="28465"/>
                  </a:cubicBezTo>
                  <a:cubicBezTo>
                    <a:pt x="221" y="29595"/>
                    <a:pt x="136" y="30722"/>
                    <a:pt x="131" y="31848"/>
                  </a:cubicBezTo>
                  <a:cubicBezTo>
                    <a:pt x="127" y="32945"/>
                    <a:pt x="1" y="34066"/>
                    <a:pt x="6" y="35159"/>
                  </a:cubicBezTo>
                  <a:cubicBezTo>
                    <a:pt x="11" y="36406"/>
                    <a:pt x="22" y="37672"/>
                    <a:pt x="157" y="38919"/>
                  </a:cubicBezTo>
                  <a:cubicBezTo>
                    <a:pt x="321" y="40432"/>
                    <a:pt x="280" y="41950"/>
                    <a:pt x="417" y="43461"/>
                  </a:cubicBezTo>
                  <a:cubicBezTo>
                    <a:pt x="481" y="44156"/>
                    <a:pt x="354" y="44845"/>
                    <a:pt x="453" y="45552"/>
                  </a:cubicBezTo>
                  <a:cubicBezTo>
                    <a:pt x="514" y="45990"/>
                    <a:pt x="651" y="46479"/>
                    <a:pt x="545" y="46934"/>
                  </a:cubicBezTo>
                  <a:cubicBezTo>
                    <a:pt x="350" y="47776"/>
                    <a:pt x="622" y="48604"/>
                    <a:pt x="575" y="49444"/>
                  </a:cubicBezTo>
                  <a:cubicBezTo>
                    <a:pt x="525" y="50326"/>
                    <a:pt x="734" y="51220"/>
                    <a:pt x="688" y="52103"/>
                  </a:cubicBezTo>
                  <a:cubicBezTo>
                    <a:pt x="658" y="52721"/>
                    <a:pt x="633" y="53359"/>
                    <a:pt x="621" y="53966"/>
                  </a:cubicBezTo>
                  <a:cubicBezTo>
                    <a:pt x="607" y="54643"/>
                    <a:pt x="760" y="55364"/>
                    <a:pt x="741" y="56061"/>
                  </a:cubicBezTo>
                  <a:cubicBezTo>
                    <a:pt x="710" y="57093"/>
                    <a:pt x="618" y="58122"/>
                    <a:pt x="770" y="59153"/>
                  </a:cubicBezTo>
                  <a:cubicBezTo>
                    <a:pt x="789" y="59285"/>
                    <a:pt x="763" y="59421"/>
                    <a:pt x="754" y="59556"/>
                  </a:cubicBezTo>
                  <a:cubicBezTo>
                    <a:pt x="712" y="60212"/>
                    <a:pt x="749" y="60870"/>
                    <a:pt x="740" y="61524"/>
                  </a:cubicBezTo>
                  <a:cubicBezTo>
                    <a:pt x="727" y="62262"/>
                    <a:pt x="870" y="62994"/>
                    <a:pt x="785" y="63737"/>
                  </a:cubicBezTo>
                  <a:cubicBezTo>
                    <a:pt x="756" y="63993"/>
                    <a:pt x="506" y="64161"/>
                    <a:pt x="615" y="64481"/>
                  </a:cubicBezTo>
                  <a:cubicBezTo>
                    <a:pt x="789" y="64988"/>
                    <a:pt x="825" y="65537"/>
                    <a:pt x="879" y="66072"/>
                  </a:cubicBezTo>
                  <a:cubicBezTo>
                    <a:pt x="942" y="66721"/>
                    <a:pt x="806" y="67389"/>
                    <a:pt x="881" y="68018"/>
                  </a:cubicBezTo>
                  <a:cubicBezTo>
                    <a:pt x="977" y="68818"/>
                    <a:pt x="1128" y="69646"/>
                    <a:pt x="1170" y="70426"/>
                  </a:cubicBezTo>
                  <a:cubicBezTo>
                    <a:pt x="1215" y="71254"/>
                    <a:pt x="1651" y="71954"/>
                    <a:pt x="1687" y="72761"/>
                  </a:cubicBezTo>
                  <a:cubicBezTo>
                    <a:pt x="1718" y="73423"/>
                    <a:pt x="1978" y="74082"/>
                    <a:pt x="2181" y="74731"/>
                  </a:cubicBezTo>
                  <a:cubicBezTo>
                    <a:pt x="2429" y="75527"/>
                    <a:pt x="2645" y="76339"/>
                    <a:pt x="3110" y="77063"/>
                  </a:cubicBezTo>
                  <a:cubicBezTo>
                    <a:pt x="3365" y="77460"/>
                    <a:pt x="3754" y="77739"/>
                    <a:pt x="4120" y="78049"/>
                  </a:cubicBezTo>
                  <a:cubicBezTo>
                    <a:pt x="4511" y="78380"/>
                    <a:pt x="4971" y="78671"/>
                    <a:pt x="5383" y="78811"/>
                  </a:cubicBezTo>
                  <a:cubicBezTo>
                    <a:pt x="6246" y="79107"/>
                    <a:pt x="7029" y="79556"/>
                    <a:pt x="7785" y="79965"/>
                  </a:cubicBezTo>
                  <a:cubicBezTo>
                    <a:pt x="8352" y="80272"/>
                    <a:pt x="8910" y="80312"/>
                    <a:pt x="9465" y="80312"/>
                  </a:cubicBezTo>
                  <a:cubicBezTo>
                    <a:pt x="9662" y="80312"/>
                    <a:pt x="9859" y="80307"/>
                    <a:pt x="10057" y="80307"/>
                  </a:cubicBezTo>
                  <a:cubicBezTo>
                    <a:pt x="10219" y="80307"/>
                    <a:pt x="10381" y="80310"/>
                    <a:pt x="10543" y="80323"/>
                  </a:cubicBezTo>
                  <a:cubicBezTo>
                    <a:pt x="10865" y="80348"/>
                    <a:pt x="11208" y="80433"/>
                    <a:pt x="11547" y="80433"/>
                  </a:cubicBezTo>
                  <a:cubicBezTo>
                    <a:pt x="11802" y="80433"/>
                    <a:pt x="12054" y="80385"/>
                    <a:pt x="12293" y="80229"/>
                  </a:cubicBezTo>
                  <a:cubicBezTo>
                    <a:pt x="13259" y="80681"/>
                    <a:pt x="14343" y="80517"/>
                    <a:pt x="15363" y="80649"/>
                  </a:cubicBezTo>
                  <a:cubicBezTo>
                    <a:pt x="16475" y="80793"/>
                    <a:pt x="17610" y="80918"/>
                    <a:pt x="18731" y="81036"/>
                  </a:cubicBezTo>
                  <a:cubicBezTo>
                    <a:pt x="19730" y="81141"/>
                    <a:pt x="20745" y="81158"/>
                    <a:pt x="21747" y="81304"/>
                  </a:cubicBezTo>
                  <a:cubicBezTo>
                    <a:pt x="21893" y="81325"/>
                    <a:pt x="22044" y="81333"/>
                    <a:pt x="22197" y="81333"/>
                  </a:cubicBezTo>
                  <a:cubicBezTo>
                    <a:pt x="22753" y="81333"/>
                    <a:pt x="23348" y="81223"/>
                    <a:pt x="23903" y="81216"/>
                  </a:cubicBezTo>
                  <a:cubicBezTo>
                    <a:pt x="23937" y="81215"/>
                    <a:pt x="23971" y="81215"/>
                    <a:pt x="24005" y="81215"/>
                  </a:cubicBezTo>
                  <a:cubicBezTo>
                    <a:pt x="24604" y="81215"/>
                    <a:pt x="25204" y="81278"/>
                    <a:pt x="25802" y="81278"/>
                  </a:cubicBezTo>
                  <a:cubicBezTo>
                    <a:pt x="26234" y="81278"/>
                    <a:pt x="26665" y="81245"/>
                    <a:pt x="27094" y="81133"/>
                  </a:cubicBezTo>
                  <a:cubicBezTo>
                    <a:pt x="27287" y="81082"/>
                    <a:pt x="27482" y="81067"/>
                    <a:pt x="27677" y="81067"/>
                  </a:cubicBezTo>
                  <a:cubicBezTo>
                    <a:pt x="27995" y="81067"/>
                    <a:pt x="28314" y="81108"/>
                    <a:pt x="28623" y="81108"/>
                  </a:cubicBezTo>
                  <a:cubicBezTo>
                    <a:pt x="28626" y="81108"/>
                    <a:pt x="28629" y="81108"/>
                    <a:pt x="28631" y="81108"/>
                  </a:cubicBezTo>
                  <a:cubicBezTo>
                    <a:pt x="29070" y="81107"/>
                    <a:pt x="29499" y="80875"/>
                    <a:pt x="29876" y="80875"/>
                  </a:cubicBezTo>
                  <a:cubicBezTo>
                    <a:pt x="29966" y="80875"/>
                    <a:pt x="30053" y="80889"/>
                    <a:pt x="30136" y="80921"/>
                  </a:cubicBezTo>
                  <a:cubicBezTo>
                    <a:pt x="30191" y="80943"/>
                    <a:pt x="30245" y="80952"/>
                    <a:pt x="30299" y="80952"/>
                  </a:cubicBezTo>
                  <a:cubicBezTo>
                    <a:pt x="30548" y="80952"/>
                    <a:pt x="30781" y="80760"/>
                    <a:pt x="30998" y="80760"/>
                  </a:cubicBezTo>
                  <a:cubicBezTo>
                    <a:pt x="31110" y="80760"/>
                    <a:pt x="31217" y="80811"/>
                    <a:pt x="31321" y="80965"/>
                  </a:cubicBezTo>
                  <a:cubicBezTo>
                    <a:pt x="31468" y="80781"/>
                    <a:pt x="31636" y="80725"/>
                    <a:pt x="31811" y="80725"/>
                  </a:cubicBezTo>
                  <a:cubicBezTo>
                    <a:pt x="32080" y="80725"/>
                    <a:pt x="32365" y="80856"/>
                    <a:pt x="32623" y="80856"/>
                  </a:cubicBezTo>
                  <a:cubicBezTo>
                    <a:pt x="32640" y="80856"/>
                    <a:pt x="32657" y="80855"/>
                    <a:pt x="32674" y="80854"/>
                  </a:cubicBezTo>
                  <a:cubicBezTo>
                    <a:pt x="33777" y="80774"/>
                    <a:pt x="34899" y="80838"/>
                    <a:pt x="36011" y="80735"/>
                  </a:cubicBezTo>
                  <a:cubicBezTo>
                    <a:pt x="36186" y="80719"/>
                    <a:pt x="36362" y="80722"/>
                    <a:pt x="36538" y="80714"/>
                  </a:cubicBezTo>
                  <a:cubicBezTo>
                    <a:pt x="37209" y="80683"/>
                    <a:pt x="37884" y="80681"/>
                    <a:pt x="38549" y="80611"/>
                  </a:cubicBezTo>
                  <a:cubicBezTo>
                    <a:pt x="39369" y="80526"/>
                    <a:pt x="40193" y="80435"/>
                    <a:pt x="40999" y="80297"/>
                  </a:cubicBezTo>
                  <a:cubicBezTo>
                    <a:pt x="41307" y="80244"/>
                    <a:pt x="41614" y="80229"/>
                    <a:pt x="41919" y="80229"/>
                  </a:cubicBezTo>
                  <a:cubicBezTo>
                    <a:pt x="42320" y="80229"/>
                    <a:pt x="42718" y="80255"/>
                    <a:pt x="43117" y="80255"/>
                  </a:cubicBezTo>
                  <a:cubicBezTo>
                    <a:pt x="43326" y="80255"/>
                    <a:pt x="43534" y="80248"/>
                    <a:pt x="43743" y="80226"/>
                  </a:cubicBezTo>
                  <a:cubicBezTo>
                    <a:pt x="44184" y="80181"/>
                    <a:pt x="44621" y="80084"/>
                    <a:pt x="45069" y="80060"/>
                  </a:cubicBezTo>
                  <a:cubicBezTo>
                    <a:pt x="45083" y="80060"/>
                    <a:pt x="45097" y="80059"/>
                    <a:pt x="45111" y="80059"/>
                  </a:cubicBezTo>
                  <a:cubicBezTo>
                    <a:pt x="45354" y="80059"/>
                    <a:pt x="45584" y="80167"/>
                    <a:pt x="45816" y="80167"/>
                  </a:cubicBezTo>
                  <a:cubicBezTo>
                    <a:pt x="45897" y="80167"/>
                    <a:pt x="45978" y="80154"/>
                    <a:pt x="46060" y="80119"/>
                  </a:cubicBezTo>
                  <a:cubicBezTo>
                    <a:pt x="46469" y="79944"/>
                    <a:pt x="46940" y="79990"/>
                    <a:pt x="47355" y="79969"/>
                  </a:cubicBezTo>
                  <a:cubicBezTo>
                    <a:pt x="48672" y="79902"/>
                    <a:pt x="49799" y="79455"/>
                    <a:pt x="50895" y="78857"/>
                  </a:cubicBezTo>
                  <a:cubicBezTo>
                    <a:pt x="51608" y="78469"/>
                    <a:pt x="52152" y="77907"/>
                    <a:pt x="52623" y="77331"/>
                  </a:cubicBezTo>
                  <a:cubicBezTo>
                    <a:pt x="52932" y="76952"/>
                    <a:pt x="53404" y="76649"/>
                    <a:pt x="53554" y="76201"/>
                  </a:cubicBezTo>
                  <a:cubicBezTo>
                    <a:pt x="53707" y="75742"/>
                    <a:pt x="53995" y="75348"/>
                    <a:pt x="54155" y="74898"/>
                  </a:cubicBezTo>
                  <a:cubicBezTo>
                    <a:pt x="54392" y="74233"/>
                    <a:pt x="54524" y="73534"/>
                    <a:pt x="54547" y="72827"/>
                  </a:cubicBezTo>
                  <a:cubicBezTo>
                    <a:pt x="54556" y="72580"/>
                    <a:pt x="54346" y="72125"/>
                    <a:pt x="54909" y="72125"/>
                  </a:cubicBezTo>
                  <a:cubicBezTo>
                    <a:pt x="54930" y="72125"/>
                    <a:pt x="54952" y="72126"/>
                    <a:pt x="54976" y="72127"/>
                  </a:cubicBezTo>
                  <a:cubicBezTo>
                    <a:pt x="55068" y="71916"/>
                    <a:pt x="54453" y="71827"/>
                    <a:pt x="54814" y="71678"/>
                  </a:cubicBezTo>
                  <a:cubicBezTo>
                    <a:pt x="55166" y="71531"/>
                    <a:pt x="55022" y="71263"/>
                    <a:pt x="54974" y="71224"/>
                  </a:cubicBezTo>
                  <a:cubicBezTo>
                    <a:pt x="54706" y="71009"/>
                    <a:pt x="54821" y="70869"/>
                    <a:pt x="55037" y="70736"/>
                  </a:cubicBezTo>
                  <a:cubicBezTo>
                    <a:pt x="55212" y="70629"/>
                    <a:pt x="55065" y="70482"/>
                    <a:pt x="55105" y="70387"/>
                  </a:cubicBezTo>
                  <a:cubicBezTo>
                    <a:pt x="55206" y="70149"/>
                    <a:pt x="54927" y="69880"/>
                    <a:pt x="55099" y="69727"/>
                  </a:cubicBezTo>
                  <a:cubicBezTo>
                    <a:pt x="55540" y="69335"/>
                    <a:pt x="55311" y="68825"/>
                    <a:pt x="55337" y="68422"/>
                  </a:cubicBezTo>
                  <a:cubicBezTo>
                    <a:pt x="55384" y="67699"/>
                    <a:pt x="55368" y="66975"/>
                    <a:pt x="55292" y="66256"/>
                  </a:cubicBezTo>
                  <a:cubicBezTo>
                    <a:pt x="55257" y="65936"/>
                    <a:pt x="55358" y="65695"/>
                    <a:pt x="55600" y="65482"/>
                  </a:cubicBezTo>
                  <a:cubicBezTo>
                    <a:pt x="55074" y="65259"/>
                    <a:pt x="55816" y="64736"/>
                    <a:pt x="55319" y="64505"/>
                  </a:cubicBezTo>
                  <a:cubicBezTo>
                    <a:pt x="55412" y="63646"/>
                    <a:pt x="55180" y="62786"/>
                    <a:pt x="55369" y="61916"/>
                  </a:cubicBezTo>
                  <a:cubicBezTo>
                    <a:pt x="55484" y="61384"/>
                    <a:pt x="55314" y="60804"/>
                    <a:pt x="55401" y="60262"/>
                  </a:cubicBezTo>
                  <a:cubicBezTo>
                    <a:pt x="55494" y="59678"/>
                    <a:pt x="55276" y="59077"/>
                    <a:pt x="55427" y="58554"/>
                  </a:cubicBezTo>
                  <a:cubicBezTo>
                    <a:pt x="55541" y="58153"/>
                    <a:pt x="55372" y="57721"/>
                    <a:pt x="55635" y="57325"/>
                  </a:cubicBezTo>
                  <a:cubicBezTo>
                    <a:pt x="55686" y="57249"/>
                    <a:pt x="55881" y="56893"/>
                    <a:pt x="55758" y="56691"/>
                  </a:cubicBezTo>
                  <a:cubicBezTo>
                    <a:pt x="55285" y="55918"/>
                    <a:pt x="55992" y="55109"/>
                    <a:pt x="55656" y="54361"/>
                  </a:cubicBezTo>
                  <a:cubicBezTo>
                    <a:pt x="55486" y="53981"/>
                    <a:pt x="55692" y="53621"/>
                    <a:pt x="55792" y="53382"/>
                  </a:cubicBezTo>
                  <a:cubicBezTo>
                    <a:pt x="55987" y="52909"/>
                    <a:pt x="55290" y="52521"/>
                    <a:pt x="55798" y="52016"/>
                  </a:cubicBezTo>
                  <a:cubicBezTo>
                    <a:pt x="55953" y="51861"/>
                    <a:pt x="55863" y="51201"/>
                    <a:pt x="55838" y="50771"/>
                  </a:cubicBezTo>
                  <a:cubicBezTo>
                    <a:pt x="55808" y="50245"/>
                    <a:pt x="56030" y="49647"/>
                    <a:pt x="55821" y="49205"/>
                  </a:cubicBezTo>
                  <a:cubicBezTo>
                    <a:pt x="55598" y="48731"/>
                    <a:pt x="55754" y="48281"/>
                    <a:pt x="55797" y="47912"/>
                  </a:cubicBezTo>
                  <a:cubicBezTo>
                    <a:pt x="55872" y="47269"/>
                    <a:pt x="55654" y="46660"/>
                    <a:pt x="55755" y="46022"/>
                  </a:cubicBezTo>
                  <a:cubicBezTo>
                    <a:pt x="55846" y="45452"/>
                    <a:pt x="55629" y="44840"/>
                    <a:pt x="55721" y="44270"/>
                  </a:cubicBezTo>
                  <a:cubicBezTo>
                    <a:pt x="55770" y="43968"/>
                    <a:pt x="55497" y="43782"/>
                    <a:pt x="55577" y="43570"/>
                  </a:cubicBezTo>
                  <a:cubicBezTo>
                    <a:pt x="55794" y="42995"/>
                    <a:pt x="55931" y="42390"/>
                    <a:pt x="55761" y="41827"/>
                  </a:cubicBezTo>
                  <a:cubicBezTo>
                    <a:pt x="55656" y="41477"/>
                    <a:pt x="55629" y="41096"/>
                    <a:pt x="55668" y="40813"/>
                  </a:cubicBezTo>
                  <a:cubicBezTo>
                    <a:pt x="55804" y="39822"/>
                    <a:pt x="55701" y="38866"/>
                    <a:pt x="55618" y="37881"/>
                  </a:cubicBezTo>
                  <a:cubicBezTo>
                    <a:pt x="55571" y="37323"/>
                    <a:pt x="55582" y="36677"/>
                    <a:pt x="55673" y="36131"/>
                  </a:cubicBezTo>
                  <a:cubicBezTo>
                    <a:pt x="55821" y="35240"/>
                    <a:pt x="55588" y="34379"/>
                    <a:pt x="55643" y="33503"/>
                  </a:cubicBezTo>
                  <a:cubicBezTo>
                    <a:pt x="55690" y="32751"/>
                    <a:pt x="55478" y="31887"/>
                    <a:pt x="55535" y="31128"/>
                  </a:cubicBezTo>
                  <a:cubicBezTo>
                    <a:pt x="55622" y="29988"/>
                    <a:pt x="55278" y="28889"/>
                    <a:pt x="55439" y="27739"/>
                  </a:cubicBezTo>
                  <a:cubicBezTo>
                    <a:pt x="55562" y="26853"/>
                    <a:pt x="55250" y="25909"/>
                    <a:pt x="55262" y="24978"/>
                  </a:cubicBezTo>
                  <a:cubicBezTo>
                    <a:pt x="55272" y="24147"/>
                    <a:pt x="54958" y="23346"/>
                    <a:pt x="54877" y="22514"/>
                  </a:cubicBezTo>
                  <a:cubicBezTo>
                    <a:pt x="54853" y="22266"/>
                    <a:pt x="55070" y="22144"/>
                    <a:pt x="54982" y="21914"/>
                  </a:cubicBezTo>
                  <a:cubicBezTo>
                    <a:pt x="54569" y="20838"/>
                    <a:pt x="54709" y="19707"/>
                    <a:pt x="54656" y="18598"/>
                  </a:cubicBezTo>
                  <a:cubicBezTo>
                    <a:pt x="54612" y="17664"/>
                    <a:pt x="54345" y="16756"/>
                    <a:pt x="54437" y="15794"/>
                  </a:cubicBezTo>
                  <a:cubicBezTo>
                    <a:pt x="54484" y="15305"/>
                    <a:pt x="54340" y="14742"/>
                    <a:pt x="54303" y="14212"/>
                  </a:cubicBezTo>
                  <a:cubicBezTo>
                    <a:pt x="54241" y="13331"/>
                    <a:pt x="54246" y="12432"/>
                    <a:pt x="54095" y="11573"/>
                  </a:cubicBezTo>
                  <a:cubicBezTo>
                    <a:pt x="53988" y="10961"/>
                    <a:pt x="53777" y="10334"/>
                    <a:pt x="53700" y="9711"/>
                  </a:cubicBezTo>
                  <a:cubicBezTo>
                    <a:pt x="53495" y="8026"/>
                    <a:pt x="53254" y="6379"/>
                    <a:pt x="52311" y="4850"/>
                  </a:cubicBezTo>
                  <a:cubicBezTo>
                    <a:pt x="51774" y="3977"/>
                    <a:pt x="51172" y="3230"/>
                    <a:pt x="50286" y="2629"/>
                  </a:cubicBezTo>
                  <a:cubicBezTo>
                    <a:pt x="49319" y="1973"/>
                    <a:pt x="48240" y="1518"/>
                    <a:pt x="47088" y="1353"/>
                  </a:cubicBezTo>
                  <a:cubicBezTo>
                    <a:pt x="46685" y="1295"/>
                    <a:pt x="46347" y="1064"/>
                    <a:pt x="45977" y="1064"/>
                  </a:cubicBezTo>
                  <a:cubicBezTo>
                    <a:pt x="45957" y="1064"/>
                    <a:pt x="45936" y="1064"/>
                    <a:pt x="45916" y="1066"/>
                  </a:cubicBezTo>
                  <a:cubicBezTo>
                    <a:pt x="45829" y="1072"/>
                    <a:pt x="45744" y="1075"/>
                    <a:pt x="45659" y="1075"/>
                  </a:cubicBezTo>
                  <a:cubicBezTo>
                    <a:pt x="44619" y="1075"/>
                    <a:pt x="43660" y="645"/>
                    <a:pt x="42624" y="592"/>
                  </a:cubicBezTo>
                  <a:cubicBezTo>
                    <a:pt x="42611" y="591"/>
                    <a:pt x="42597" y="591"/>
                    <a:pt x="42582" y="591"/>
                  </a:cubicBezTo>
                  <a:cubicBezTo>
                    <a:pt x="42417" y="591"/>
                    <a:pt x="42234" y="633"/>
                    <a:pt x="42062" y="633"/>
                  </a:cubicBezTo>
                  <a:cubicBezTo>
                    <a:pt x="41948" y="633"/>
                    <a:pt x="41838" y="614"/>
                    <a:pt x="41743" y="553"/>
                  </a:cubicBezTo>
                  <a:cubicBezTo>
                    <a:pt x="41092" y="135"/>
                    <a:pt x="40324" y="240"/>
                    <a:pt x="39619" y="179"/>
                  </a:cubicBezTo>
                  <a:cubicBezTo>
                    <a:pt x="38572" y="89"/>
                    <a:pt x="37514" y="108"/>
                    <a:pt x="36458" y="51"/>
                  </a:cubicBezTo>
                  <a:cubicBezTo>
                    <a:pt x="35883" y="19"/>
                    <a:pt x="35300" y="0"/>
                    <a:pt x="34717"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latin typeface="Roboto Condensed"/>
                <a:ea typeface="Roboto Condensed"/>
                <a:cs typeface="Roboto Condensed"/>
                <a:sym typeface="Roboto Condensed"/>
              </a:endParaRPr>
            </a:p>
          </p:txBody>
        </p:sp>
        <p:sp>
          <p:nvSpPr>
            <p:cNvPr id="2637" name="Google Shape;2637;p92"/>
            <p:cNvSpPr/>
            <p:nvPr/>
          </p:nvSpPr>
          <p:spPr>
            <a:xfrm>
              <a:off x="3693451" y="2064079"/>
              <a:ext cx="1713838" cy="473513"/>
            </a:xfrm>
            <a:custGeom>
              <a:rect b="b" l="l" r="r" t="t"/>
              <a:pathLst>
                <a:path extrusionOk="0" h="16568" w="50511">
                  <a:moveTo>
                    <a:pt x="31138" y="1"/>
                  </a:moveTo>
                  <a:cubicBezTo>
                    <a:pt x="30808" y="1"/>
                    <a:pt x="30477" y="48"/>
                    <a:pt x="30176" y="228"/>
                  </a:cubicBezTo>
                  <a:cubicBezTo>
                    <a:pt x="29972" y="78"/>
                    <a:pt x="29760" y="33"/>
                    <a:pt x="29542" y="33"/>
                  </a:cubicBezTo>
                  <a:cubicBezTo>
                    <a:pt x="29214" y="33"/>
                    <a:pt x="28875" y="136"/>
                    <a:pt x="28535" y="136"/>
                  </a:cubicBezTo>
                  <a:cubicBezTo>
                    <a:pt x="28416" y="136"/>
                    <a:pt x="28296" y="123"/>
                    <a:pt x="28178" y="89"/>
                  </a:cubicBezTo>
                  <a:cubicBezTo>
                    <a:pt x="28101" y="66"/>
                    <a:pt x="28021" y="58"/>
                    <a:pt x="27940" y="58"/>
                  </a:cubicBezTo>
                  <a:cubicBezTo>
                    <a:pt x="27650" y="58"/>
                    <a:pt x="27334" y="167"/>
                    <a:pt x="26989" y="167"/>
                  </a:cubicBezTo>
                  <a:cubicBezTo>
                    <a:pt x="26881" y="167"/>
                    <a:pt x="26770" y="156"/>
                    <a:pt x="26656" y="128"/>
                  </a:cubicBezTo>
                  <a:cubicBezTo>
                    <a:pt x="26573" y="107"/>
                    <a:pt x="26484" y="99"/>
                    <a:pt x="26391" y="99"/>
                  </a:cubicBezTo>
                  <a:cubicBezTo>
                    <a:pt x="26092" y="99"/>
                    <a:pt x="25744" y="179"/>
                    <a:pt x="25390" y="179"/>
                  </a:cubicBezTo>
                  <a:cubicBezTo>
                    <a:pt x="25319" y="179"/>
                    <a:pt x="25247" y="176"/>
                    <a:pt x="25175" y="168"/>
                  </a:cubicBezTo>
                  <a:cubicBezTo>
                    <a:pt x="25021" y="151"/>
                    <a:pt x="24863" y="147"/>
                    <a:pt x="24702" y="147"/>
                  </a:cubicBezTo>
                  <a:cubicBezTo>
                    <a:pt x="24559" y="147"/>
                    <a:pt x="24414" y="150"/>
                    <a:pt x="24268" y="150"/>
                  </a:cubicBezTo>
                  <a:cubicBezTo>
                    <a:pt x="24029" y="150"/>
                    <a:pt x="23787" y="142"/>
                    <a:pt x="23552" y="97"/>
                  </a:cubicBezTo>
                  <a:cubicBezTo>
                    <a:pt x="23537" y="94"/>
                    <a:pt x="23523" y="93"/>
                    <a:pt x="23509" y="93"/>
                  </a:cubicBezTo>
                  <a:cubicBezTo>
                    <a:pt x="23353" y="93"/>
                    <a:pt x="23236" y="249"/>
                    <a:pt x="23090" y="249"/>
                  </a:cubicBezTo>
                  <a:cubicBezTo>
                    <a:pt x="23052" y="249"/>
                    <a:pt x="23012" y="238"/>
                    <a:pt x="22968" y="211"/>
                  </a:cubicBezTo>
                  <a:cubicBezTo>
                    <a:pt x="22780" y="91"/>
                    <a:pt x="22582" y="59"/>
                    <a:pt x="22381" y="59"/>
                  </a:cubicBezTo>
                  <a:cubicBezTo>
                    <a:pt x="22154" y="59"/>
                    <a:pt x="21922" y="99"/>
                    <a:pt x="21696" y="99"/>
                  </a:cubicBezTo>
                  <a:cubicBezTo>
                    <a:pt x="21644" y="99"/>
                    <a:pt x="21593" y="97"/>
                    <a:pt x="21543" y="92"/>
                  </a:cubicBezTo>
                  <a:cubicBezTo>
                    <a:pt x="21520" y="90"/>
                    <a:pt x="21498" y="89"/>
                    <a:pt x="21475" y="89"/>
                  </a:cubicBezTo>
                  <a:cubicBezTo>
                    <a:pt x="21259" y="89"/>
                    <a:pt x="21009" y="180"/>
                    <a:pt x="20776" y="180"/>
                  </a:cubicBezTo>
                  <a:cubicBezTo>
                    <a:pt x="20678" y="180"/>
                    <a:pt x="20582" y="164"/>
                    <a:pt x="20494" y="118"/>
                  </a:cubicBezTo>
                  <a:cubicBezTo>
                    <a:pt x="20459" y="100"/>
                    <a:pt x="20430" y="93"/>
                    <a:pt x="20405" y="93"/>
                  </a:cubicBezTo>
                  <a:cubicBezTo>
                    <a:pt x="20268" y="93"/>
                    <a:pt x="20266" y="325"/>
                    <a:pt x="20221" y="325"/>
                  </a:cubicBezTo>
                  <a:cubicBezTo>
                    <a:pt x="20208" y="325"/>
                    <a:pt x="20191" y="305"/>
                    <a:pt x="20166" y="253"/>
                  </a:cubicBezTo>
                  <a:cubicBezTo>
                    <a:pt x="20096" y="109"/>
                    <a:pt x="20008" y="68"/>
                    <a:pt x="19915" y="68"/>
                  </a:cubicBezTo>
                  <a:cubicBezTo>
                    <a:pt x="19798" y="68"/>
                    <a:pt x="19672" y="134"/>
                    <a:pt x="19562" y="134"/>
                  </a:cubicBezTo>
                  <a:cubicBezTo>
                    <a:pt x="19514" y="134"/>
                    <a:pt x="19470" y="121"/>
                    <a:pt x="19430" y="85"/>
                  </a:cubicBezTo>
                  <a:cubicBezTo>
                    <a:pt x="19338" y="285"/>
                    <a:pt x="19223" y="348"/>
                    <a:pt x="19100" y="348"/>
                  </a:cubicBezTo>
                  <a:cubicBezTo>
                    <a:pt x="18895" y="348"/>
                    <a:pt x="18665" y="176"/>
                    <a:pt x="18468" y="176"/>
                  </a:cubicBezTo>
                  <a:cubicBezTo>
                    <a:pt x="18465" y="176"/>
                    <a:pt x="18463" y="176"/>
                    <a:pt x="18460" y="177"/>
                  </a:cubicBezTo>
                  <a:cubicBezTo>
                    <a:pt x="18459" y="177"/>
                    <a:pt x="18457" y="177"/>
                    <a:pt x="18456" y="177"/>
                  </a:cubicBezTo>
                  <a:cubicBezTo>
                    <a:pt x="18373" y="177"/>
                    <a:pt x="18301" y="110"/>
                    <a:pt x="18209" y="110"/>
                  </a:cubicBezTo>
                  <a:cubicBezTo>
                    <a:pt x="18158" y="110"/>
                    <a:pt x="18101" y="130"/>
                    <a:pt x="18033" y="192"/>
                  </a:cubicBezTo>
                  <a:cubicBezTo>
                    <a:pt x="17962" y="256"/>
                    <a:pt x="17838" y="303"/>
                    <a:pt x="17710" y="303"/>
                  </a:cubicBezTo>
                  <a:cubicBezTo>
                    <a:pt x="17618" y="303"/>
                    <a:pt x="17525" y="279"/>
                    <a:pt x="17449" y="219"/>
                  </a:cubicBezTo>
                  <a:cubicBezTo>
                    <a:pt x="17377" y="164"/>
                    <a:pt x="17315" y="146"/>
                    <a:pt x="17255" y="146"/>
                  </a:cubicBezTo>
                  <a:cubicBezTo>
                    <a:pt x="17165" y="146"/>
                    <a:pt x="17080" y="185"/>
                    <a:pt x="16974" y="197"/>
                  </a:cubicBezTo>
                  <a:cubicBezTo>
                    <a:pt x="16917" y="204"/>
                    <a:pt x="16859" y="207"/>
                    <a:pt x="16800" y="207"/>
                  </a:cubicBezTo>
                  <a:cubicBezTo>
                    <a:pt x="16708" y="207"/>
                    <a:pt x="16616" y="201"/>
                    <a:pt x="16524" y="201"/>
                  </a:cubicBezTo>
                  <a:cubicBezTo>
                    <a:pt x="16353" y="201"/>
                    <a:pt x="16185" y="220"/>
                    <a:pt x="16029" y="325"/>
                  </a:cubicBezTo>
                  <a:cubicBezTo>
                    <a:pt x="15881" y="145"/>
                    <a:pt x="15730" y="83"/>
                    <a:pt x="15579" y="83"/>
                  </a:cubicBezTo>
                  <a:cubicBezTo>
                    <a:pt x="15300" y="83"/>
                    <a:pt x="15023" y="293"/>
                    <a:pt x="14770" y="347"/>
                  </a:cubicBezTo>
                  <a:cubicBezTo>
                    <a:pt x="14510" y="404"/>
                    <a:pt x="14264" y="465"/>
                    <a:pt x="14022" y="465"/>
                  </a:cubicBezTo>
                  <a:cubicBezTo>
                    <a:pt x="13838" y="465"/>
                    <a:pt x="13655" y="430"/>
                    <a:pt x="13470" y="329"/>
                  </a:cubicBezTo>
                  <a:cubicBezTo>
                    <a:pt x="13388" y="284"/>
                    <a:pt x="13310" y="248"/>
                    <a:pt x="13236" y="248"/>
                  </a:cubicBezTo>
                  <a:cubicBezTo>
                    <a:pt x="13180" y="248"/>
                    <a:pt x="13127" y="268"/>
                    <a:pt x="13075" y="321"/>
                  </a:cubicBezTo>
                  <a:cubicBezTo>
                    <a:pt x="12921" y="476"/>
                    <a:pt x="12742" y="506"/>
                    <a:pt x="12556" y="506"/>
                  </a:cubicBezTo>
                  <a:cubicBezTo>
                    <a:pt x="12441" y="506"/>
                    <a:pt x="12322" y="494"/>
                    <a:pt x="12205" y="494"/>
                  </a:cubicBezTo>
                  <a:cubicBezTo>
                    <a:pt x="11887" y="494"/>
                    <a:pt x="11565" y="478"/>
                    <a:pt x="11247" y="478"/>
                  </a:cubicBezTo>
                  <a:cubicBezTo>
                    <a:pt x="10974" y="478"/>
                    <a:pt x="10703" y="490"/>
                    <a:pt x="10439" y="533"/>
                  </a:cubicBezTo>
                  <a:cubicBezTo>
                    <a:pt x="9844" y="631"/>
                    <a:pt x="9253" y="780"/>
                    <a:pt x="8652" y="780"/>
                  </a:cubicBezTo>
                  <a:cubicBezTo>
                    <a:pt x="8546" y="780"/>
                    <a:pt x="8441" y="775"/>
                    <a:pt x="8335" y="765"/>
                  </a:cubicBezTo>
                  <a:cubicBezTo>
                    <a:pt x="8250" y="757"/>
                    <a:pt x="8161" y="753"/>
                    <a:pt x="8072" y="753"/>
                  </a:cubicBezTo>
                  <a:cubicBezTo>
                    <a:pt x="7759" y="753"/>
                    <a:pt x="7447" y="807"/>
                    <a:pt x="7337" y="952"/>
                  </a:cubicBezTo>
                  <a:cubicBezTo>
                    <a:pt x="7064" y="1316"/>
                    <a:pt x="6733" y="1248"/>
                    <a:pt x="6377" y="1293"/>
                  </a:cubicBezTo>
                  <a:cubicBezTo>
                    <a:pt x="6293" y="1279"/>
                    <a:pt x="6175" y="1230"/>
                    <a:pt x="6094" y="1230"/>
                  </a:cubicBezTo>
                  <a:cubicBezTo>
                    <a:pt x="6071" y="1230"/>
                    <a:pt x="6051" y="1234"/>
                    <a:pt x="6035" y="1244"/>
                  </a:cubicBezTo>
                  <a:cubicBezTo>
                    <a:pt x="5508" y="1592"/>
                    <a:pt x="4784" y="1613"/>
                    <a:pt x="4311" y="1942"/>
                  </a:cubicBezTo>
                  <a:cubicBezTo>
                    <a:pt x="3587" y="2448"/>
                    <a:pt x="2573" y="2620"/>
                    <a:pt x="2181" y="3581"/>
                  </a:cubicBezTo>
                  <a:cubicBezTo>
                    <a:pt x="1983" y="4065"/>
                    <a:pt x="1601" y="4507"/>
                    <a:pt x="1601" y="5054"/>
                  </a:cubicBezTo>
                  <a:cubicBezTo>
                    <a:pt x="1601" y="5502"/>
                    <a:pt x="1191" y="5767"/>
                    <a:pt x="1094" y="6172"/>
                  </a:cubicBezTo>
                  <a:cubicBezTo>
                    <a:pt x="923" y="6893"/>
                    <a:pt x="936" y="7631"/>
                    <a:pt x="829" y="8349"/>
                  </a:cubicBezTo>
                  <a:cubicBezTo>
                    <a:pt x="746" y="8903"/>
                    <a:pt x="660" y="9466"/>
                    <a:pt x="721" y="10000"/>
                  </a:cubicBezTo>
                  <a:cubicBezTo>
                    <a:pt x="751" y="10269"/>
                    <a:pt x="310" y="10263"/>
                    <a:pt x="526" y="10442"/>
                  </a:cubicBezTo>
                  <a:cubicBezTo>
                    <a:pt x="1033" y="10862"/>
                    <a:pt x="199" y="11259"/>
                    <a:pt x="512" y="11707"/>
                  </a:cubicBezTo>
                  <a:cubicBezTo>
                    <a:pt x="558" y="11773"/>
                    <a:pt x="341" y="12102"/>
                    <a:pt x="555" y="12367"/>
                  </a:cubicBezTo>
                  <a:cubicBezTo>
                    <a:pt x="893" y="12785"/>
                    <a:pt x="408" y="13161"/>
                    <a:pt x="354" y="13569"/>
                  </a:cubicBezTo>
                  <a:cubicBezTo>
                    <a:pt x="260" y="14292"/>
                    <a:pt x="335" y="15035"/>
                    <a:pt x="47" y="15747"/>
                  </a:cubicBezTo>
                  <a:cubicBezTo>
                    <a:pt x="0" y="15860"/>
                    <a:pt x="187" y="16154"/>
                    <a:pt x="148" y="16406"/>
                  </a:cubicBezTo>
                  <a:cubicBezTo>
                    <a:pt x="129" y="16527"/>
                    <a:pt x="227" y="16567"/>
                    <a:pt x="332" y="16567"/>
                  </a:cubicBezTo>
                  <a:cubicBezTo>
                    <a:pt x="388" y="16567"/>
                    <a:pt x="446" y="16556"/>
                    <a:pt x="487" y="16539"/>
                  </a:cubicBezTo>
                  <a:cubicBezTo>
                    <a:pt x="926" y="16358"/>
                    <a:pt x="1375" y="16312"/>
                    <a:pt x="1827" y="16312"/>
                  </a:cubicBezTo>
                  <a:cubicBezTo>
                    <a:pt x="2300" y="16312"/>
                    <a:pt x="2776" y="16363"/>
                    <a:pt x="3248" y="16363"/>
                  </a:cubicBezTo>
                  <a:cubicBezTo>
                    <a:pt x="3358" y="16363"/>
                    <a:pt x="3469" y="16360"/>
                    <a:pt x="3578" y="16353"/>
                  </a:cubicBezTo>
                  <a:cubicBezTo>
                    <a:pt x="3701" y="16345"/>
                    <a:pt x="3823" y="16342"/>
                    <a:pt x="3946" y="16342"/>
                  </a:cubicBezTo>
                  <a:cubicBezTo>
                    <a:pt x="4674" y="16342"/>
                    <a:pt x="5410" y="16457"/>
                    <a:pt x="6143" y="16464"/>
                  </a:cubicBezTo>
                  <a:cubicBezTo>
                    <a:pt x="6318" y="16466"/>
                    <a:pt x="6494" y="16467"/>
                    <a:pt x="6669" y="16467"/>
                  </a:cubicBezTo>
                  <a:cubicBezTo>
                    <a:pt x="7629" y="16467"/>
                    <a:pt x="8589" y="16437"/>
                    <a:pt x="9550" y="16391"/>
                  </a:cubicBezTo>
                  <a:cubicBezTo>
                    <a:pt x="9919" y="16373"/>
                    <a:pt x="10289" y="16366"/>
                    <a:pt x="10659" y="16366"/>
                  </a:cubicBezTo>
                  <a:cubicBezTo>
                    <a:pt x="11987" y="16366"/>
                    <a:pt x="13321" y="16459"/>
                    <a:pt x="14651" y="16480"/>
                  </a:cubicBezTo>
                  <a:cubicBezTo>
                    <a:pt x="14826" y="16483"/>
                    <a:pt x="15001" y="16484"/>
                    <a:pt x="15176" y="16484"/>
                  </a:cubicBezTo>
                  <a:cubicBezTo>
                    <a:pt x="16292" y="16484"/>
                    <a:pt x="17407" y="16430"/>
                    <a:pt x="18519" y="16323"/>
                  </a:cubicBezTo>
                  <a:cubicBezTo>
                    <a:pt x="19426" y="16236"/>
                    <a:pt x="20368" y="16193"/>
                    <a:pt x="21292" y="16133"/>
                  </a:cubicBezTo>
                  <a:cubicBezTo>
                    <a:pt x="22053" y="16084"/>
                    <a:pt x="22813" y="16072"/>
                    <a:pt x="23574" y="16072"/>
                  </a:cubicBezTo>
                  <a:cubicBezTo>
                    <a:pt x="24216" y="16072"/>
                    <a:pt x="24858" y="16081"/>
                    <a:pt x="25500" y="16081"/>
                  </a:cubicBezTo>
                  <a:cubicBezTo>
                    <a:pt x="26071" y="16081"/>
                    <a:pt x="26641" y="16074"/>
                    <a:pt x="27212" y="16050"/>
                  </a:cubicBezTo>
                  <a:cubicBezTo>
                    <a:pt x="27737" y="16029"/>
                    <a:pt x="28264" y="16024"/>
                    <a:pt x="28793" y="16024"/>
                  </a:cubicBezTo>
                  <a:cubicBezTo>
                    <a:pt x="29218" y="16024"/>
                    <a:pt x="29645" y="16027"/>
                    <a:pt x="30071" y="16027"/>
                  </a:cubicBezTo>
                  <a:cubicBezTo>
                    <a:pt x="30398" y="16027"/>
                    <a:pt x="30725" y="16025"/>
                    <a:pt x="31052" y="16018"/>
                  </a:cubicBezTo>
                  <a:cubicBezTo>
                    <a:pt x="31435" y="16011"/>
                    <a:pt x="31818" y="16009"/>
                    <a:pt x="32201" y="16009"/>
                  </a:cubicBezTo>
                  <a:cubicBezTo>
                    <a:pt x="32925" y="16009"/>
                    <a:pt x="33649" y="16017"/>
                    <a:pt x="34373" y="16017"/>
                  </a:cubicBezTo>
                  <a:cubicBezTo>
                    <a:pt x="34405" y="16017"/>
                    <a:pt x="34436" y="16017"/>
                    <a:pt x="34467" y="16017"/>
                  </a:cubicBezTo>
                  <a:cubicBezTo>
                    <a:pt x="34903" y="16016"/>
                    <a:pt x="35339" y="15995"/>
                    <a:pt x="35776" y="15995"/>
                  </a:cubicBezTo>
                  <a:cubicBezTo>
                    <a:pt x="35783" y="15995"/>
                    <a:pt x="35790" y="15995"/>
                    <a:pt x="35797" y="15995"/>
                  </a:cubicBezTo>
                  <a:cubicBezTo>
                    <a:pt x="36564" y="15995"/>
                    <a:pt x="37336" y="16036"/>
                    <a:pt x="38103" y="16036"/>
                  </a:cubicBezTo>
                  <a:cubicBezTo>
                    <a:pt x="38562" y="16036"/>
                    <a:pt x="39020" y="16021"/>
                    <a:pt x="39473" y="15974"/>
                  </a:cubicBezTo>
                  <a:cubicBezTo>
                    <a:pt x="40866" y="15830"/>
                    <a:pt x="42267" y="15890"/>
                    <a:pt x="43656" y="15827"/>
                  </a:cubicBezTo>
                  <a:cubicBezTo>
                    <a:pt x="44323" y="15796"/>
                    <a:pt x="44973" y="15511"/>
                    <a:pt x="45640" y="15511"/>
                  </a:cubicBezTo>
                  <a:cubicBezTo>
                    <a:pt x="45857" y="15511"/>
                    <a:pt x="46075" y="15541"/>
                    <a:pt x="46296" y="15619"/>
                  </a:cubicBezTo>
                  <a:cubicBezTo>
                    <a:pt x="46298" y="15620"/>
                    <a:pt x="46300" y="15620"/>
                    <a:pt x="46303" y="15620"/>
                  </a:cubicBezTo>
                  <a:cubicBezTo>
                    <a:pt x="46330" y="15620"/>
                    <a:pt x="46389" y="15583"/>
                    <a:pt x="46395" y="15558"/>
                  </a:cubicBezTo>
                  <a:cubicBezTo>
                    <a:pt x="46437" y="15345"/>
                    <a:pt x="46577" y="15300"/>
                    <a:pt x="46725" y="15300"/>
                  </a:cubicBezTo>
                  <a:cubicBezTo>
                    <a:pt x="46821" y="15300"/>
                    <a:pt x="46920" y="15319"/>
                    <a:pt x="46997" y="15324"/>
                  </a:cubicBezTo>
                  <a:cubicBezTo>
                    <a:pt x="47095" y="15329"/>
                    <a:pt x="47193" y="15332"/>
                    <a:pt x="47291" y="15332"/>
                  </a:cubicBezTo>
                  <a:cubicBezTo>
                    <a:pt x="47904" y="15332"/>
                    <a:pt x="48515" y="15233"/>
                    <a:pt x="49128" y="15233"/>
                  </a:cubicBezTo>
                  <a:cubicBezTo>
                    <a:pt x="49390" y="15233"/>
                    <a:pt x="49652" y="15251"/>
                    <a:pt x="49916" y="15303"/>
                  </a:cubicBezTo>
                  <a:cubicBezTo>
                    <a:pt x="49960" y="15311"/>
                    <a:pt x="50007" y="15316"/>
                    <a:pt x="50054" y="15316"/>
                  </a:cubicBezTo>
                  <a:cubicBezTo>
                    <a:pt x="50279" y="15316"/>
                    <a:pt x="50511" y="15216"/>
                    <a:pt x="50496" y="14994"/>
                  </a:cubicBezTo>
                  <a:cubicBezTo>
                    <a:pt x="50459" y="14463"/>
                    <a:pt x="50463" y="13928"/>
                    <a:pt x="50418" y="13407"/>
                  </a:cubicBezTo>
                  <a:cubicBezTo>
                    <a:pt x="50369" y="12855"/>
                    <a:pt x="50310" y="12295"/>
                    <a:pt x="50259" y="11739"/>
                  </a:cubicBezTo>
                  <a:cubicBezTo>
                    <a:pt x="50187" y="10962"/>
                    <a:pt x="50134" y="10185"/>
                    <a:pt x="50044" y="9408"/>
                  </a:cubicBezTo>
                  <a:cubicBezTo>
                    <a:pt x="49983" y="8886"/>
                    <a:pt x="49899" y="8361"/>
                    <a:pt x="49767" y="7864"/>
                  </a:cubicBezTo>
                  <a:cubicBezTo>
                    <a:pt x="49649" y="7423"/>
                    <a:pt x="49850" y="6965"/>
                    <a:pt x="49656" y="6589"/>
                  </a:cubicBezTo>
                  <a:cubicBezTo>
                    <a:pt x="49466" y="6220"/>
                    <a:pt x="49447" y="5860"/>
                    <a:pt x="49419" y="5486"/>
                  </a:cubicBezTo>
                  <a:cubicBezTo>
                    <a:pt x="49409" y="5355"/>
                    <a:pt x="49471" y="5170"/>
                    <a:pt x="49354" y="5110"/>
                  </a:cubicBezTo>
                  <a:cubicBezTo>
                    <a:pt x="48908" y="4883"/>
                    <a:pt x="48890" y="4415"/>
                    <a:pt x="48668" y="4081"/>
                  </a:cubicBezTo>
                  <a:cubicBezTo>
                    <a:pt x="48274" y="3486"/>
                    <a:pt x="47959" y="2875"/>
                    <a:pt x="47361" y="2402"/>
                  </a:cubicBezTo>
                  <a:cubicBezTo>
                    <a:pt x="47049" y="2155"/>
                    <a:pt x="46629" y="2206"/>
                    <a:pt x="46362" y="1968"/>
                  </a:cubicBezTo>
                  <a:cubicBezTo>
                    <a:pt x="45783" y="1450"/>
                    <a:pt x="44998" y="1390"/>
                    <a:pt x="44287" y="1268"/>
                  </a:cubicBezTo>
                  <a:cubicBezTo>
                    <a:pt x="43525" y="1138"/>
                    <a:pt x="42763" y="995"/>
                    <a:pt x="42001" y="860"/>
                  </a:cubicBezTo>
                  <a:cubicBezTo>
                    <a:pt x="40648" y="621"/>
                    <a:pt x="39284" y="446"/>
                    <a:pt x="37919" y="275"/>
                  </a:cubicBezTo>
                  <a:cubicBezTo>
                    <a:pt x="37905" y="274"/>
                    <a:pt x="37891" y="273"/>
                    <a:pt x="37877" y="273"/>
                  </a:cubicBezTo>
                  <a:cubicBezTo>
                    <a:pt x="37744" y="273"/>
                    <a:pt x="37629" y="349"/>
                    <a:pt x="37500" y="349"/>
                  </a:cubicBezTo>
                  <a:cubicBezTo>
                    <a:pt x="37445" y="349"/>
                    <a:pt x="37389" y="336"/>
                    <a:pt x="37327" y="297"/>
                  </a:cubicBezTo>
                  <a:cubicBezTo>
                    <a:pt x="37040" y="119"/>
                    <a:pt x="36682" y="32"/>
                    <a:pt x="36357" y="32"/>
                  </a:cubicBezTo>
                  <a:cubicBezTo>
                    <a:pt x="36161" y="32"/>
                    <a:pt x="35977" y="63"/>
                    <a:pt x="35828" y="125"/>
                  </a:cubicBezTo>
                  <a:cubicBezTo>
                    <a:pt x="35646" y="201"/>
                    <a:pt x="35471" y="228"/>
                    <a:pt x="35302" y="228"/>
                  </a:cubicBezTo>
                  <a:cubicBezTo>
                    <a:pt x="34897" y="228"/>
                    <a:pt x="34520" y="74"/>
                    <a:pt x="34136" y="74"/>
                  </a:cubicBezTo>
                  <a:cubicBezTo>
                    <a:pt x="34133" y="74"/>
                    <a:pt x="34130" y="74"/>
                    <a:pt x="34126" y="74"/>
                  </a:cubicBezTo>
                  <a:cubicBezTo>
                    <a:pt x="33779" y="76"/>
                    <a:pt x="33422" y="83"/>
                    <a:pt x="33061" y="83"/>
                  </a:cubicBezTo>
                  <a:cubicBezTo>
                    <a:pt x="32692" y="83"/>
                    <a:pt x="32320" y="76"/>
                    <a:pt x="31954" y="52"/>
                  </a:cubicBezTo>
                  <a:cubicBezTo>
                    <a:pt x="31695" y="35"/>
                    <a:pt x="31417" y="1"/>
                    <a:pt x="31138" y="1"/>
                  </a:cubicBezTo>
                  <a:close/>
                </a:path>
              </a:pathLst>
            </a:custGeom>
            <a:solidFill>
              <a:srgbClr val="FED5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latin typeface="Roboto Condensed"/>
                <a:ea typeface="Roboto Condensed"/>
                <a:cs typeface="Roboto Condensed"/>
                <a:sym typeface="Roboto Condensed"/>
              </a:endParaRPr>
            </a:p>
          </p:txBody>
        </p:sp>
      </p:grpSp>
      <p:grpSp>
        <p:nvGrpSpPr>
          <p:cNvPr id="2638" name="Google Shape;2638;p92"/>
          <p:cNvGrpSpPr/>
          <p:nvPr/>
        </p:nvGrpSpPr>
        <p:grpSpPr>
          <a:xfrm>
            <a:off x="4800867" y="2297262"/>
            <a:ext cx="1901098" cy="2827786"/>
            <a:chOff x="6096275" y="2025923"/>
            <a:chExt cx="1901098" cy="2324526"/>
          </a:xfrm>
        </p:grpSpPr>
        <p:sp>
          <p:nvSpPr>
            <p:cNvPr id="2639" name="Google Shape;2639;p92"/>
            <p:cNvSpPr/>
            <p:nvPr/>
          </p:nvSpPr>
          <p:spPr>
            <a:xfrm>
              <a:off x="6096275" y="2025923"/>
              <a:ext cx="1901098" cy="2324526"/>
            </a:xfrm>
            <a:custGeom>
              <a:rect b="b" l="l" r="r" t="t"/>
              <a:pathLst>
                <a:path extrusionOk="0" h="81334" w="56030">
                  <a:moveTo>
                    <a:pt x="33260" y="1336"/>
                  </a:moveTo>
                  <a:cubicBezTo>
                    <a:pt x="33539" y="1336"/>
                    <a:pt x="33817" y="1370"/>
                    <a:pt x="34076" y="1387"/>
                  </a:cubicBezTo>
                  <a:cubicBezTo>
                    <a:pt x="34442" y="1411"/>
                    <a:pt x="34814" y="1418"/>
                    <a:pt x="35183" y="1418"/>
                  </a:cubicBezTo>
                  <a:cubicBezTo>
                    <a:pt x="35544" y="1418"/>
                    <a:pt x="35901" y="1411"/>
                    <a:pt x="36248" y="1409"/>
                  </a:cubicBezTo>
                  <a:cubicBezTo>
                    <a:pt x="36252" y="1409"/>
                    <a:pt x="36255" y="1409"/>
                    <a:pt x="36258" y="1409"/>
                  </a:cubicBezTo>
                  <a:cubicBezTo>
                    <a:pt x="36642" y="1409"/>
                    <a:pt x="37019" y="1563"/>
                    <a:pt x="37424" y="1563"/>
                  </a:cubicBezTo>
                  <a:cubicBezTo>
                    <a:pt x="37593" y="1563"/>
                    <a:pt x="37768" y="1536"/>
                    <a:pt x="37950" y="1460"/>
                  </a:cubicBezTo>
                  <a:cubicBezTo>
                    <a:pt x="38099" y="1398"/>
                    <a:pt x="38283" y="1367"/>
                    <a:pt x="38479" y="1367"/>
                  </a:cubicBezTo>
                  <a:cubicBezTo>
                    <a:pt x="38804" y="1367"/>
                    <a:pt x="39162" y="1454"/>
                    <a:pt x="39449" y="1632"/>
                  </a:cubicBezTo>
                  <a:cubicBezTo>
                    <a:pt x="39511" y="1671"/>
                    <a:pt x="39567" y="1684"/>
                    <a:pt x="39622" y="1684"/>
                  </a:cubicBezTo>
                  <a:cubicBezTo>
                    <a:pt x="39751" y="1684"/>
                    <a:pt x="39866" y="1608"/>
                    <a:pt x="39999" y="1608"/>
                  </a:cubicBezTo>
                  <a:cubicBezTo>
                    <a:pt x="40013" y="1608"/>
                    <a:pt x="40027" y="1609"/>
                    <a:pt x="40041" y="1610"/>
                  </a:cubicBezTo>
                  <a:cubicBezTo>
                    <a:pt x="41406" y="1781"/>
                    <a:pt x="42770" y="1956"/>
                    <a:pt x="44123" y="2195"/>
                  </a:cubicBezTo>
                  <a:cubicBezTo>
                    <a:pt x="44885" y="2330"/>
                    <a:pt x="45647" y="2473"/>
                    <a:pt x="46409" y="2603"/>
                  </a:cubicBezTo>
                  <a:cubicBezTo>
                    <a:pt x="47120" y="2725"/>
                    <a:pt x="47905" y="2785"/>
                    <a:pt x="48484" y="3303"/>
                  </a:cubicBezTo>
                  <a:cubicBezTo>
                    <a:pt x="48751" y="3541"/>
                    <a:pt x="49171" y="3490"/>
                    <a:pt x="49483" y="3737"/>
                  </a:cubicBezTo>
                  <a:cubicBezTo>
                    <a:pt x="50081" y="4210"/>
                    <a:pt x="50396" y="4821"/>
                    <a:pt x="50790" y="5416"/>
                  </a:cubicBezTo>
                  <a:cubicBezTo>
                    <a:pt x="51012" y="5750"/>
                    <a:pt x="51030" y="6218"/>
                    <a:pt x="51476" y="6445"/>
                  </a:cubicBezTo>
                  <a:cubicBezTo>
                    <a:pt x="51593" y="6505"/>
                    <a:pt x="51531" y="6690"/>
                    <a:pt x="51541" y="6821"/>
                  </a:cubicBezTo>
                  <a:cubicBezTo>
                    <a:pt x="51569" y="7195"/>
                    <a:pt x="51588" y="7555"/>
                    <a:pt x="51778" y="7924"/>
                  </a:cubicBezTo>
                  <a:cubicBezTo>
                    <a:pt x="51972" y="8300"/>
                    <a:pt x="51771" y="8758"/>
                    <a:pt x="51889" y="9199"/>
                  </a:cubicBezTo>
                  <a:cubicBezTo>
                    <a:pt x="52021" y="9696"/>
                    <a:pt x="52105" y="10221"/>
                    <a:pt x="52166" y="10743"/>
                  </a:cubicBezTo>
                  <a:cubicBezTo>
                    <a:pt x="52256" y="11520"/>
                    <a:pt x="52309" y="12297"/>
                    <a:pt x="52381" y="13074"/>
                  </a:cubicBezTo>
                  <a:cubicBezTo>
                    <a:pt x="52432" y="13630"/>
                    <a:pt x="52491" y="14190"/>
                    <a:pt x="52540" y="14742"/>
                  </a:cubicBezTo>
                  <a:cubicBezTo>
                    <a:pt x="52585" y="15263"/>
                    <a:pt x="52581" y="15798"/>
                    <a:pt x="52618" y="16329"/>
                  </a:cubicBezTo>
                  <a:cubicBezTo>
                    <a:pt x="52633" y="16551"/>
                    <a:pt x="52401" y="16651"/>
                    <a:pt x="52176" y="16651"/>
                  </a:cubicBezTo>
                  <a:cubicBezTo>
                    <a:pt x="52129" y="16651"/>
                    <a:pt x="52082" y="16646"/>
                    <a:pt x="52038" y="16638"/>
                  </a:cubicBezTo>
                  <a:cubicBezTo>
                    <a:pt x="51774" y="16586"/>
                    <a:pt x="51512" y="16568"/>
                    <a:pt x="51250" y="16568"/>
                  </a:cubicBezTo>
                  <a:cubicBezTo>
                    <a:pt x="50637" y="16568"/>
                    <a:pt x="50026" y="16667"/>
                    <a:pt x="49413" y="16667"/>
                  </a:cubicBezTo>
                  <a:cubicBezTo>
                    <a:pt x="49315" y="16667"/>
                    <a:pt x="49217" y="16664"/>
                    <a:pt x="49119" y="16659"/>
                  </a:cubicBezTo>
                  <a:cubicBezTo>
                    <a:pt x="49042" y="16654"/>
                    <a:pt x="48943" y="16635"/>
                    <a:pt x="48847" y="16635"/>
                  </a:cubicBezTo>
                  <a:cubicBezTo>
                    <a:pt x="48699" y="16635"/>
                    <a:pt x="48559" y="16680"/>
                    <a:pt x="48517" y="16893"/>
                  </a:cubicBezTo>
                  <a:cubicBezTo>
                    <a:pt x="48511" y="16918"/>
                    <a:pt x="48452" y="16955"/>
                    <a:pt x="48425" y="16955"/>
                  </a:cubicBezTo>
                  <a:cubicBezTo>
                    <a:pt x="48422" y="16955"/>
                    <a:pt x="48420" y="16955"/>
                    <a:pt x="48418" y="16954"/>
                  </a:cubicBezTo>
                  <a:cubicBezTo>
                    <a:pt x="48197" y="16876"/>
                    <a:pt x="47979" y="16846"/>
                    <a:pt x="47762" y="16846"/>
                  </a:cubicBezTo>
                  <a:cubicBezTo>
                    <a:pt x="47095" y="16846"/>
                    <a:pt x="46445" y="17131"/>
                    <a:pt x="45778" y="17162"/>
                  </a:cubicBezTo>
                  <a:cubicBezTo>
                    <a:pt x="44389" y="17225"/>
                    <a:pt x="42988" y="17165"/>
                    <a:pt x="41595" y="17309"/>
                  </a:cubicBezTo>
                  <a:cubicBezTo>
                    <a:pt x="41142" y="17356"/>
                    <a:pt x="40684" y="17371"/>
                    <a:pt x="40225" y="17371"/>
                  </a:cubicBezTo>
                  <a:cubicBezTo>
                    <a:pt x="39458" y="17371"/>
                    <a:pt x="38686" y="17330"/>
                    <a:pt x="37919" y="17330"/>
                  </a:cubicBezTo>
                  <a:cubicBezTo>
                    <a:pt x="37912" y="17330"/>
                    <a:pt x="37905" y="17330"/>
                    <a:pt x="37898" y="17330"/>
                  </a:cubicBezTo>
                  <a:cubicBezTo>
                    <a:pt x="37461" y="17330"/>
                    <a:pt x="37025" y="17351"/>
                    <a:pt x="36589" y="17352"/>
                  </a:cubicBezTo>
                  <a:cubicBezTo>
                    <a:pt x="36558" y="17352"/>
                    <a:pt x="36527" y="17352"/>
                    <a:pt x="36495" y="17352"/>
                  </a:cubicBezTo>
                  <a:cubicBezTo>
                    <a:pt x="35771" y="17352"/>
                    <a:pt x="35047" y="17344"/>
                    <a:pt x="34323" y="17344"/>
                  </a:cubicBezTo>
                  <a:cubicBezTo>
                    <a:pt x="33940" y="17344"/>
                    <a:pt x="33557" y="17346"/>
                    <a:pt x="33174" y="17353"/>
                  </a:cubicBezTo>
                  <a:cubicBezTo>
                    <a:pt x="32847" y="17360"/>
                    <a:pt x="32520" y="17362"/>
                    <a:pt x="32193" y="17362"/>
                  </a:cubicBezTo>
                  <a:cubicBezTo>
                    <a:pt x="31767" y="17362"/>
                    <a:pt x="31340" y="17359"/>
                    <a:pt x="30915" y="17359"/>
                  </a:cubicBezTo>
                  <a:cubicBezTo>
                    <a:pt x="30386" y="17359"/>
                    <a:pt x="29859" y="17364"/>
                    <a:pt x="29334" y="17385"/>
                  </a:cubicBezTo>
                  <a:cubicBezTo>
                    <a:pt x="28763" y="17409"/>
                    <a:pt x="28193" y="17416"/>
                    <a:pt x="27622" y="17416"/>
                  </a:cubicBezTo>
                  <a:cubicBezTo>
                    <a:pt x="26980" y="17416"/>
                    <a:pt x="26338" y="17407"/>
                    <a:pt x="25696" y="17407"/>
                  </a:cubicBezTo>
                  <a:cubicBezTo>
                    <a:pt x="24935" y="17407"/>
                    <a:pt x="24175" y="17419"/>
                    <a:pt x="23414" y="17468"/>
                  </a:cubicBezTo>
                  <a:cubicBezTo>
                    <a:pt x="22490" y="17528"/>
                    <a:pt x="21548" y="17571"/>
                    <a:pt x="20641" y="17658"/>
                  </a:cubicBezTo>
                  <a:cubicBezTo>
                    <a:pt x="19529" y="17765"/>
                    <a:pt x="18414" y="17819"/>
                    <a:pt x="17298" y="17819"/>
                  </a:cubicBezTo>
                  <a:cubicBezTo>
                    <a:pt x="17123" y="17819"/>
                    <a:pt x="16948" y="17818"/>
                    <a:pt x="16773" y="17815"/>
                  </a:cubicBezTo>
                  <a:cubicBezTo>
                    <a:pt x="15443" y="17794"/>
                    <a:pt x="14109" y="17701"/>
                    <a:pt x="12781" y="17701"/>
                  </a:cubicBezTo>
                  <a:cubicBezTo>
                    <a:pt x="12411" y="17701"/>
                    <a:pt x="12041" y="17708"/>
                    <a:pt x="11672" y="17726"/>
                  </a:cubicBezTo>
                  <a:cubicBezTo>
                    <a:pt x="10711" y="17772"/>
                    <a:pt x="9751" y="17802"/>
                    <a:pt x="8791" y="17802"/>
                  </a:cubicBezTo>
                  <a:cubicBezTo>
                    <a:pt x="8616" y="17802"/>
                    <a:pt x="8440" y="17801"/>
                    <a:pt x="8265" y="17799"/>
                  </a:cubicBezTo>
                  <a:cubicBezTo>
                    <a:pt x="7532" y="17792"/>
                    <a:pt x="6796" y="17677"/>
                    <a:pt x="6068" y="17677"/>
                  </a:cubicBezTo>
                  <a:cubicBezTo>
                    <a:pt x="5945" y="17677"/>
                    <a:pt x="5823" y="17680"/>
                    <a:pt x="5700" y="17688"/>
                  </a:cubicBezTo>
                  <a:cubicBezTo>
                    <a:pt x="5591" y="17695"/>
                    <a:pt x="5480" y="17698"/>
                    <a:pt x="5370" y="17698"/>
                  </a:cubicBezTo>
                  <a:cubicBezTo>
                    <a:pt x="4898" y="17698"/>
                    <a:pt x="4422" y="17647"/>
                    <a:pt x="3949" y="17647"/>
                  </a:cubicBezTo>
                  <a:cubicBezTo>
                    <a:pt x="3497" y="17647"/>
                    <a:pt x="3048" y="17693"/>
                    <a:pt x="2609" y="17874"/>
                  </a:cubicBezTo>
                  <a:cubicBezTo>
                    <a:pt x="2568" y="17891"/>
                    <a:pt x="2510" y="17902"/>
                    <a:pt x="2454" y="17902"/>
                  </a:cubicBezTo>
                  <a:cubicBezTo>
                    <a:pt x="2349" y="17902"/>
                    <a:pt x="2251" y="17862"/>
                    <a:pt x="2270" y="17741"/>
                  </a:cubicBezTo>
                  <a:cubicBezTo>
                    <a:pt x="2309" y="17489"/>
                    <a:pt x="2122" y="17195"/>
                    <a:pt x="2169" y="17082"/>
                  </a:cubicBezTo>
                  <a:cubicBezTo>
                    <a:pt x="2457" y="16370"/>
                    <a:pt x="2382" y="15627"/>
                    <a:pt x="2476" y="14904"/>
                  </a:cubicBezTo>
                  <a:cubicBezTo>
                    <a:pt x="2530" y="14496"/>
                    <a:pt x="3015" y="14120"/>
                    <a:pt x="2677" y="13702"/>
                  </a:cubicBezTo>
                  <a:cubicBezTo>
                    <a:pt x="2463" y="13437"/>
                    <a:pt x="2680" y="13108"/>
                    <a:pt x="2634" y="13042"/>
                  </a:cubicBezTo>
                  <a:cubicBezTo>
                    <a:pt x="2321" y="12594"/>
                    <a:pt x="3155" y="12197"/>
                    <a:pt x="2648" y="11777"/>
                  </a:cubicBezTo>
                  <a:cubicBezTo>
                    <a:pt x="2432" y="11598"/>
                    <a:pt x="2873" y="11604"/>
                    <a:pt x="2843" y="11335"/>
                  </a:cubicBezTo>
                  <a:cubicBezTo>
                    <a:pt x="2782" y="10801"/>
                    <a:pt x="2868" y="10238"/>
                    <a:pt x="2951" y="9684"/>
                  </a:cubicBezTo>
                  <a:cubicBezTo>
                    <a:pt x="3058" y="8966"/>
                    <a:pt x="3045" y="8228"/>
                    <a:pt x="3216" y="7507"/>
                  </a:cubicBezTo>
                  <a:cubicBezTo>
                    <a:pt x="3313" y="7102"/>
                    <a:pt x="3723" y="6837"/>
                    <a:pt x="3723" y="6389"/>
                  </a:cubicBezTo>
                  <a:cubicBezTo>
                    <a:pt x="3723" y="5842"/>
                    <a:pt x="4105" y="5400"/>
                    <a:pt x="4303" y="4916"/>
                  </a:cubicBezTo>
                  <a:cubicBezTo>
                    <a:pt x="4695" y="3955"/>
                    <a:pt x="5709" y="3783"/>
                    <a:pt x="6433" y="3277"/>
                  </a:cubicBezTo>
                  <a:cubicBezTo>
                    <a:pt x="6906" y="2948"/>
                    <a:pt x="7630" y="2927"/>
                    <a:pt x="8157" y="2579"/>
                  </a:cubicBezTo>
                  <a:cubicBezTo>
                    <a:pt x="8173" y="2569"/>
                    <a:pt x="8193" y="2565"/>
                    <a:pt x="8216" y="2565"/>
                  </a:cubicBezTo>
                  <a:cubicBezTo>
                    <a:pt x="8297" y="2565"/>
                    <a:pt x="8415" y="2614"/>
                    <a:pt x="8499" y="2628"/>
                  </a:cubicBezTo>
                  <a:cubicBezTo>
                    <a:pt x="8855" y="2583"/>
                    <a:pt x="9186" y="2651"/>
                    <a:pt x="9459" y="2287"/>
                  </a:cubicBezTo>
                  <a:cubicBezTo>
                    <a:pt x="9569" y="2142"/>
                    <a:pt x="9881" y="2088"/>
                    <a:pt x="10194" y="2088"/>
                  </a:cubicBezTo>
                  <a:cubicBezTo>
                    <a:pt x="10283" y="2088"/>
                    <a:pt x="10372" y="2092"/>
                    <a:pt x="10457" y="2100"/>
                  </a:cubicBezTo>
                  <a:cubicBezTo>
                    <a:pt x="10563" y="2110"/>
                    <a:pt x="10668" y="2115"/>
                    <a:pt x="10774" y="2115"/>
                  </a:cubicBezTo>
                  <a:cubicBezTo>
                    <a:pt x="11375" y="2115"/>
                    <a:pt x="11966" y="1966"/>
                    <a:pt x="12561" y="1868"/>
                  </a:cubicBezTo>
                  <a:cubicBezTo>
                    <a:pt x="12825" y="1825"/>
                    <a:pt x="13096" y="1813"/>
                    <a:pt x="13369" y="1813"/>
                  </a:cubicBezTo>
                  <a:cubicBezTo>
                    <a:pt x="13687" y="1813"/>
                    <a:pt x="14009" y="1829"/>
                    <a:pt x="14327" y="1829"/>
                  </a:cubicBezTo>
                  <a:cubicBezTo>
                    <a:pt x="14444" y="1829"/>
                    <a:pt x="14563" y="1841"/>
                    <a:pt x="14678" y="1841"/>
                  </a:cubicBezTo>
                  <a:cubicBezTo>
                    <a:pt x="14864" y="1841"/>
                    <a:pt x="15043" y="1811"/>
                    <a:pt x="15197" y="1656"/>
                  </a:cubicBezTo>
                  <a:cubicBezTo>
                    <a:pt x="15249" y="1603"/>
                    <a:pt x="15302" y="1583"/>
                    <a:pt x="15358" y="1583"/>
                  </a:cubicBezTo>
                  <a:cubicBezTo>
                    <a:pt x="15432" y="1583"/>
                    <a:pt x="15510" y="1619"/>
                    <a:pt x="15592" y="1664"/>
                  </a:cubicBezTo>
                  <a:cubicBezTo>
                    <a:pt x="15777" y="1765"/>
                    <a:pt x="15960" y="1800"/>
                    <a:pt x="16144" y="1800"/>
                  </a:cubicBezTo>
                  <a:cubicBezTo>
                    <a:pt x="16386" y="1800"/>
                    <a:pt x="16632" y="1739"/>
                    <a:pt x="16892" y="1682"/>
                  </a:cubicBezTo>
                  <a:cubicBezTo>
                    <a:pt x="17145" y="1628"/>
                    <a:pt x="17422" y="1418"/>
                    <a:pt x="17701" y="1418"/>
                  </a:cubicBezTo>
                  <a:cubicBezTo>
                    <a:pt x="17852" y="1418"/>
                    <a:pt x="18003" y="1480"/>
                    <a:pt x="18151" y="1660"/>
                  </a:cubicBezTo>
                  <a:cubicBezTo>
                    <a:pt x="18307" y="1555"/>
                    <a:pt x="18475" y="1536"/>
                    <a:pt x="18646" y="1536"/>
                  </a:cubicBezTo>
                  <a:cubicBezTo>
                    <a:pt x="18738" y="1536"/>
                    <a:pt x="18830" y="1542"/>
                    <a:pt x="18922" y="1542"/>
                  </a:cubicBezTo>
                  <a:cubicBezTo>
                    <a:pt x="18981" y="1542"/>
                    <a:pt x="19039" y="1539"/>
                    <a:pt x="19096" y="1532"/>
                  </a:cubicBezTo>
                  <a:cubicBezTo>
                    <a:pt x="19202" y="1520"/>
                    <a:pt x="19287" y="1481"/>
                    <a:pt x="19377" y="1481"/>
                  </a:cubicBezTo>
                  <a:cubicBezTo>
                    <a:pt x="19437" y="1481"/>
                    <a:pt x="19499" y="1499"/>
                    <a:pt x="19571" y="1554"/>
                  </a:cubicBezTo>
                  <a:cubicBezTo>
                    <a:pt x="19647" y="1614"/>
                    <a:pt x="19740" y="1638"/>
                    <a:pt x="19832" y="1638"/>
                  </a:cubicBezTo>
                  <a:cubicBezTo>
                    <a:pt x="19960" y="1638"/>
                    <a:pt x="20084" y="1591"/>
                    <a:pt x="20155" y="1527"/>
                  </a:cubicBezTo>
                  <a:cubicBezTo>
                    <a:pt x="20223" y="1465"/>
                    <a:pt x="20280" y="1445"/>
                    <a:pt x="20331" y="1445"/>
                  </a:cubicBezTo>
                  <a:cubicBezTo>
                    <a:pt x="20423" y="1445"/>
                    <a:pt x="20495" y="1512"/>
                    <a:pt x="20578" y="1512"/>
                  </a:cubicBezTo>
                  <a:cubicBezTo>
                    <a:pt x="20579" y="1512"/>
                    <a:pt x="20581" y="1512"/>
                    <a:pt x="20582" y="1512"/>
                  </a:cubicBezTo>
                  <a:cubicBezTo>
                    <a:pt x="20585" y="1511"/>
                    <a:pt x="20587" y="1511"/>
                    <a:pt x="20590" y="1511"/>
                  </a:cubicBezTo>
                  <a:cubicBezTo>
                    <a:pt x="20787" y="1511"/>
                    <a:pt x="21017" y="1683"/>
                    <a:pt x="21222" y="1683"/>
                  </a:cubicBezTo>
                  <a:cubicBezTo>
                    <a:pt x="21345" y="1683"/>
                    <a:pt x="21460" y="1620"/>
                    <a:pt x="21552" y="1420"/>
                  </a:cubicBezTo>
                  <a:cubicBezTo>
                    <a:pt x="21592" y="1456"/>
                    <a:pt x="21636" y="1469"/>
                    <a:pt x="21684" y="1469"/>
                  </a:cubicBezTo>
                  <a:cubicBezTo>
                    <a:pt x="21794" y="1469"/>
                    <a:pt x="21920" y="1403"/>
                    <a:pt x="22037" y="1403"/>
                  </a:cubicBezTo>
                  <a:cubicBezTo>
                    <a:pt x="22130" y="1403"/>
                    <a:pt x="22218" y="1444"/>
                    <a:pt x="22288" y="1588"/>
                  </a:cubicBezTo>
                  <a:cubicBezTo>
                    <a:pt x="22313" y="1640"/>
                    <a:pt x="22330" y="1660"/>
                    <a:pt x="22343" y="1660"/>
                  </a:cubicBezTo>
                  <a:cubicBezTo>
                    <a:pt x="22388" y="1660"/>
                    <a:pt x="22390" y="1428"/>
                    <a:pt x="22527" y="1428"/>
                  </a:cubicBezTo>
                  <a:cubicBezTo>
                    <a:pt x="22552" y="1428"/>
                    <a:pt x="22581" y="1435"/>
                    <a:pt x="22616" y="1453"/>
                  </a:cubicBezTo>
                  <a:cubicBezTo>
                    <a:pt x="22704" y="1499"/>
                    <a:pt x="22800" y="1515"/>
                    <a:pt x="22898" y="1515"/>
                  </a:cubicBezTo>
                  <a:cubicBezTo>
                    <a:pt x="23131" y="1515"/>
                    <a:pt x="23381" y="1424"/>
                    <a:pt x="23597" y="1424"/>
                  </a:cubicBezTo>
                  <a:cubicBezTo>
                    <a:pt x="23620" y="1424"/>
                    <a:pt x="23642" y="1425"/>
                    <a:pt x="23665" y="1427"/>
                  </a:cubicBezTo>
                  <a:cubicBezTo>
                    <a:pt x="23715" y="1432"/>
                    <a:pt x="23766" y="1434"/>
                    <a:pt x="23818" y="1434"/>
                  </a:cubicBezTo>
                  <a:cubicBezTo>
                    <a:pt x="24044" y="1434"/>
                    <a:pt x="24276" y="1394"/>
                    <a:pt x="24503" y="1394"/>
                  </a:cubicBezTo>
                  <a:cubicBezTo>
                    <a:pt x="24704" y="1394"/>
                    <a:pt x="24902" y="1426"/>
                    <a:pt x="25090" y="1546"/>
                  </a:cubicBezTo>
                  <a:cubicBezTo>
                    <a:pt x="25134" y="1573"/>
                    <a:pt x="25174" y="1584"/>
                    <a:pt x="25212" y="1584"/>
                  </a:cubicBezTo>
                  <a:cubicBezTo>
                    <a:pt x="25358" y="1584"/>
                    <a:pt x="25475" y="1428"/>
                    <a:pt x="25631" y="1428"/>
                  </a:cubicBezTo>
                  <a:cubicBezTo>
                    <a:pt x="25645" y="1428"/>
                    <a:pt x="25659" y="1429"/>
                    <a:pt x="25674" y="1432"/>
                  </a:cubicBezTo>
                  <a:cubicBezTo>
                    <a:pt x="25909" y="1477"/>
                    <a:pt x="26151" y="1485"/>
                    <a:pt x="26390" y="1485"/>
                  </a:cubicBezTo>
                  <a:cubicBezTo>
                    <a:pt x="26536" y="1485"/>
                    <a:pt x="26681" y="1482"/>
                    <a:pt x="26824" y="1482"/>
                  </a:cubicBezTo>
                  <a:cubicBezTo>
                    <a:pt x="26985" y="1482"/>
                    <a:pt x="27143" y="1486"/>
                    <a:pt x="27297" y="1503"/>
                  </a:cubicBezTo>
                  <a:cubicBezTo>
                    <a:pt x="27369" y="1511"/>
                    <a:pt x="27441" y="1514"/>
                    <a:pt x="27512" y="1514"/>
                  </a:cubicBezTo>
                  <a:cubicBezTo>
                    <a:pt x="27866" y="1514"/>
                    <a:pt x="28214" y="1434"/>
                    <a:pt x="28513" y="1434"/>
                  </a:cubicBezTo>
                  <a:cubicBezTo>
                    <a:pt x="28606" y="1434"/>
                    <a:pt x="28695" y="1442"/>
                    <a:pt x="28778" y="1463"/>
                  </a:cubicBezTo>
                  <a:cubicBezTo>
                    <a:pt x="28892" y="1491"/>
                    <a:pt x="29003" y="1502"/>
                    <a:pt x="29111" y="1502"/>
                  </a:cubicBezTo>
                  <a:cubicBezTo>
                    <a:pt x="29456" y="1502"/>
                    <a:pt x="29772" y="1393"/>
                    <a:pt x="30062" y="1393"/>
                  </a:cubicBezTo>
                  <a:cubicBezTo>
                    <a:pt x="30143" y="1393"/>
                    <a:pt x="30223" y="1401"/>
                    <a:pt x="30300" y="1424"/>
                  </a:cubicBezTo>
                  <a:cubicBezTo>
                    <a:pt x="30418" y="1458"/>
                    <a:pt x="30538" y="1471"/>
                    <a:pt x="30657" y="1471"/>
                  </a:cubicBezTo>
                  <a:cubicBezTo>
                    <a:pt x="30997" y="1471"/>
                    <a:pt x="31336" y="1368"/>
                    <a:pt x="31664" y="1368"/>
                  </a:cubicBezTo>
                  <a:cubicBezTo>
                    <a:pt x="31882" y="1368"/>
                    <a:pt x="32094" y="1413"/>
                    <a:pt x="32298" y="1563"/>
                  </a:cubicBezTo>
                  <a:cubicBezTo>
                    <a:pt x="32599" y="1383"/>
                    <a:pt x="32930" y="1336"/>
                    <a:pt x="33260" y="1336"/>
                  </a:cubicBezTo>
                  <a:close/>
                  <a:moveTo>
                    <a:pt x="51948" y="17784"/>
                  </a:moveTo>
                  <a:cubicBezTo>
                    <a:pt x="52101" y="17784"/>
                    <a:pt x="52269" y="18068"/>
                    <a:pt x="52499" y="18068"/>
                  </a:cubicBezTo>
                  <a:cubicBezTo>
                    <a:pt x="52526" y="18068"/>
                    <a:pt x="52554" y="18064"/>
                    <a:pt x="52582" y="18056"/>
                  </a:cubicBezTo>
                  <a:cubicBezTo>
                    <a:pt x="52584" y="18055"/>
                    <a:pt x="52586" y="18055"/>
                    <a:pt x="52588" y="18055"/>
                  </a:cubicBezTo>
                  <a:cubicBezTo>
                    <a:pt x="52699" y="18055"/>
                    <a:pt x="53016" y="18893"/>
                    <a:pt x="52913" y="18980"/>
                  </a:cubicBezTo>
                  <a:cubicBezTo>
                    <a:pt x="52700" y="19161"/>
                    <a:pt x="52860" y="19350"/>
                    <a:pt x="52897" y="19513"/>
                  </a:cubicBezTo>
                  <a:cubicBezTo>
                    <a:pt x="52984" y="19881"/>
                    <a:pt x="52764" y="20320"/>
                    <a:pt x="53181" y="20621"/>
                  </a:cubicBezTo>
                  <a:cubicBezTo>
                    <a:pt x="53210" y="20642"/>
                    <a:pt x="53206" y="20731"/>
                    <a:pt x="53183" y="20773"/>
                  </a:cubicBezTo>
                  <a:cubicBezTo>
                    <a:pt x="52946" y="21205"/>
                    <a:pt x="53086" y="21651"/>
                    <a:pt x="53126" y="22091"/>
                  </a:cubicBezTo>
                  <a:cubicBezTo>
                    <a:pt x="53181" y="22684"/>
                    <a:pt x="53293" y="23275"/>
                    <a:pt x="53202" y="23875"/>
                  </a:cubicBezTo>
                  <a:cubicBezTo>
                    <a:pt x="53149" y="24223"/>
                    <a:pt x="53457" y="24401"/>
                    <a:pt x="53703" y="24601"/>
                  </a:cubicBezTo>
                  <a:cubicBezTo>
                    <a:pt x="53661" y="24663"/>
                    <a:pt x="53602" y="24681"/>
                    <a:pt x="53543" y="24681"/>
                  </a:cubicBezTo>
                  <a:cubicBezTo>
                    <a:pt x="53464" y="24681"/>
                    <a:pt x="53386" y="24650"/>
                    <a:pt x="53350" y="24650"/>
                  </a:cubicBezTo>
                  <a:cubicBezTo>
                    <a:pt x="53324" y="24650"/>
                    <a:pt x="53320" y="24666"/>
                    <a:pt x="53354" y="24721"/>
                  </a:cubicBezTo>
                  <a:cubicBezTo>
                    <a:pt x="53553" y="25052"/>
                    <a:pt x="53250" y="25425"/>
                    <a:pt x="53460" y="25641"/>
                  </a:cubicBezTo>
                  <a:cubicBezTo>
                    <a:pt x="54164" y="26364"/>
                    <a:pt x="53415" y="27140"/>
                    <a:pt x="53638" y="27901"/>
                  </a:cubicBezTo>
                  <a:cubicBezTo>
                    <a:pt x="53851" y="28633"/>
                    <a:pt x="53824" y="29445"/>
                    <a:pt x="53767" y="30213"/>
                  </a:cubicBezTo>
                  <a:cubicBezTo>
                    <a:pt x="53716" y="30890"/>
                    <a:pt x="53701" y="31599"/>
                    <a:pt x="53883" y="32201"/>
                  </a:cubicBezTo>
                  <a:cubicBezTo>
                    <a:pt x="54116" y="32972"/>
                    <a:pt x="53554" y="33773"/>
                    <a:pt x="54121" y="34478"/>
                  </a:cubicBezTo>
                  <a:cubicBezTo>
                    <a:pt x="53553" y="34914"/>
                    <a:pt x="53872" y="35468"/>
                    <a:pt x="53944" y="35950"/>
                  </a:cubicBezTo>
                  <a:cubicBezTo>
                    <a:pt x="54064" y="36756"/>
                    <a:pt x="53788" y="37598"/>
                    <a:pt x="54209" y="38373"/>
                  </a:cubicBezTo>
                  <a:cubicBezTo>
                    <a:pt x="53768" y="38675"/>
                    <a:pt x="54019" y="39098"/>
                    <a:pt x="54005" y="39459"/>
                  </a:cubicBezTo>
                  <a:cubicBezTo>
                    <a:pt x="53965" y="40541"/>
                    <a:pt x="53920" y="41629"/>
                    <a:pt x="53992" y="42709"/>
                  </a:cubicBezTo>
                  <a:cubicBezTo>
                    <a:pt x="54026" y="43220"/>
                    <a:pt x="53950" y="43725"/>
                    <a:pt x="54004" y="44238"/>
                  </a:cubicBezTo>
                  <a:cubicBezTo>
                    <a:pt x="54053" y="44708"/>
                    <a:pt x="54284" y="45275"/>
                    <a:pt x="54127" y="45624"/>
                  </a:cubicBezTo>
                  <a:cubicBezTo>
                    <a:pt x="53848" y="46250"/>
                    <a:pt x="54077" y="46806"/>
                    <a:pt x="54066" y="47386"/>
                  </a:cubicBezTo>
                  <a:cubicBezTo>
                    <a:pt x="54045" y="48554"/>
                    <a:pt x="54058" y="49722"/>
                    <a:pt x="54058" y="50890"/>
                  </a:cubicBezTo>
                  <a:cubicBezTo>
                    <a:pt x="54058" y="51791"/>
                    <a:pt x="54155" y="52705"/>
                    <a:pt x="54027" y="53590"/>
                  </a:cubicBezTo>
                  <a:cubicBezTo>
                    <a:pt x="53901" y="54452"/>
                    <a:pt x="53989" y="55302"/>
                    <a:pt x="53979" y="56155"/>
                  </a:cubicBezTo>
                  <a:cubicBezTo>
                    <a:pt x="53968" y="56968"/>
                    <a:pt x="53882" y="57779"/>
                    <a:pt x="53907" y="58592"/>
                  </a:cubicBezTo>
                  <a:cubicBezTo>
                    <a:pt x="53929" y="59332"/>
                    <a:pt x="54080" y="60089"/>
                    <a:pt x="53827" y="60810"/>
                  </a:cubicBezTo>
                  <a:cubicBezTo>
                    <a:pt x="53394" y="62037"/>
                    <a:pt x="53887" y="63234"/>
                    <a:pt x="53887" y="64443"/>
                  </a:cubicBezTo>
                  <a:cubicBezTo>
                    <a:pt x="53887" y="65810"/>
                    <a:pt x="53898" y="67181"/>
                    <a:pt x="53713" y="68548"/>
                  </a:cubicBezTo>
                  <a:cubicBezTo>
                    <a:pt x="53576" y="69555"/>
                    <a:pt x="53475" y="70575"/>
                    <a:pt x="53343" y="71578"/>
                  </a:cubicBezTo>
                  <a:cubicBezTo>
                    <a:pt x="53136" y="73170"/>
                    <a:pt x="52770" y="74779"/>
                    <a:pt x="51752" y="76172"/>
                  </a:cubicBezTo>
                  <a:cubicBezTo>
                    <a:pt x="51200" y="76929"/>
                    <a:pt x="50495" y="77574"/>
                    <a:pt x="49722" y="78105"/>
                  </a:cubicBezTo>
                  <a:cubicBezTo>
                    <a:pt x="49362" y="78353"/>
                    <a:pt x="48766" y="78445"/>
                    <a:pt x="48273" y="78594"/>
                  </a:cubicBezTo>
                  <a:cubicBezTo>
                    <a:pt x="47260" y="78899"/>
                    <a:pt x="46209" y="78765"/>
                    <a:pt x="45178" y="78837"/>
                  </a:cubicBezTo>
                  <a:cubicBezTo>
                    <a:pt x="43691" y="78939"/>
                    <a:pt x="42184" y="78872"/>
                    <a:pt x="40707" y="79038"/>
                  </a:cubicBezTo>
                  <a:cubicBezTo>
                    <a:pt x="39974" y="79120"/>
                    <a:pt x="39234" y="79275"/>
                    <a:pt x="38493" y="79337"/>
                  </a:cubicBezTo>
                  <a:cubicBezTo>
                    <a:pt x="37299" y="79439"/>
                    <a:pt x="36097" y="79451"/>
                    <a:pt x="34903" y="79544"/>
                  </a:cubicBezTo>
                  <a:cubicBezTo>
                    <a:pt x="34492" y="79575"/>
                    <a:pt x="34056" y="79608"/>
                    <a:pt x="33656" y="79608"/>
                  </a:cubicBezTo>
                  <a:cubicBezTo>
                    <a:pt x="33546" y="79608"/>
                    <a:pt x="33440" y="79605"/>
                    <a:pt x="33337" y="79600"/>
                  </a:cubicBezTo>
                  <a:cubicBezTo>
                    <a:pt x="33269" y="79596"/>
                    <a:pt x="33201" y="79595"/>
                    <a:pt x="33133" y="79595"/>
                  </a:cubicBezTo>
                  <a:cubicBezTo>
                    <a:pt x="32688" y="79595"/>
                    <a:pt x="32251" y="79665"/>
                    <a:pt x="31818" y="79665"/>
                  </a:cubicBezTo>
                  <a:cubicBezTo>
                    <a:pt x="31675" y="79665"/>
                    <a:pt x="31532" y="79657"/>
                    <a:pt x="31390" y="79637"/>
                  </a:cubicBezTo>
                  <a:cubicBezTo>
                    <a:pt x="31197" y="79609"/>
                    <a:pt x="31003" y="79598"/>
                    <a:pt x="30810" y="79598"/>
                  </a:cubicBezTo>
                  <a:cubicBezTo>
                    <a:pt x="30306" y="79598"/>
                    <a:pt x="29809" y="79675"/>
                    <a:pt x="29341" y="79740"/>
                  </a:cubicBezTo>
                  <a:cubicBezTo>
                    <a:pt x="28149" y="79905"/>
                    <a:pt x="26952" y="79894"/>
                    <a:pt x="25765" y="80021"/>
                  </a:cubicBezTo>
                  <a:cubicBezTo>
                    <a:pt x="25329" y="80068"/>
                    <a:pt x="24892" y="80082"/>
                    <a:pt x="24454" y="80082"/>
                  </a:cubicBezTo>
                  <a:cubicBezTo>
                    <a:pt x="23808" y="80082"/>
                    <a:pt x="23161" y="80052"/>
                    <a:pt x="22514" y="80052"/>
                  </a:cubicBezTo>
                  <a:cubicBezTo>
                    <a:pt x="22301" y="80052"/>
                    <a:pt x="22087" y="80055"/>
                    <a:pt x="21873" y="80064"/>
                  </a:cubicBezTo>
                  <a:cubicBezTo>
                    <a:pt x="21808" y="80067"/>
                    <a:pt x="21743" y="80068"/>
                    <a:pt x="21677" y="80068"/>
                  </a:cubicBezTo>
                  <a:cubicBezTo>
                    <a:pt x="21032" y="80068"/>
                    <a:pt x="20358" y="79947"/>
                    <a:pt x="19709" y="79904"/>
                  </a:cubicBezTo>
                  <a:cubicBezTo>
                    <a:pt x="18790" y="79844"/>
                    <a:pt x="17883" y="79671"/>
                    <a:pt x="16953" y="79660"/>
                  </a:cubicBezTo>
                  <a:cubicBezTo>
                    <a:pt x="16393" y="79654"/>
                    <a:pt x="15816" y="79504"/>
                    <a:pt x="15244" y="79425"/>
                  </a:cubicBezTo>
                  <a:cubicBezTo>
                    <a:pt x="13561" y="79191"/>
                    <a:pt x="11870" y="79143"/>
                    <a:pt x="10177" y="79120"/>
                  </a:cubicBezTo>
                  <a:cubicBezTo>
                    <a:pt x="9131" y="79105"/>
                    <a:pt x="8171" y="78904"/>
                    <a:pt x="7345" y="78331"/>
                  </a:cubicBezTo>
                  <a:cubicBezTo>
                    <a:pt x="6830" y="77973"/>
                    <a:pt x="6223" y="77760"/>
                    <a:pt x="5676" y="77469"/>
                  </a:cubicBezTo>
                  <a:cubicBezTo>
                    <a:pt x="5130" y="77179"/>
                    <a:pt x="4888" y="76747"/>
                    <a:pt x="4528" y="76378"/>
                  </a:cubicBezTo>
                  <a:cubicBezTo>
                    <a:pt x="4324" y="76170"/>
                    <a:pt x="4434" y="75732"/>
                    <a:pt x="3977" y="75646"/>
                  </a:cubicBezTo>
                  <a:cubicBezTo>
                    <a:pt x="4253" y="75114"/>
                    <a:pt x="3599" y="74685"/>
                    <a:pt x="3752" y="74219"/>
                  </a:cubicBezTo>
                  <a:cubicBezTo>
                    <a:pt x="3849" y="73927"/>
                    <a:pt x="3574" y="73921"/>
                    <a:pt x="3572" y="73838"/>
                  </a:cubicBezTo>
                  <a:cubicBezTo>
                    <a:pt x="3552" y="73201"/>
                    <a:pt x="3367" y="72638"/>
                    <a:pt x="3108" y="72034"/>
                  </a:cubicBezTo>
                  <a:cubicBezTo>
                    <a:pt x="2939" y="71640"/>
                    <a:pt x="2956" y="71049"/>
                    <a:pt x="2915" y="70546"/>
                  </a:cubicBezTo>
                  <a:cubicBezTo>
                    <a:pt x="2887" y="70203"/>
                    <a:pt x="2881" y="69856"/>
                    <a:pt x="2509" y="69632"/>
                  </a:cubicBezTo>
                  <a:cubicBezTo>
                    <a:pt x="2462" y="69603"/>
                    <a:pt x="2440" y="69442"/>
                    <a:pt x="2465" y="69427"/>
                  </a:cubicBezTo>
                  <a:cubicBezTo>
                    <a:pt x="2890" y="69180"/>
                    <a:pt x="2274" y="68699"/>
                    <a:pt x="2732" y="68470"/>
                  </a:cubicBezTo>
                  <a:cubicBezTo>
                    <a:pt x="2315" y="67847"/>
                    <a:pt x="2664" y="67104"/>
                    <a:pt x="2321" y="66446"/>
                  </a:cubicBezTo>
                  <a:cubicBezTo>
                    <a:pt x="2099" y="66019"/>
                    <a:pt x="2501" y="65508"/>
                    <a:pt x="2297" y="65015"/>
                  </a:cubicBezTo>
                  <a:cubicBezTo>
                    <a:pt x="2187" y="64750"/>
                    <a:pt x="2227" y="64435"/>
                    <a:pt x="2203" y="64142"/>
                  </a:cubicBezTo>
                  <a:cubicBezTo>
                    <a:pt x="2199" y="64089"/>
                    <a:pt x="2193" y="64030"/>
                    <a:pt x="2212" y="63982"/>
                  </a:cubicBezTo>
                  <a:cubicBezTo>
                    <a:pt x="2524" y="63156"/>
                    <a:pt x="2144" y="62308"/>
                    <a:pt x="2293" y="61489"/>
                  </a:cubicBezTo>
                  <a:cubicBezTo>
                    <a:pt x="2501" y="60352"/>
                    <a:pt x="2045" y="59227"/>
                    <a:pt x="2332" y="58077"/>
                  </a:cubicBezTo>
                  <a:cubicBezTo>
                    <a:pt x="2445" y="57629"/>
                    <a:pt x="2429" y="57046"/>
                    <a:pt x="2144" y="56567"/>
                  </a:cubicBezTo>
                  <a:cubicBezTo>
                    <a:pt x="2068" y="56440"/>
                    <a:pt x="2180" y="56406"/>
                    <a:pt x="2256" y="56348"/>
                  </a:cubicBezTo>
                  <a:cubicBezTo>
                    <a:pt x="2357" y="56269"/>
                    <a:pt x="2464" y="56160"/>
                    <a:pt x="2371" y="56051"/>
                  </a:cubicBezTo>
                  <a:cubicBezTo>
                    <a:pt x="1783" y="55362"/>
                    <a:pt x="2512" y="54645"/>
                    <a:pt x="2302" y="53939"/>
                  </a:cubicBezTo>
                  <a:cubicBezTo>
                    <a:pt x="2200" y="53600"/>
                    <a:pt x="2309" y="53215"/>
                    <a:pt x="2112" y="52878"/>
                  </a:cubicBezTo>
                  <a:cubicBezTo>
                    <a:pt x="2093" y="52845"/>
                    <a:pt x="2054" y="52789"/>
                    <a:pt x="2066" y="52777"/>
                  </a:cubicBezTo>
                  <a:cubicBezTo>
                    <a:pt x="2625" y="52189"/>
                    <a:pt x="1990" y="51483"/>
                    <a:pt x="2292" y="50835"/>
                  </a:cubicBezTo>
                  <a:cubicBezTo>
                    <a:pt x="2381" y="50642"/>
                    <a:pt x="2353" y="50177"/>
                    <a:pt x="2192" y="49835"/>
                  </a:cubicBezTo>
                  <a:cubicBezTo>
                    <a:pt x="2106" y="49653"/>
                    <a:pt x="2136" y="49344"/>
                    <a:pt x="2184" y="49156"/>
                  </a:cubicBezTo>
                  <a:cubicBezTo>
                    <a:pt x="2332" y="48581"/>
                    <a:pt x="2140" y="48064"/>
                    <a:pt x="2028" y="47529"/>
                  </a:cubicBezTo>
                  <a:cubicBezTo>
                    <a:pt x="2000" y="47400"/>
                    <a:pt x="2002" y="47312"/>
                    <a:pt x="2167" y="47260"/>
                  </a:cubicBezTo>
                  <a:cubicBezTo>
                    <a:pt x="2231" y="47240"/>
                    <a:pt x="2319" y="47106"/>
                    <a:pt x="2311" y="47099"/>
                  </a:cubicBezTo>
                  <a:cubicBezTo>
                    <a:pt x="1680" y="46504"/>
                    <a:pt x="2512" y="45773"/>
                    <a:pt x="2085" y="45140"/>
                  </a:cubicBezTo>
                  <a:cubicBezTo>
                    <a:pt x="1952" y="44944"/>
                    <a:pt x="1965" y="44619"/>
                    <a:pt x="2021" y="44375"/>
                  </a:cubicBezTo>
                  <a:cubicBezTo>
                    <a:pt x="2150" y="43812"/>
                    <a:pt x="2140" y="43311"/>
                    <a:pt x="1958" y="42728"/>
                  </a:cubicBezTo>
                  <a:cubicBezTo>
                    <a:pt x="1838" y="42341"/>
                    <a:pt x="2115" y="41834"/>
                    <a:pt x="1735" y="41402"/>
                  </a:cubicBezTo>
                  <a:cubicBezTo>
                    <a:pt x="1551" y="41193"/>
                    <a:pt x="1949" y="41055"/>
                    <a:pt x="1934" y="40739"/>
                  </a:cubicBezTo>
                  <a:cubicBezTo>
                    <a:pt x="1902" y="40094"/>
                    <a:pt x="1645" y="39414"/>
                    <a:pt x="1960" y="38765"/>
                  </a:cubicBezTo>
                  <a:cubicBezTo>
                    <a:pt x="1381" y="38559"/>
                    <a:pt x="2255" y="37950"/>
                    <a:pt x="1625" y="37738"/>
                  </a:cubicBezTo>
                  <a:cubicBezTo>
                    <a:pt x="1612" y="37733"/>
                    <a:pt x="1766" y="37432"/>
                    <a:pt x="1761" y="37272"/>
                  </a:cubicBezTo>
                  <a:cubicBezTo>
                    <a:pt x="1750" y="36871"/>
                    <a:pt x="1774" y="36447"/>
                    <a:pt x="1635" y="36079"/>
                  </a:cubicBezTo>
                  <a:cubicBezTo>
                    <a:pt x="1358" y="35342"/>
                    <a:pt x="1763" y="34650"/>
                    <a:pt x="1687" y="33942"/>
                  </a:cubicBezTo>
                  <a:cubicBezTo>
                    <a:pt x="1653" y="33629"/>
                    <a:pt x="1477" y="33331"/>
                    <a:pt x="1812" y="33073"/>
                  </a:cubicBezTo>
                  <a:cubicBezTo>
                    <a:pt x="1405" y="32813"/>
                    <a:pt x="1741" y="32452"/>
                    <a:pt x="1659" y="32146"/>
                  </a:cubicBezTo>
                  <a:cubicBezTo>
                    <a:pt x="1592" y="31897"/>
                    <a:pt x="1421" y="31648"/>
                    <a:pt x="1766" y="31417"/>
                  </a:cubicBezTo>
                  <a:cubicBezTo>
                    <a:pt x="1809" y="31388"/>
                    <a:pt x="1701" y="30965"/>
                    <a:pt x="1674" y="30727"/>
                  </a:cubicBezTo>
                  <a:cubicBezTo>
                    <a:pt x="1592" y="30014"/>
                    <a:pt x="2216" y="29301"/>
                    <a:pt x="1682" y="28577"/>
                  </a:cubicBezTo>
                  <a:cubicBezTo>
                    <a:pt x="1654" y="28540"/>
                    <a:pt x="1634" y="28182"/>
                    <a:pt x="1601" y="27975"/>
                  </a:cubicBezTo>
                  <a:cubicBezTo>
                    <a:pt x="1584" y="27867"/>
                    <a:pt x="1531" y="27748"/>
                    <a:pt x="1730" y="27748"/>
                  </a:cubicBezTo>
                  <a:cubicBezTo>
                    <a:pt x="1736" y="27748"/>
                    <a:pt x="1743" y="27748"/>
                    <a:pt x="1751" y="27749"/>
                  </a:cubicBezTo>
                  <a:cubicBezTo>
                    <a:pt x="1753" y="27749"/>
                    <a:pt x="1755" y="27749"/>
                    <a:pt x="1757" y="27749"/>
                  </a:cubicBezTo>
                  <a:cubicBezTo>
                    <a:pt x="1875" y="27749"/>
                    <a:pt x="1979" y="27642"/>
                    <a:pt x="1945" y="27564"/>
                  </a:cubicBezTo>
                  <a:cubicBezTo>
                    <a:pt x="1679" y="26935"/>
                    <a:pt x="1858" y="26323"/>
                    <a:pt x="2005" y="25709"/>
                  </a:cubicBezTo>
                  <a:cubicBezTo>
                    <a:pt x="2034" y="25582"/>
                    <a:pt x="1901" y="25414"/>
                    <a:pt x="1922" y="25395"/>
                  </a:cubicBezTo>
                  <a:cubicBezTo>
                    <a:pt x="2075" y="25265"/>
                    <a:pt x="1444" y="24906"/>
                    <a:pt x="1965" y="24906"/>
                  </a:cubicBezTo>
                  <a:cubicBezTo>
                    <a:pt x="2001" y="24906"/>
                    <a:pt x="2043" y="24908"/>
                    <a:pt x="2090" y="24912"/>
                  </a:cubicBezTo>
                  <a:cubicBezTo>
                    <a:pt x="2098" y="24759"/>
                    <a:pt x="2126" y="24604"/>
                    <a:pt x="2110" y="24454"/>
                  </a:cubicBezTo>
                  <a:cubicBezTo>
                    <a:pt x="2018" y="23535"/>
                    <a:pt x="1924" y="22633"/>
                    <a:pt x="2182" y="21705"/>
                  </a:cubicBezTo>
                  <a:cubicBezTo>
                    <a:pt x="2315" y="21230"/>
                    <a:pt x="2016" y="20661"/>
                    <a:pt x="2125" y="20173"/>
                  </a:cubicBezTo>
                  <a:cubicBezTo>
                    <a:pt x="2192" y="19866"/>
                    <a:pt x="2034" y="19655"/>
                    <a:pt x="2046" y="19401"/>
                  </a:cubicBezTo>
                  <a:cubicBezTo>
                    <a:pt x="2063" y="19105"/>
                    <a:pt x="2299" y="18955"/>
                    <a:pt x="2551" y="18955"/>
                  </a:cubicBezTo>
                  <a:cubicBezTo>
                    <a:pt x="2582" y="18955"/>
                    <a:pt x="2614" y="18957"/>
                    <a:pt x="2646" y="18962"/>
                  </a:cubicBezTo>
                  <a:cubicBezTo>
                    <a:pt x="2739" y="18976"/>
                    <a:pt x="2829" y="18982"/>
                    <a:pt x="2917" y="18982"/>
                  </a:cubicBezTo>
                  <a:cubicBezTo>
                    <a:pt x="3225" y="18982"/>
                    <a:pt x="3513" y="18909"/>
                    <a:pt x="3806" y="18847"/>
                  </a:cubicBezTo>
                  <a:cubicBezTo>
                    <a:pt x="3870" y="18834"/>
                    <a:pt x="3933" y="18828"/>
                    <a:pt x="3994" y="18828"/>
                  </a:cubicBezTo>
                  <a:cubicBezTo>
                    <a:pt x="4259" y="18828"/>
                    <a:pt x="4507" y="18927"/>
                    <a:pt x="4778" y="18927"/>
                  </a:cubicBezTo>
                  <a:cubicBezTo>
                    <a:pt x="4815" y="18927"/>
                    <a:pt x="4852" y="18926"/>
                    <a:pt x="4889" y="18921"/>
                  </a:cubicBezTo>
                  <a:cubicBezTo>
                    <a:pt x="5113" y="18897"/>
                    <a:pt x="5337" y="18887"/>
                    <a:pt x="5561" y="18887"/>
                  </a:cubicBezTo>
                  <a:cubicBezTo>
                    <a:pt x="6194" y="18887"/>
                    <a:pt x="6827" y="18969"/>
                    <a:pt x="7463" y="19050"/>
                  </a:cubicBezTo>
                  <a:cubicBezTo>
                    <a:pt x="8039" y="19123"/>
                    <a:pt x="8619" y="19159"/>
                    <a:pt x="9201" y="19159"/>
                  </a:cubicBezTo>
                  <a:cubicBezTo>
                    <a:pt x="9722" y="19159"/>
                    <a:pt x="10246" y="19130"/>
                    <a:pt x="10770" y="19074"/>
                  </a:cubicBezTo>
                  <a:cubicBezTo>
                    <a:pt x="10860" y="19064"/>
                    <a:pt x="10952" y="19063"/>
                    <a:pt x="11044" y="19063"/>
                  </a:cubicBezTo>
                  <a:cubicBezTo>
                    <a:pt x="11103" y="19063"/>
                    <a:pt x="11162" y="19063"/>
                    <a:pt x="11221" y="19063"/>
                  </a:cubicBezTo>
                  <a:cubicBezTo>
                    <a:pt x="11494" y="19063"/>
                    <a:pt x="11761" y="19046"/>
                    <a:pt x="11995" y="18853"/>
                  </a:cubicBezTo>
                  <a:cubicBezTo>
                    <a:pt x="12151" y="19009"/>
                    <a:pt x="12323" y="19054"/>
                    <a:pt x="12498" y="19054"/>
                  </a:cubicBezTo>
                  <a:cubicBezTo>
                    <a:pt x="12747" y="19054"/>
                    <a:pt x="13005" y="18963"/>
                    <a:pt x="13244" y="18963"/>
                  </a:cubicBezTo>
                  <a:cubicBezTo>
                    <a:pt x="13324" y="18963"/>
                    <a:pt x="13402" y="18973"/>
                    <a:pt x="13477" y="19001"/>
                  </a:cubicBezTo>
                  <a:cubicBezTo>
                    <a:pt x="13722" y="19091"/>
                    <a:pt x="13965" y="19115"/>
                    <a:pt x="14207" y="19115"/>
                  </a:cubicBezTo>
                  <a:cubicBezTo>
                    <a:pt x="14479" y="19115"/>
                    <a:pt x="14750" y="19085"/>
                    <a:pt x="15021" y="19085"/>
                  </a:cubicBezTo>
                  <a:cubicBezTo>
                    <a:pt x="15124" y="19085"/>
                    <a:pt x="15228" y="19089"/>
                    <a:pt x="15331" y="19101"/>
                  </a:cubicBezTo>
                  <a:cubicBezTo>
                    <a:pt x="15613" y="19134"/>
                    <a:pt x="15899" y="19138"/>
                    <a:pt x="16184" y="19138"/>
                  </a:cubicBezTo>
                  <a:cubicBezTo>
                    <a:pt x="16266" y="19138"/>
                    <a:pt x="16349" y="19137"/>
                    <a:pt x="16431" y="19137"/>
                  </a:cubicBezTo>
                  <a:cubicBezTo>
                    <a:pt x="16720" y="19137"/>
                    <a:pt x="17007" y="19141"/>
                    <a:pt x="17286" y="19176"/>
                  </a:cubicBezTo>
                  <a:cubicBezTo>
                    <a:pt x="17385" y="19188"/>
                    <a:pt x="17483" y="19192"/>
                    <a:pt x="17579" y="19192"/>
                  </a:cubicBezTo>
                  <a:cubicBezTo>
                    <a:pt x="17978" y="19192"/>
                    <a:pt x="18355" y="19108"/>
                    <a:pt x="18747" y="19108"/>
                  </a:cubicBezTo>
                  <a:cubicBezTo>
                    <a:pt x="18756" y="19108"/>
                    <a:pt x="18765" y="19108"/>
                    <a:pt x="18774" y="19108"/>
                  </a:cubicBezTo>
                  <a:cubicBezTo>
                    <a:pt x="18848" y="19109"/>
                    <a:pt x="18922" y="19109"/>
                    <a:pt x="18996" y="19109"/>
                  </a:cubicBezTo>
                  <a:cubicBezTo>
                    <a:pt x="20344" y="19109"/>
                    <a:pt x="21692" y="18988"/>
                    <a:pt x="23039" y="18903"/>
                  </a:cubicBezTo>
                  <a:cubicBezTo>
                    <a:pt x="23749" y="18859"/>
                    <a:pt x="24455" y="18766"/>
                    <a:pt x="25164" y="18724"/>
                  </a:cubicBezTo>
                  <a:cubicBezTo>
                    <a:pt x="25182" y="18723"/>
                    <a:pt x="25199" y="18722"/>
                    <a:pt x="25217" y="18722"/>
                  </a:cubicBezTo>
                  <a:cubicBezTo>
                    <a:pt x="25427" y="18722"/>
                    <a:pt x="25629" y="18791"/>
                    <a:pt x="25860" y="18791"/>
                  </a:cubicBezTo>
                  <a:cubicBezTo>
                    <a:pt x="25886" y="18791"/>
                    <a:pt x="25913" y="18790"/>
                    <a:pt x="25940" y="18788"/>
                  </a:cubicBezTo>
                  <a:cubicBezTo>
                    <a:pt x="26465" y="18749"/>
                    <a:pt x="26988" y="18658"/>
                    <a:pt x="27507" y="18652"/>
                  </a:cubicBezTo>
                  <a:cubicBezTo>
                    <a:pt x="27511" y="18652"/>
                    <a:pt x="27516" y="18652"/>
                    <a:pt x="27520" y="18652"/>
                  </a:cubicBezTo>
                  <a:cubicBezTo>
                    <a:pt x="27834" y="18652"/>
                    <a:pt x="28138" y="18770"/>
                    <a:pt x="28492" y="18770"/>
                  </a:cubicBezTo>
                  <a:cubicBezTo>
                    <a:pt x="28510" y="18770"/>
                    <a:pt x="28528" y="18769"/>
                    <a:pt x="28546" y="18769"/>
                  </a:cubicBezTo>
                  <a:cubicBezTo>
                    <a:pt x="28614" y="18766"/>
                    <a:pt x="28683" y="18765"/>
                    <a:pt x="28751" y="18765"/>
                  </a:cubicBezTo>
                  <a:cubicBezTo>
                    <a:pt x="29115" y="18765"/>
                    <a:pt x="29480" y="18794"/>
                    <a:pt x="29844" y="18794"/>
                  </a:cubicBezTo>
                  <a:cubicBezTo>
                    <a:pt x="30144" y="18794"/>
                    <a:pt x="30444" y="18775"/>
                    <a:pt x="30742" y="18704"/>
                  </a:cubicBezTo>
                  <a:cubicBezTo>
                    <a:pt x="30779" y="18695"/>
                    <a:pt x="30815" y="18691"/>
                    <a:pt x="30849" y="18691"/>
                  </a:cubicBezTo>
                  <a:cubicBezTo>
                    <a:pt x="31031" y="18691"/>
                    <a:pt x="31170" y="18802"/>
                    <a:pt x="31335" y="18840"/>
                  </a:cubicBezTo>
                  <a:cubicBezTo>
                    <a:pt x="31364" y="18846"/>
                    <a:pt x="31385" y="18852"/>
                    <a:pt x="31401" y="18852"/>
                  </a:cubicBezTo>
                  <a:cubicBezTo>
                    <a:pt x="31443" y="18852"/>
                    <a:pt x="31459" y="18818"/>
                    <a:pt x="31498" y="18689"/>
                  </a:cubicBezTo>
                  <a:cubicBezTo>
                    <a:pt x="31518" y="18620"/>
                    <a:pt x="31565" y="18599"/>
                    <a:pt x="31609" y="18599"/>
                  </a:cubicBezTo>
                  <a:cubicBezTo>
                    <a:pt x="31637" y="18599"/>
                    <a:pt x="31664" y="18608"/>
                    <a:pt x="31682" y="18617"/>
                  </a:cubicBezTo>
                  <a:cubicBezTo>
                    <a:pt x="31878" y="18718"/>
                    <a:pt x="32076" y="18747"/>
                    <a:pt x="32276" y="18747"/>
                  </a:cubicBezTo>
                  <a:cubicBezTo>
                    <a:pt x="32560" y="18747"/>
                    <a:pt x="32845" y="18688"/>
                    <a:pt x="33124" y="18688"/>
                  </a:cubicBezTo>
                  <a:cubicBezTo>
                    <a:pt x="33194" y="18688"/>
                    <a:pt x="33262" y="18691"/>
                    <a:pt x="33331" y="18700"/>
                  </a:cubicBezTo>
                  <a:cubicBezTo>
                    <a:pt x="33509" y="18725"/>
                    <a:pt x="33679" y="18728"/>
                    <a:pt x="33849" y="18728"/>
                  </a:cubicBezTo>
                  <a:cubicBezTo>
                    <a:pt x="33917" y="18728"/>
                    <a:pt x="33985" y="18728"/>
                    <a:pt x="34053" y="18728"/>
                  </a:cubicBezTo>
                  <a:cubicBezTo>
                    <a:pt x="34115" y="18728"/>
                    <a:pt x="34177" y="18728"/>
                    <a:pt x="34239" y="18730"/>
                  </a:cubicBezTo>
                  <a:cubicBezTo>
                    <a:pt x="34258" y="18730"/>
                    <a:pt x="34277" y="18731"/>
                    <a:pt x="34296" y="18731"/>
                  </a:cubicBezTo>
                  <a:cubicBezTo>
                    <a:pt x="34656" y="18731"/>
                    <a:pt x="35041" y="18630"/>
                    <a:pt x="35359" y="18630"/>
                  </a:cubicBezTo>
                  <a:cubicBezTo>
                    <a:pt x="35440" y="18630"/>
                    <a:pt x="35516" y="18636"/>
                    <a:pt x="35586" y="18653"/>
                  </a:cubicBezTo>
                  <a:cubicBezTo>
                    <a:pt x="35740" y="18689"/>
                    <a:pt x="35891" y="18702"/>
                    <a:pt x="36039" y="18702"/>
                  </a:cubicBezTo>
                  <a:cubicBezTo>
                    <a:pt x="36403" y="18702"/>
                    <a:pt x="36754" y="18626"/>
                    <a:pt x="37103" y="18626"/>
                  </a:cubicBezTo>
                  <a:cubicBezTo>
                    <a:pt x="37242" y="18626"/>
                    <a:pt x="37381" y="18638"/>
                    <a:pt x="37520" y="18671"/>
                  </a:cubicBezTo>
                  <a:cubicBezTo>
                    <a:pt x="37608" y="18692"/>
                    <a:pt x="37684" y="18705"/>
                    <a:pt x="37757" y="18705"/>
                  </a:cubicBezTo>
                  <a:cubicBezTo>
                    <a:pt x="37877" y="18705"/>
                    <a:pt x="37989" y="18672"/>
                    <a:pt x="38129" y="18593"/>
                  </a:cubicBezTo>
                  <a:cubicBezTo>
                    <a:pt x="38207" y="18549"/>
                    <a:pt x="38285" y="18532"/>
                    <a:pt x="38364" y="18532"/>
                  </a:cubicBezTo>
                  <a:cubicBezTo>
                    <a:pt x="38623" y="18532"/>
                    <a:pt x="38886" y="18718"/>
                    <a:pt x="39168" y="18718"/>
                  </a:cubicBezTo>
                  <a:cubicBezTo>
                    <a:pt x="39216" y="18718"/>
                    <a:pt x="39264" y="18713"/>
                    <a:pt x="39312" y="18700"/>
                  </a:cubicBezTo>
                  <a:cubicBezTo>
                    <a:pt x="39408" y="18676"/>
                    <a:pt x="39504" y="18667"/>
                    <a:pt x="39600" y="18667"/>
                  </a:cubicBezTo>
                  <a:cubicBezTo>
                    <a:pt x="39860" y="18667"/>
                    <a:pt x="40123" y="18732"/>
                    <a:pt x="40389" y="18732"/>
                  </a:cubicBezTo>
                  <a:cubicBezTo>
                    <a:pt x="40520" y="18732"/>
                    <a:pt x="40652" y="18716"/>
                    <a:pt x="40785" y="18669"/>
                  </a:cubicBezTo>
                  <a:cubicBezTo>
                    <a:pt x="40975" y="18601"/>
                    <a:pt x="41169" y="18580"/>
                    <a:pt x="41364" y="18580"/>
                  </a:cubicBezTo>
                  <a:cubicBezTo>
                    <a:pt x="41678" y="18580"/>
                    <a:pt x="41999" y="18634"/>
                    <a:pt x="42322" y="18634"/>
                  </a:cubicBezTo>
                  <a:cubicBezTo>
                    <a:pt x="42448" y="18634"/>
                    <a:pt x="42574" y="18626"/>
                    <a:pt x="42701" y="18603"/>
                  </a:cubicBezTo>
                  <a:cubicBezTo>
                    <a:pt x="43044" y="18541"/>
                    <a:pt x="43393" y="18530"/>
                    <a:pt x="43744" y="18530"/>
                  </a:cubicBezTo>
                  <a:cubicBezTo>
                    <a:pt x="43917" y="18530"/>
                    <a:pt x="44090" y="18533"/>
                    <a:pt x="44262" y="18533"/>
                  </a:cubicBezTo>
                  <a:cubicBezTo>
                    <a:pt x="44740" y="18533"/>
                    <a:pt x="45218" y="18514"/>
                    <a:pt x="45684" y="18372"/>
                  </a:cubicBezTo>
                  <a:cubicBezTo>
                    <a:pt x="45718" y="18362"/>
                    <a:pt x="45761" y="18335"/>
                    <a:pt x="45789" y="18335"/>
                  </a:cubicBezTo>
                  <a:cubicBezTo>
                    <a:pt x="45794" y="18335"/>
                    <a:pt x="45798" y="18336"/>
                    <a:pt x="45802" y="18338"/>
                  </a:cubicBezTo>
                  <a:cubicBezTo>
                    <a:pt x="46010" y="18446"/>
                    <a:pt x="46219" y="18486"/>
                    <a:pt x="46426" y="18486"/>
                  </a:cubicBezTo>
                  <a:cubicBezTo>
                    <a:pt x="46760" y="18486"/>
                    <a:pt x="47088" y="18382"/>
                    <a:pt x="47396" y="18288"/>
                  </a:cubicBezTo>
                  <a:cubicBezTo>
                    <a:pt x="47574" y="18233"/>
                    <a:pt x="47757" y="18219"/>
                    <a:pt x="47941" y="18219"/>
                  </a:cubicBezTo>
                  <a:cubicBezTo>
                    <a:pt x="48136" y="18219"/>
                    <a:pt x="48332" y="18235"/>
                    <a:pt x="48520" y="18235"/>
                  </a:cubicBezTo>
                  <a:cubicBezTo>
                    <a:pt x="48744" y="18235"/>
                    <a:pt x="48958" y="18213"/>
                    <a:pt x="49149" y="18114"/>
                  </a:cubicBezTo>
                  <a:cubicBezTo>
                    <a:pt x="49366" y="18002"/>
                    <a:pt x="49590" y="17979"/>
                    <a:pt x="49814" y="17979"/>
                  </a:cubicBezTo>
                  <a:cubicBezTo>
                    <a:pt x="49973" y="17979"/>
                    <a:pt x="50132" y="17991"/>
                    <a:pt x="50288" y="17991"/>
                  </a:cubicBezTo>
                  <a:cubicBezTo>
                    <a:pt x="50512" y="17991"/>
                    <a:pt x="50731" y="17967"/>
                    <a:pt x="50937" y="17852"/>
                  </a:cubicBezTo>
                  <a:cubicBezTo>
                    <a:pt x="50972" y="17832"/>
                    <a:pt x="51020" y="17824"/>
                    <a:pt x="51074" y="17824"/>
                  </a:cubicBezTo>
                  <a:cubicBezTo>
                    <a:pt x="51187" y="17824"/>
                    <a:pt x="51323" y="17861"/>
                    <a:pt x="51401" y="17913"/>
                  </a:cubicBezTo>
                  <a:cubicBezTo>
                    <a:pt x="51503" y="17978"/>
                    <a:pt x="51560" y="18031"/>
                    <a:pt x="51618" y="18031"/>
                  </a:cubicBezTo>
                  <a:cubicBezTo>
                    <a:pt x="51674" y="18031"/>
                    <a:pt x="51731" y="17983"/>
                    <a:pt x="51829" y="17855"/>
                  </a:cubicBezTo>
                  <a:cubicBezTo>
                    <a:pt x="51868" y="17804"/>
                    <a:pt x="51908" y="17784"/>
                    <a:pt x="51948" y="17784"/>
                  </a:cubicBezTo>
                  <a:close/>
                  <a:moveTo>
                    <a:pt x="34717" y="0"/>
                  </a:moveTo>
                  <a:cubicBezTo>
                    <a:pt x="34341" y="0"/>
                    <a:pt x="33964" y="8"/>
                    <a:pt x="33590" y="25"/>
                  </a:cubicBezTo>
                  <a:cubicBezTo>
                    <a:pt x="33064" y="50"/>
                    <a:pt x="32506" y="233"/>
                    <a:pt x="32002" y="233"/>
                  </a:cubicBezTo>
                  <a:cubicBezTo>
                    <a:pt x="31868" y="233"/>
                    <a:pt x="31738" y="220"/>
                    <a:pt x="31614" y="188"/>
                  </a:cubicBezTo>
                  <a:cubicBezTo>
                    <a:pt x="31378" y="127"/>
                    <a:pt x="31148" y="109"/>
                    <a:pt x="30921" y="109"/>
                  </a:cubicBezTo>
                  <a:cubicBezTo>
                    <a:pt x="30567" y="109"/>
                    <a:pt x="30220" y="154"/>
                    <a:pt x="29868" y="154"/>
                  </a:cubicBezTo>
                  <a:cubicBezTo>
                    <a:pt x="29755" y="154"/>
                    <a:pt x="29640" y="149"/>
                    <a:pt x="29525" y="136"/>
                  </a:cubicBezTo>
                  <a:cubicBezTo>
                    <a:pt x="29330" y="115"/>
                    <a:pt x="29133" y="107"/>
                    <a:pt x="28935" y="107"/>
                  </a:cubicBezTo>
                  <a:cubicBezTo>
                    <a:pt x="28215" y="107"/>
                    <a:pt x="27482" y="218"/>
                    <a:pt x="26756" y="227"/>
                  </a:cubicBezTo>
                  <a:cubicBezTo>
                    <a:pt x="26736" y="227"/>
                    <a:pt x="26717" y="227"/>
                    <a:pt x="26698" y="227"/>
                  </a:cubicBezTo>
                  <a:cubicBezTo>
                    <a:pt x="26002" y="227"/>
                    <a:pt x="25314" y="86"/>
                    <a:pt x="24612" y="86"/>
                  </a:cubicBezTo>
                  <a:cubicBezTo>
                    <a:pt x="24482" y="86"/>
                    <a:pt x="24352" y="91"/>
                    <a:pt x="24222" y="102"/>
                  </a:cubicBezTo>
                  <a:cubicBezTo>
                    <a:pt x="23971" y="124"/>
                    <a:pt x="23719" y="167"/>
                    <a:pt x="23457" y="167"/>
                  </a:cubicBezTo>
                  <a:cubicBezTo>
                    <a:pt x="23328" y="167"/>
                    <a:pt x="23197" y="157"/>
                    <a:pt x="23063" y="129"/>
                  </a:cubicBezTo>
                  <a:cubicBezTo>
                    <a:pt x="22736" y="62"/>
                    <a:pt x="22332" y="7"/>
                    <a:pt x="21992" y="7"/>
                  </a:cubicBezTo>
                  <a:cubicBezTo>
                    <a:pt x="21806" y="7"/>
                    <a:pt x="21639" y="23"/>
                    <a:pt x="21514" y="63"/>
                  </a:cubicBezTo>
                  <a:cubicBezTo>
                    <a:pt x="21219" y="157"/>
                    <a:pt x="20932" y="186"/>
                    <a:pt x="20649" y="186"/>
                  </a:cubicBezTo>
                  <a:cubicBezTo>
                    <a:pt x="20188" y="186"/>
                    <a:pt x="19739" y="109"/>
                    <a:pt x="19287" y="109"/>
                  </a:cubicBezTo>
                  <a:cubicBezTo>
                    <a:pt x="19184" y="109"/>
                    <a:pt x="19081" y="113"/>
                    <a:pt x="18978" y="123"/>
                  </a:cubicBezTo>
                  <a:cubicBezTo>
                    <a:pt x="18879" y="132"/>
                    <a:pt x="18778" y="136"/>
                    <a:pt x="18676" y="136"/>
                  </a:cubicBezTo>
                  <a:cubicBezTo>
                    <a:pt x="18396" y="136"/>
                    <a:pt x="18106" y="110"/>
                    <a:pt x="17837" y="110"/>
                  </a:cubicBezTo>
                  <a:cubicBezTo>
                    <a:pt x="17670" y="110"/>
                    <a:pt x="17511" y="120"/>
                    <a:pt x="17367" y="151"/>
                  </a:cubicBezTo>
                  <a:cubicBezTo>
                    <a:pt x="17049" y="220"/>
                    <a:pt x="16733" y="239"/>
                    <a:pt x="16418" y="239"/>
                  </a:cubicBezTo>
                  <a:cubicBezTo>
                    <a:pt x="16005" y="239"/>
                    <a:pt x="15594" y="206"/>
                    <a:pt x="15186" y="206"/>
                  </a:cubicBezTo>
                  <a:cubicBezTo>
                    <a:pt x="14902" y="206"/>
                    <a:pt x="14620" y="222"/>
                    <a:pt x="14338" y="277"/>
                  </a:cubicBezTo>
                  <a:cubicBezTo>
                    <a:pt x="13903" y="361"/>
                    <a:pt x="13467" y="279"/>
                    <a:pt x="13019" y="360"/>
                  </a:cubicBezTo>
                  <a:cubicBezTo>
                    <a:pt x="12334" y="483"/>
                    <a:pt x="11669" y="712"/>
                    <a:pt x="10979" y="771"/>
                  </a:cubicBezTo>
                  <a:cubicBezTo>
                    <a:pt x="9788" y="873"/>
                    <a:pt x="8569" y="818"/>
                    <a:pt x="7513" y="1469"/>
                  </a:cubicBezTo>
                  <a:cubicBezTo>
                    <a:pt x="7458" y="1503"/>
                    <a:pt x="7376" y="1516"/>
                    <a:pt x="7298" y="1516"/>
                  </a:cubicBezTo>
                  <a:cubicBezTo>
                    <a:pt x="7266" y="1516"/>
                    <a:pt x="7236" y="1514"/>
                    <a:pt x="7207" y="1510"/>
                  </a:cubicBezTo>
                  <a:cubicBezTo>
                    <a:pt x="7131" y="1500"/>
                    <a:pt x="7056" y="1495"/>
                    <a:pt x="6983" y="1495"/>
                  </a:cubicBezTo>
                  <a:cubicBezTo>
                    <a:pt x="6292" y="1495"/>
                    <a:pt x="5732" y="1919"/>
                    <a:pt x="5117" y="2111"/>
                  </a:cubicBezTo>
                  <a:cubicBezTo>
                    <a:pt x="4440" y="2322"/>
                    <a:pt x="3801" y="2845"/>
                    <a:pt x="3342" y="3371"/>
                  </a:cubicBezTo>
                  <a:cubicBezTo>
                    <a:pt x="2669" y="4140"/>
                    <a:pt x="2222" y="5042"/>
                    <a:pt x="1824" y="5980"/>
                  </a:cubicBezTo>
                  <a:cubicBezTo>
                    <a:pt x="1229" y="7380"/>
                    <a:pt x="1090" y="8812"/>
                    <a:pt x="1024" y="10273"/>
                  </a:cubicBezTo>
                  <a:cubicBezTo>
                    <a:pt x="1010" y="10591"/>
                    <a:pt x="1010" y="10913"/>
                    <a:pt x="969" y="11229"/>
                  </a:cubicBezTo>
                  <a:cubicBezTo>
                    <a:pt x="879" y="11935"/>
                    <a:pt x="832" y="12637"/>
                    <a:pt x="911" y="13349"/>
                  </a:cubicBezTo>
                  <a:cubicBezTo>
                    <a:pt x="969" y="13868"/>
                    <a:pt x="1079" y="14432"/>
                    <a:pt x="924" y="14912"/>
                  </a:cubicBezTo>
                  <a:cubicBezTo>
                    <a:pt x="543" y="16092"/>
                    <a:pt x="707" y="17286"/>
                    <a:pt x="682" y="18468"/>
                  </a:cubicBezTo>
                  <a:cubicBezTo>
                    <a:pt x="669" y="19089"/>
                    <a:pt x="727" y="19764"/>
                    <a:pt x="647" y="20341"/>
                  </a:cubicBezTo>
                  <a:cubicBezTo>
                    <a:pt x="517" y="21282"/>
                    <a:pt x="575" y="22225"/>
                    <a:pt x="473" y="23162"/>
                  </a:cubicBezTo>
                  <a:cubicBezTo>
                    <a:pt x="416" y="23688"/>
                    <a:pt x="150" y="24225"/>
                    <a:pt x="274" y="24721"/>
                  </a:cubicBezTo>
                  <a:cubicBezTo>
                    <a:pt x="384" y="25156"/>
                    <a:pt x="399" y="25585"/>
                    <a:pt x="305" y="25968"/>
                  </a:cubicBezTo>
                  <a:cubicBezTo>
                    <a:pt x="101" y="26802"/>
                    <a:pt x="190" y="27648"/>
                    <a:pt x="204" y="28465"/>
                  </a:cubicBezTo>
                  <a:cubicBezTo>
                    <a:pt x="221" y="29595"/>
                    <a:pt x="136" y="30722"/>
                    <a:pt x="131" y="31848"/>
                  </a:cubicBezTo>
                  <a:cubicBezTo>
                    <a:pt x="127" y="32945"/>
                    <a:pt x="1" y="34066"/>
                    <a:pt x="6" y="35159"/>
                  </a:cubicBezTo>
                  <a:cubicBezTo>
                    <a:pt x="11" y="36406"/>
                    <a:pt x="22" y="37672"/>
                    <a:pt x="157" y="38919"/>
                  </a:cubicBezTo>
                  <a:cubicBezTo>
                    <a:pt x="321" y="40432"/>
                    <a:pt x="280" y="41950"/>
                    <a:pt x="417" y="43461"/>
                  </a:cubicBezTo>
                  <a:cubicBezTo>
                    <a:pt x="481" y="44156"/>
                    <a:pt x="354" y="44845"/>
                    <a:pt x="453" y="45552"/>
                  </a:cubicBezTo>
                  <a:cubicBezTo>
                    <a:pt x="514" y="45990"/>
                    <a:pt x="651" y="46479"/>
                    <a:pt x="545" y="46934"/>
                  </a:cubicBezTo>
                  <a:cubicBezTo>
                    <a:pt x="350" y="47776"/>
                    <a:pt x="622" y="48604"/>
                    <a:pt x="575" y="49444"/>
                  </a:cubicBezTo>
                  <a:cubicBezTo>
                    <a:pt x="525" y="50326"/>
                    <a:pt x="734" y="51220"/>
                    <a:pt x="688" y="52103"/>
                  </a:cubicBezTo>
                  <a:cubicBezTo>
                    <a:pt x="658" y="52721"/>
                    <a:pt x="633" y="53359"/>
                    <a:pt x="621" y="53966"/>
                  </a:cubicBezTo>
                  <a:cubicBezTo>
                    <a:pt x="607" y="54643"/>
                    <a:pt x="760" y="55364"/>
                    <a:pt x="741" y="56061"/>
                  </a:cubicBezTo>
                  <a:cubicBezTo>
                    <a:pt x="710" y="57093"/>
                    <a:pt x="618" y="58122"/>
                    <a:pt x="770" y="59153"/>
                  </a:cubicBezTo>
                  <a:cubicBezTo>
                    <a:pt x="789" y="59285"/>
                    <a:pt x="763" y="59421"/>
                    <a:pt x="754" y="59556"/>
                  </a:cubicBezTo>
                  <a:cubicBezTo>
                    <a:pt x="712" y="60212"/>
                    <a:pt x="749" y="60870"/>
                    <a:pt x="740" y="61524"/>
                  </a:cubicBezTo>
                  <a:cubicBezTo>
                    <a:pt x="727" y="62262"/>
                    <a:pt x="870" y="62994"/>
                    <a:pt x="785" y="63737"/>
                  </a:cubicBezTo>
                  <a:cubicBezTo>
                    <a:pt x="756" y="63993"/>
                    <a:pt x="506" y="64161"/>
                    <a:pt x="615" y="64481"/>
                  </a:cubicBezTo>
                  <a:cubicBezTo>
                    <a:pt x="789" y="64988"/>
                    <a:pt x="825" y="65537"/>
                    <a:pt x="879" y="66072"/>
                  </a:cubicBezTo>
                  <a:cubicBezTo>
                    <a:pt x="942" y="66721"/>
                    <a:pt x="806" y="67389"/>
                    <a:pt x="881" y="68018"/>
                  </a:cubicBezTo>
                  <a:cubicBezTo>
                    <a:pt x="977" y="68818"/>
                    <a:pt x="1128" y="69646"/>
                    <a:pt x="1170" y="70426"/>
                  </a:cubicBezTo>
                  <a:cubicBezTo>
                    <a:pt x="1215" y="71254"/>
                    <a:pt x="1651" y="71954"/>
                    <a:pt x="1687" y="72761"/>
                  </a:cubicBezTo>
                  <a:cubicBezTo>
                    <a:pt x="1718" y="73423"/>
                    <a:pt x="1978" y="74082"/>
                    <a:pt x="2181" y="74731"/>
                  </a:cubicBezTo>
                  <a:cubicBezTo>
                    <a:pt x="2429" y="75527"/>
                    <a:pt x="2645" y="76339"/>
                    <a:pt x="3110" y="77063"/>
                  </a:cubicBezTo>
                  <a:cubicBezTo>
                    <a:pt x="3365" y="77460"/>
                    <a:pt x="3754" y="77739"/>
                    <a:pt x="4120" y="78049"/>
                  </a:cubicBezTo>
                  <a:cubicBezTo>
                    <a:pt x="4511" y="78380"/>
                    <a:pt x="4971" y="78671"/>
                    <a:pt x="5383" y="78811"/>
                  </a:cubicBezTo>
                  <a:cubicBezTo>
                    <a:pt x="6246" y="79107"/>
                    <a:pt x="7029" y="79556"/>
                    <a:pt x="7785" y="79965"/>
                  </a:cubicBezTo>
                  <a:cubicBezTo>
                    <a:pt x="8352" y="80272"/>
                    <a:pt x="8910" y="80312"/>
                    <a:pt x="9465" y="80312"/>
                  </a:cubicBezTo>
                  <a:cubicBezTo>
                    <a:pt x="9662" y="80312"/>
                    <a:pt x="9859" y="80307"/>
                    <a:pt x="10057" y="80307"/>
                  </a:cubicBezTo>
                  <a:cubicBezTo>
                    <a:pt x="10219" y="80307"/>
                    <a:pt x="10381" y="80310"/>
                    <a:pt x="10543" y="80323"/>
                  </a:cubicBezTo>
                  <a:cubicBezTo>
                    <a:pt x="10865" y="80348"/>
                    <a:pt x="11208" y="80433"/>
                    <a:pt x="11547" y="80433"/>
                  </a:cubicBezTo>
                  <a:cubicBezTo>
                    <a:pt x="11802" y="80433"/>
                    <a:pt x="12054" y="80385"/>
                    <a:pt x="12293" y="80229"/>
                  </a:cubicBezTo>
                  <a:cubicBezTo>
                    <a:pt x="13259" y="80681"/>
                    <a:pt x="14343" y="80517"/>
                    <a:pt x="15363" y="80649"/>
                  </a:cubicBezTo>
                  <a:cubicBezTo>
                    <a:pt x="16475" y="80793"/>
                    <a:pt x="17610" y="80918"/>
                    <a:pt x="18731" y="81036"/>
                  </a:cubicBezTo>
                  <a:cubicBezTo>
                    <a:pt x="19730" y="81141"/>
                    <a:pt x="20745" y="81158"/>
                    <a:pt x="21747" y="81304"/>
                  </a:cubicBezTo>
                  <a:cubicBezTo>
                    <a:pt x="21893" y="81325"/>
                    <a:pt x="22044" y="81333"/>
                    <a:pt x="22197" y="81333"/>
                  </a:cubicBezTo>
                  <a:cubicBezTo>
                    <a:pt x="22753" y="81333"/>
                    <a:pt x="23348" y="81223"/>
                    <a:pt x="23903" y="81216"/>
                  </a:cubicBezTo>
                  <a:cubicBezTo>
                    <a:pt x="23937" y="81215"/>
                    <a:pt x="23971" y="81215"/>
                    <a:pt x="24005" y="81215"/>
                  </a:cubicBezTo>
                  <a:cubicBezTo>
                    <a:pt x="24604" y="81215"/>
                    <a:pt x="25204" y="81278"/>
                    <a:pt x="25802" y="81278"/>
                  </a:cubicBezTo>
                  <a:cubicBezTo>
                    <a:pt x="26234" y="81278"/>
                    <a:pt x="26665" y="81245"/>
                    <a:pt x="27094" y="81133"/>
                  </a:cubicBezTo>
                  <a:cubicBezTo>
                    <a:pt x="27287" y="81082"/>
                    <a:pt x="27482" y="81067"/>
                    <a:pt x="27677" y="81067"/>
                  </a:cubicBezTo>
                  <a:cubicBezTo>
                    <a:pt x="27995" y="81067"/>
                    <a:pt x="28314" y="81108"/>
                    <a:pt x="28623" y="81108"/>
                  </a:cubicBezTo>
                  <a:cubicBezTo>
                    <a:pt x="28626" y="81108"/>
                    <a:pt x="28629" y="81108"/>
                    <a:pt x="28631" y="81108"/>
                  </a:cubicBezTo>
                  <a:cubicBezTo>
                    <a:pt x="29070" y="81107"/>
                    <a:pt x="29499" y="80875"/>
                    <a:pt x="29876" y="80875"/>
                  </a:cubicBezTo>
                  <a:cubicBezTo>
                    <a:pt x="29966" y="80875"/>
                    <a:pt x="30053" y="80889"/>
                    <a:pt x="30136" y="80921"/>
                  </a:cubicBezTo>
                  <a:cubicBezTo>
                    <a:pt x="30191" y="80943"/>
                    <a:pt x="30245" y="80952"/>
                    <a:pt x="30299" y="80952"/>
                  </a:cubicBezTo>
                  <a:cubicBezTo>
                    <a:pt x="30548" y="80952"/>
                    <a:pt x="30781" y="80760"/>
                    <a:pt x="30998" y="80760"/>
                  </a:cubicBezTo>
                  <a:cubicBezTo>
                    <a:pt x="31110" y="80760"/>
                    <a:pt x="31217" y="80811"/>
                    <a:pt x="31321" y="80965"/>
                  </a:cubicBezTo>
                  <a:cubicBezTo>
                    <a:pt x="31468" y="80781"/>
                    <a:pt x="31636" y="80725"/>
                    <a:pt x="31811" y="80725"/>
                  </a:cubicBezTo>
                  <a:cubicBezTo>
                    <a:pt x="32080" y="80725"/>
                    <a:pt x="32365" y="80856"/>
                    <a:pt x="32623" y="80856"/>
                  </a:cubicBezTo>
                  <a:cubicBezTo>
                    <a:pt x="32640" y="80856"/>
                    <a:pt x="32657" y="80855"/>
                    <a:pt x="32674" y="80854"/>
                  </a:cubicBezTo>
                  <a:cubicBezTo>
                    <a:pt x="33777" y="80774"/>
                    <a:pt x="34899" y="80838"/>
                    <a:pt x="36011" y="80735"/>
                  </a:cubicBezTo>
                  <a:cubicBezTo>
                    <a:pt x="36186" y="80719"/>
                    <a:pt x="36362" y="80722"/>
                    <a:pt x="36538" y="80714"/>
                  </a:cubicBezTo>
                  <a:cubicBezTo>
                    <a:pt x="37209" y="80683"/>
                    <a:pt x="37884" y="80681"/>
                    <a:pt x="38549" y="80611"/>
                  </a:cubicBezTo>
                  <a:cubicBezTo>
                    <a:pt x="39369" y="80526"/>
                    <a:pt x="40193" y="80435"/>
                    <a:pt x="40999" y="80297"/>
                  </a:cubicBezTo>
                  <a:cubicBezTo>
                    <a:pt x="41307" y="80244"/>
                    <a:pt x="41614" y="80229"/>
                    <a:pt x="41919" y="80229"/>
                  </a:cubicBezTo>
                  <a:cubicBezTo>
                    <a:pt x="42320" y="80229"/>
                    <a:pt x="42718" y="80255"/>
                    <a:pt x="43117" y="80255"/>
                  </a:cubicBezTo>
                  <a:cubicBezTo>
                    <a:pt x="43326" y="80255"/>
                    <a:pt x="43534" y="80248"/>
                    <a:pt x="43743" y="80226"/>
                  </a:cubicBezTo>
                  <a:cubicBezTo>
                    <a:pt x="44184" y="80181"/>
                    <a:pt x="44621" y="80084"/>
                    <a:pt x="45069" y="80060"/>
                  </a:cubicBezTo>
                  <a:cubicBezTo>
                    <a:pt x="45083" y="80060"/>
                    <a:pt x="45097" y="80059"/>
                    <a:pt x="45111" y="80059"/>
                  </a:cubicBezTo>
                  <a:cubicBezTo>
                    <a:pt x="45354" y="80059"/>
                    <a:pt x="45584" y="80167"/>
                    <a:pt x="45816" y="80167"/>
                  </a:cubicBezTo>
                  <a:cubicBezTo>
                    <a:pt x="45897" y="80167"/>
                    <a:pt x="45978" y="80154"/>
                    <a:pt x="46060" y="80119"/>
                  </a:cubicBezTo>
                  <a:cubicBezTo>
                    <a:pt x="46469" y="79944"/>
                    <a:pt x="46940" y="79990"/>
                    <a:pt x="47355" y="79969"/>
                  </a:cubicBezTo>
                  <a:cubicBezTo>
                    <a:pt x="48672" y="79902"/>
                    <a:pt x="49799" y="79455"/>
                    <a:pt x="50895" y="78857"/>
                  </a:cubicBezTo>
                  <a:cubicBezTo>
                    <a:pt x="51608" y="78469"/>
                    <a:pt x="52152" y="77907"/>
                    <a:pt x="52623" y="77331"/>
                  </a:cubicBezTo>
                  <a:cubicBezTo>
                    <a:pt x="52932" y="76952"/>
                    <a:pt x="53404" y="76649"/>
                    <a:pt x="53554" y="76201"/>
                  </a:cubicBezTo>
                  <a:cubicBezTo>
                    <a:pt x="53707" y="75742"/>
                    <a:pt x="53995" y="75348"/>
                    <a:pt x="54155" y="74898"/>
                  </a:cubicBezTo>
                  <a:cubicBezTo>
                    <a:pt x="54392" y="74233"/>
                    <a:pt x="54524" y="73534"/>
                    <a:pt x="54547" y="72827"/>
                  </a:cubicBezTo>
                  <a:cubicBezTo>
                    <a:pt x="54556" y="72580"/>
                    <a:pt x="54346" y="72125"/>
                    <a:pt x="54909" y="72125"/>
                  </a:cubicBezTo>
                  <a:cubicBezTo>
                    <a:pt x="54930" y="72125"/>
                    <a:pt x="54952" y="72126"/>
                    <a:pt x="54976" y="72127"/>
                  </a:cubicBezTo>
                  <a:cubicBezTo>
                    <a:pt x="55068" y="71916"/>
                    <a:pt x="54453" y="71827"/>
                    <a:pt x="54814" y="71678"/>
                  </a:cubicBezTo>
                  <a:cubicBezTo>
                    <a:pt x="55166" y="71531"/>
                    <a:pt x="55022" y="71263"/>
                    <a:pt x="54974" y="71224"/>
                  </a:cubicBezTo>
                  <a:cubicBezTo>
                    <a:pt x="54706" y="71009"/>
                    <a:pt x="54821" y="70869"/>
                    <a:pt x="55037" y="70736"/>
                  </a:cubicBezTo>
                  <a:cubicBezTo>
                    <a:pt x="55212" y="70629"/>
                    <a:pt x="55065" y="70482"/>
                    <a:pt x="55105" y="70387"/>
                  </a:cubicBezTo>
                  <a:cubicBezTo>
                    <a:pt x="55206" y="70149"/>
                    <a:pt x="54927" y="69880"/>
                    <a:pt x="55099" y="69727"/>
                  </a:cubicBezTo>
                  <a:cubicBezTo>
                    <a:pt x="55540" y="69335"/>
                    <a:pt x="55311" y="68825"/>
                    <a:pt x="55337" y="68422"/>
                  </a:cubicBezTo>
                  <a:cubicBezTo>
                    <a:pt x="55384" y="67699"/>
                    <a:pt x="55368" y="66975"/>
                    <a:pt x="55292" y="66256"/>
                  </a:cubicBezTo>
                  <a:cubicBezTo>
                    <a:pt x="55257" y="65936"/>
                    <a:pt x="55358" y="65695"/>
                    <a:pt x="55600" y="65482"/>
                  </a:cubicBezTo>
                  <a:cubicBezTo>
                    <a:pt x="55074" y="65259"/>
                    <a:pt x="55816" y="64736"/>
                    <a:pt x="55319" y="64505"/>
                  </a:cubicBezTo>
                  <a:cubicBezTo>
                    <a:pt x="55412" y="63646"/>
                    <a:pt x="55180" y="62786"/>
                    <a:pt x="55369" y="61916"/>
                  </a:cubicBezTo>
                  <a:cubicBezTo>
                    <a:pt x="55484" y="61384"/>
                    <a:pt x="55314" y="60804"/>
                    <a:pt x="55401" y="60262"/>
                  </a:cubicBezTo>
                  <a:cubicBezTo>
                    <a:pt x="55494" y="59678"/>
                    <a:pt x="55276" y="59077"/>
                    <a:pt x="55427" y="58554"/>
                  </a:cubicBezTo>
                  <a:cubicBezTo>
                    <a:pt x="55541" y="58153"/>
                    <a:pt x="55372" y="57721"/>
                    <a:pt x="55635" y="57325"/>
                  </a:cubicBezTo>
                  <a:cubicBezTo>
                    <a:pt x="55686" y="57249"/>
                    <a:pt x="55881" y="56893"/>
                    <a:pt x="55758" y="56691"/>
                  </a:cubicBezTo>
                  <a:cubicBezTo>
                    <a:pt x="55285" y="55918"/>
                    <a:pt x="55992" y="55109"/>
                    <a:pt x="55656" y="54361"/>
                  </a:cubicBezTo>
                  <a:cubicBezTo>
                    <a:pt x="55486" y="53981"/>
                    <a:pt x="55692" y="53621"/>
                    <a:pt x="55792" y="53382"/>
                  </a:cubicBezTo>
                  <a:cubicBezTo>
                    <a:pt x="55987" y="52909"/>
                    <a:pt x="55290" y="52521"/>
                    <a:pt x="55798" y="52016"/>
                  </a:cubicBezTo>
                  <a:cubicBezTo>
                    <a:pt x="55953" y="51861"/>
                    <a:pt x="55863" y="51201"/>
                    <a:pt x="55838" y="50771"/>
                  </a:cubicBezTo>
                  <a:cubicBezTo>
                    <a:pt x="55808" y="50245"/>
                    <a:pt x="56030" y="49647"/>
                    <a:pt x="55821" y="49205"/>
                  </a:cubicBezTo>
                  <a:cubicBezTo>
                    <a:pt x="55598" y="48731"/>
                    <a:pt x="55754" y="48281"/>
                    <a:pt x="55797" y="47912"/>
                  </a:cubicBezTo>
                  <a:cubicBezTo>
                    <a:pt x="55872" y="47269"/>
                    <a:pt x="55654" y="46660"/>
                    <a:pt x="55755" y="46022"/>
                  </a:cubicBezTo>
                  <a:cubicBezTo>
                    <a:pt x="55846" y="45452"/>
                    <a:pt x="55629" y="44840"/>
                    <a:pt x="55721" y="44270"/>
                  </a:cubicBezTo>
                  <a:cubicBezTo>
                    <a:pt x="55770" y="43968"/>
                    <a:pt x="55497" y="43782"/>
                    <a:pt x="55577" y="43570"/>
                  </a:cubicBezTo>
                  <a:cubicBezTo>
                    <a:pt x="55794" y="42995"/>
                    <a:pt x="55931" y="42390"/>
                    <a:pt x="55761" y="41827"/>
                  </a:cubicBezTo>
                  <a:cubicBezTo>
                    <a:pt x="55656" y="41477"/>
                    <a:pt x="55629" y="41096"/>
                    <a:pt x="55668" y="40813"/>
                  </a:cubicBezTo>
                  <a:cubicBezTo>
                    <a:pt x="55804" y="39822"/>
                    <a:pt x="55701" y="38866"/>
                    <a:pt x="55618" y="37881"/>
                  </a:cubicBezTo>
                  <a:cubicBezTo>
                    <a:pt x="55571" y="37323"/>
                    <a:pt x="55582" y="36677"/>
                    <a:pt x="55673" y="36131"/>
                  </a:cubicBezTo>
                  <a:cubicBezTo>
                    <a:pt x="55821" y="35240"/>
                    <a:pt x="55588" y="34379"/>
                    <a:pt x="55643" y="33503"/>
                  </a:cubicBezTo>
                  <a:cubicBezTo>
                    <a:pt x="55690" y="32751"/>
                    <a:pt x="55478" y="31887"/>
                    <a:pt x="55535" y="31128"/>
                  </a:cubicBezTo>
                  <a:cubicBezTo>
                    <a:pt x="55622" y="29988"/>
                    <a:pt x="55278" y="28889"/>
                    <a:pt x="55439" y="27739"/>
                  </a:cubicBezTo>
                  <a:cubicBezTo>
                    <a:pt x="55562" y="26853"/>
                    <a:pt x="55250" y="25909"/>
                    <a:pt x="55262" y="24978"/>
                  </a:cubicBezTo>
                  <a:cubicBezTo>
                    <a:pt x="55272" y="24147"/>
                    <a:pt x="54958" y="23346"/>
                    <a:pt x="54877" y="22514"/>
                  </a:cubicBezTo>
                  <a:cubicBezTo>
                    <a:pt x="54853" y="22266"/>
                    <a:pt x="55070" y="22144"/>
                    <a:pt x="54982" y="21914"/>
                  </a:cubicBezTo>
                  <a:cubicBezTo>
                    <a:pt x="54569" y="20838"/>
                    <a:pt x="54709" y="19707"/>
                    <a:pt x="54656" y="18598"/>
                  </a:cubicBezTo>
                  <a:cubicBezTo>
                    <a:pt x="54612" y="17664"/>
                    <a:pt x="54345" y="16756"/>
                    <a:pt x="54437" y="15794"/>
                  </a:cubicBezTo>
                  <a:cubicBezTo>
                    <a:pt x="54484" y="15305"/>
                    <a:pt x="54340" y="14742"/>
                    <a:pt x="54303" y="14212"/>
                  </a:cubicBezTo>
                  <a:cubicBezTo>
                    <a:pt x="54241" y="13331"/>
                    <a:pt x="54246" y="12432"/>
                    <a:pt x="54095" y="11573"/>
                  </a:cubicBezTo>
                  <a:cubicBezTo>
                    <a:pt x="53988" y="10961"/>
                    <a:pt x="53777" y="10334"/>
                    <a:pt x="53700" y="9711"/>
                  </a:cubicBezTo>
                  <a:cubicBezTo>
                    <a:pt x="53495" y="8026"/>
                    <a:pt x="53254" y="6379"/>
                    <a:pt x="52311" y="4850"/>
                  </a:cubicBezTo>
                  <a:cubicBezTo>
                    <a:pt x="51774" y="3977"/>
                    <a:pt x="51172" y="3230"/>
                    <a:pt x="50286" y="2629"/>
                  </a:cubicBezTo>
                  <a:cubicBezTo>
                    <a:pt x="49319" y="1973"/>
                    <a:pt x="48240" y="1518"/>
                    <a:pt x="47088" y="1353"/>
                  </a:cubicBezTo>
                  <a:cubicBezTo>
                    <a:pt x="46685" y="1295"/>
                    <a:pt x="46347" y="1064"/>
                    <a:pt x="45977" y="1064"/>
                  </a:cubicBezTo>
                  <a:cubicBezTo>
                    <a:pt x="45957" y="1064"/>
                    <a:pt x="45936" y="1064"/>
                    <a:pt x="45916" y="1066"/>
                  </a:cubicBezTo>
                  <a:cubicBezTo>
                    <a:pt x="45829" y="1072"/>
                    <a:pt x="45744" y="1075"/>
                    <a:pt x="45659" y="1075"/>
                  </a:cubicBezTo>
                  <a:cubicBezTo>
                    <a:pt x="44619" y="1075"/>
                    <a:pt x="43660" y="645"/>
                    <a:pt x="42624" y="592"/>
                  </a:cubicBezTo>
                  <a:cubicBezTo>
                    <a:pt x="42611" y="591"/>
                    <a:pt x="42597" y="591"/>
                    <a:pt x="42582" y="591"/>
                  </a:cubicBezTo>
                  <a:cubicBezTo>
                    <a:pt x="42417" y="591"/>
                    <a:pt x="42234" y="633"/>
                    <a:pt x="42062" y="633"/>
                  </a:cubicBezTo>
                  <a:cubicBezTo>
                    <a:pt x="41948" y="633"/>
                    <a:pt x="41838" y="614"/>
                    <a:pt x="41743" y="553"/>
                  </a:cubicBezTo>
                  <a:cubicBezTo>
                    <a:pt x="41092" y="135"/>
                    <a:pt x="40324" y="240"/>
                    <a:pt x="39619" y="179"/>
                  </a:cubicBezTo>
                  <a:cubicBezTo>
                    <a:pt x="38572" y="89"/>
                    <a:pt x="37514" y="108"/>
                    <a:pt x="36458" y="51"/>
                  </a:cubicBezTo>
                  <a:cubicBezTo>
                    <a:pt x="35883" y="19"/>
                    <a:pt x="35300" y="0"/>
                    <a:pt x="34717"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latin typeface="Roboto Condensed"/>
                <a:ea typeface="Roboto Condensed"/>
                <a:cs typeface="Roboto Condensed"/>
                <a:sym typeface="Roboto Condensed"/>
              </a:endParaRPr>
            </a:p>
          </p:txBody>
        </p:sp>
        <p:sp>
          <p:nvSpPr>
            <p:cNvPr id="2640" name="Google Shape;2640;p92"/>
            <p:cNvSpPr/>
            <p:nvPr/>
          </p:nvSpPr>
          <p:spPr>
            <a:xfrm>
              <a:off x="6168276" y="2064079"/>
              <a:ext cx="1713838" cy="473513"/>
            </a:xfrm>
            <a:custGeom>
              <a:rect b="b" l="l" r="r" t="t"/>
              <a:pathLst>
                <a:path extrusionOk="0" h="16568" w="50511">
                  <a:moveTo>
                    <a:pt x="31138" y="1"/>
                  </a:moveTo>
                  <a:cubicBezTo>
                    <a:pt x="30808" y="1"/>
                    <a:pt x="30477" y="48"/>
                    <a:pt x="30176" y="228"/>
                  </a:cubicBezTo>
                  <a:cubicBezTo>
                    <a:pt x="29972" y="78"/>
                    <a:pt x="29760" y="33"/>
                    <a:pt x="29542" y="33"/>
                  </a:cubicBezTo>
                  <a:cubicBezTo>
                    <a:pt x="29214" y="33"/>
                    <a:pt x="28875" y="136"/>
                    <a:pt x="28535" y="136"/>
                  </a:cubicBezTo>
                  <a:cubicBezTo>
                    <a:pt x="28416" y="136"/>
                    <a:pt x="28296" y="123"/>
                    <a:pt x="28178" y="89"/>
                  </a:cubicBezTo>
                  <a:cubicBezTo>
                    <a:pt x="28101" y="66"/>
                    <a:pt x="28021" y="58"/>
                    <a:pt x="27940" y="58"/>
                  </a:cubicBezTo>
                  <a:cubicBezTo>
                    <a:pt x="27650" y="58"/>
                    <a:pt x="27334" y="167"/>
                    <a:pt x="26989" y="167"/>
                  </a:cubicBezTo>
                  <a:cubicBezTo>
                    <a:pt x="26881" y="167"/>
                    <a:pt x="26770" y="156"/>
                    <a:pt x="26656" y="128"/>
                  </a:cubicBezTo>
                  <a:cubicBezTo>
                    <a:pt x="26573" y="107"/>
                    <a:pt x="26484" y="99"/>
                    <a:pt x="26391" y="99"/>
                  </a:cubicBezTo>
                  <a:cubicBezTo>
                    <a:pt x="26092" y="99"/>
                    <a:pt x="25744" y="179"/>
                    <a:pt x="25390" y="179"/>
                  </a:cubicBezTo>
                  <a:cubicBezTo>
                    <a:pt x="25319" y="179"/>
                    <a:pt x="25247" y="176"/>
                    <a:pt x="25175" y="168"/>
                  </a:cubicBezTo>
                  <a:cubicBezTo>
                    <a:pt x="25021" y="151"/>
                    <a:pt x="24863" y="147"/>
                    <a:pt x="24702" y="147"/>
                  </a:cubicBezTo>
                  <a:cubicBezTo>
                    <a:pt x="24559" y="147"/>
                    <a:pt x="24414" y="150"/>
                    <a:pt x="24268" y="150"/>
                  </a:cubicBezTo>
                  <a:cubicBezTo>
                    <a:pt x="24029" y="150"/>
                    <a:pt x="23787" y="142"/>
                    <a:pt x="23552" y="97"/>
                  </a:cubicBezTo>
                  <a:cubicBezTo>
                    <a:pt x="23537" y="94"/>
                    <a:pt x="23523" y="93"/>
                    <a:pt x="23509" y="93"/>
                  </a:cubicBezTo>
                  <a:cubicBezTo>
                    <a:pt x="23353" y="93"/>
                    <a:pt x="23236" y="249"/>
                    <a:pt x="23090" y="249"/>
                  </a:cubicBezTo>
                  <a:cubicBezTo>
                    <a:pt x="23052" y="249"/>
                    <a:pt x="23012" y="238"/>
                    <a:pt x="22968" y="211"/>
                  </a:cubicBezTo>
                  <a:cubicBezTo>
                    <a:pt x="22780" y="91"/>
                    <a:pt x="22582" y="59"/>
                    <a:pt x="22381" y="59"/>
                  </a:cubicBezTo>
                  <a:cubicBezTo>
                    <a:pt x="22154" y="59"/>
                    <a:pt x="21922" y="99"/>
                    <a:pt x="21696" y="99"/>
                  </a:cubicBezTo>
                  <a:cubicBezTo>
                    <a:pt x="21644" y="99"/>
                    <a:pt x="21593" y="97"/>
                    <a:pt x="21543" y="92"/>
                  </a:cubicBezTo>
                  <a:cubicBezTo>
                    <a:pt x="21520" y="90"/>
                    <a:pt x="21498" y="89"/>
                    <a:pt x="21475" y="89"/>
                  </a:cubicBezTo>
                  <a:cubicBezTo>
                    <a:pt x="21259" y="89"/>
                    <a:pt x="21009" y="180"/>
                    <a:pt x="20776" y="180"/>
                  </a:cubicBezTo>
                  <a:cubicBezTo>
                    <a:pt x="20678" y="180"/>
                    <a:pt x="20582" y="164"/>
                    <a:pt x="20494" y="118"/>
                  </a:cubicBezTo>
                  <a:cubicBezTo>
                    <a:pt x="20459" y="100"/>
                    <a:pt x="20430" y="93"/>
                    <a:pt x="20405" y="93"/>
                  </a:cubicBezTo>
                  <a:cubicBezTo>
                    <a:pt x="20268" y="93"/>
                    <a:pt x="20266" y="325"/>
                    <a:pt x="20221" y="325"/>
                  </a:cubicBezTo>
                  <a:cubicBezTo>
                    <a:pt x="20208" y="325"/>
                    <a:pt x="20191" y="305"/>
                    <a:pt x="20166" y="253"/>
                  </a:cubicBezTo>
                  <a:cubicBezTo>
                    <a:pt x="20096" y="109"/>
                    <a:pt x="20008" y="68"/>
                    <a:pt x="19915" y="68"/>
                  </a:cubicBezTo>
                  <a:cubicBezTo>
                    <a:pt x="19798" y="68"/>
                    <a:pt x="19672" y="134"/>
                    <a:pt x="19562" y="134"/>
                  </a:cubicBezTo>
                  <a:cubicBezTo>
                    <a:pt x="19514" y="134"/>
                    <a:pt x="19470" y="121"/>
                    <a:pt x="19430" y="85"/>
                  </a:cubicBezTo>
                  <a:cubicBezTo>
                    <a:pt x="19338" y="285"/>
                    <a:pt x="19223" y="348"/>
                    <a:pt x="19100" y="348"/>
                  </a:cubicBezTo>
                  <a:cubicBezTo>
                    <a:pt x="18895" y="348"/>
                    <a:pt x="18665" y="176"/>
                    <a:pt x="18468" y="176"/>
                  </a:cubicBezTo>
                  <a:cubicBezTo>
                    <a:pt x="18465" y="176"/>
                    <a:pt x="18463" y="176"/>
                    <a:pt x="18460" y="177"/>
                  </a:cubicBezTo>
                  <a:cubicBezTo>
                    <a:pt x="18459" y="177"/>
                    <a:pt x="18457" y="177"/>
                    <a:pt x="18456" y="177"/>
                  </a:cubicBezTo>
                  <a:cubicBezTo>
                    <a:pt x="18373" y="177"/>
                    <a:pt x="18301" y="110"/>
                    <a:pt x="18209" y="110"/>
                  </a:cubicBezTo>
                  <a:cubicBezTo>
                    <a:pt x="18158" y="110"/>
                    <a:pt x="18101" y="130"/>
                    <a:pt x="18033" y="192"/>
                  </a:cubicBezTo>
                  <a:cubicBezTo>
                    <a:pt x="17962" y="256"/>
                    <a:pt x="17838" y="303"/>
                    <a:pt x="17710" y="303"/>
                  </a:cubicBezTo>
                  <a:cubicBezTo>
                    <a:pt x="17618" y="303"/>
                    <a:pt x="17525" y="279"/>
                    <a:pt x="17449" y="219"/>
                  </a:cubicBezTo>
                  <a:cubicBezTo>
                    <a:pt x="17377" y="164"/>
                    <a:pt x="17315" y="146"/>
                    <a:pt x="17255" y="146"/>
                  </a:cubicBezTo>
                  <a:cubicBezTo>
                    <a:pt x="17165" y="146"/>
                    <a:pt x="17080" y="185"/>
                    <a:pt x="16974" y="197"/>
                  </a:cubicBezTo>
                  <a:cubicBezTo>
                    <a:pt x="16917" y="204"/>
                    <a:pt x="16859" y="207"/>
                    <a:pt x="16800" y="207"/>
                  </a:cubicBezTo>
                  <a:cubicBezTo>
                    <a:pt x="16708" y="207"/>
                    <a:pt x="16616" y="201"/>
                    <a:pt x="16524" y="201"/>
                  </a:cubicBezTo>
                  <a:cubicBezTo>
                    <a:pt x="16353" y="201"/>
                    <a:pt x="16185" y="220"/>
                    <a:pt x="16029" y="325"/>
                  </a:cubicBezTo>
                  <a:cubicBezTo>
                    <a:pt x="15881" y="145"/>
                    <a:pt x="15730" y="83"/>
                    <a:pt x="15579" y="83"/>
                  </a:cubicBezTo>
                  <a:cubicBezTo>
                    <a:pt x="15300" y="83"/>
                    <a:pt x="15023" y="293"/>
                    <a:pt x="14770" y="347"/>
                  </a:cubicBezTo>
                  <a:cubicBezTo>
                    <a:pt x="14510" y="404"/>
                    <a:pt x="14264" y="465"/>
                    <a:pt x="14022" y="465"/>
                  </a:cubicBezTo>
                  <a:cubicBezTo>
                    <a:pt x="13838" y="465"/>
                    <a:pt x="13655" y="430"/>
                    <a:pt x="13470" y="329"/>
                  </a:cubicBezTo>
                  <a:cubicBezTo>
                    <a:pt x="13388" y="284"/>
                    <a:pt x="13310" y="248"/>
                    <a:pt x="13236" y="248"/>
                  </a:cubicBezTo>
                  <a:cubicBezTo>
                    <a:pt x="13180" y="248"/>
                    <a:pt x="13127" y="268"/>
                    <a:pt x="13075" y="321"/>
                  </a:cubicBezTo>
                  <a:cubicBezTo>
                    <a:pt x="12921" y="476"/>
                    <a:pt x="12742" y="506"/>
                    <a:pt x="12556" y="506"/>
                  </a:cubicBezTo>
                  <a:cubicBezTo>
                    <a:pt x="12441" y="506"/>
                    <a:pt x="12322" y="494"/>
                    <a:pt x="12205" y="494"/>
                  </a:cubicBezTo>
                  <a:cubicBezTo>
                    <a:pt x="11887" y="494"/>
                    <a:pt x="11565" y="478"/>
                    <a:pt x="11247" y="478"/>
                  </a:cubicBezTo>
                  <a:cubicBezTo>
                    <a:pt x="10974" y="478"/>
                    <a:pt x="10703" y="490"/>
                    <a:pt x="10439" y="533"/>
                  </a:cubicBezTo>
                  <a:cubicBezTo>
                    <a:pt x="9844" y="631"/>
                    <a:pt x="9253" y="780"/>
                    <a:pt x="8652" y="780"/>
                  </a:cubicBezTo>
                  <a:cubicBezTo>
                    <a:pt x="8546" y="780"/>
                    <a:pt x="8441" y="775"/>
                    <a:pt x="8335" y="765"/>
                  </a:cubicBezTo>
                  <a:cubicBezTo>
                    <a:pt x="8250" y="757"/>
                    <a:pt x="8161" y="753"/>
                    <a:pt x="8072" y="753"/>
                  </a:cubicBezTo>
                  <a:cubicBezTo>
                    <a:pt x="7759" y="753"/>
                    <a:pt x="7447" y="807"/>
                    <a:pt x="7337" y="952"/>
                  </a:cubicBezTo>
                  <a:cubicBezTo>
                    <a:pt x="7064" y="1316"/>
                    <a:pt x="6733" y="1248"/>
                    <a:pt x="6377" y="1293"/>
                  </a:cubicBezTo>
                  <a:cubicBezTo>
                    <a:pt x="6293" y="1279"/>
                    <a:pt x="6175" y="1230"/>
                    <a:pt x="6094" y="1230"/>
                  </a:cubicBezTo>
                  <a:cubicBezTo>
                    <a:pt x="6071" y="1230"/>
                    <a:pt x="6051" y="1234"/>
                    <a:pt x="6035" y="1244"/>
                  </a:cubicBezTo>
                  <a:cubicBezTo>
                    <a:pt x="5508" y="1592"/>
                    <a:pt x="4784" y="1613"/>
                    <a:pt x="4311" y="1942"/>
                  </a:cubicBezTo>
                  <a:cubicBezTo>
                    <a:pt x="3587" y="2448"/>
                    <a:pt x="2573" y="2620"/>
                    <a:pt x="2181" y="3581"/>
                  </a:cubicBezTo>
                  <a:cubicBezTo>
                    <a:pt x="1983" y="4065"/>
                    <a:pt x="1601" y="4507"/>
                    <a:pt x="1601" y="5054"/>
                  </a:cubicBezTo>
                  <a:cubicBezTo>
                    <a:pt x="1601" y="5502"/>
                    <a:pt x="1191" y="5767"/>
                    <a:pt x="1094" y="6172"/>
                  </a:cubicBezTo>
                  <a:cubicBezTo>
                    <a:pt x="923" y="6893"/>
                    <a:pt x="936" y="7631"/>
                    <a:pt x="829" y="8349"/>
                  </a:cubicBezTo>
                  <a:cubicBezTo>
                    <a:pt x="746" y="8903"/>
                    <a:pt x="660" y="9466"/>
                    <a:pt x="721" y="10000"/>
                  </a:cubicBezTo>
                  <a:cubicBezTo>
                    <a:pt x="751" y="10269"/>
                    <a:pt x="310" y="10263"/>
                    <a:pt x="526" y="10442"/>
                  </a:cubicBezTo>
                  <a:cubicBezTo>
                    <a:pt x="1033" y="10862"/>
                    <a:pt x="199" y="11259"/>
                    <a:pt x="512" y="11707"/>
                  </a:cubicBezTo>
                  <a:cubicBezTo>
                    <a:pt x="558" y="11773"/>
                    <a:pt x="341" y="12102"/>
                    <a:pt x="555" y="12367"/>
                  </a:cubicBezTo>
                  <a:cubicBezTo>
                    <a:pt x="893" y="12785"/>
                    <a:pt x="408" y="13161"/>
                    <a:pt x="354" y="13569"/>
                  </a:cubicBezTo>
                  <a:cubicBezTo>
                    <a:pt x="260" y="14292"/>
                    <a:pt x="335" y="15035"/>
                    <a:pt x="47" y="15747"/>
                  </a:cubicBezTo>
                  <a:cubicBezTo>
                    <a:pt x="0" y="15860"/>
                    <a:pt x="187" y="16154"/>
                    <a:pt x="148" y="16406"/>
                  </a:cubicBezTo>
                  <a:cubicBezTo>
                    <a:pt x="129" y="16527"/>
                    <a:pt x="227" y="16567"/>
                    <a:pt x="332" y="16567"/>
                  </a:cubicBezTo>
                  <a:cubicBezTo>
                    <a:pt x="388" y="16567"/>
                    <a:pt x="446" y="16556"/>
                    <a:pt x="487" y="16539"/>
                  </a:cubicBezTo>
                  <a:cubicBezTo>
                    <a:pt x="926" y="16358"/>
                    <a:pt x="1375" y="16312"/>
                    <a:pt x="1827" y="16312"/>
                  </a:cubicBezTo>
                  <a:cubicBezTo>
                    <a:pt x="2300" y="16312"/>
                    <a:pt x="2776" y="16363"/>
                    <a:pt x="3248" y="16363"/>
                  </a:cubicBezTo>
                  <a:cubicBezTo>
                    <a:pt x="3358" y="16363"/>
                    <a:pt x="3469" y="16360"/>
                    <a:pt x="3578" y="16353"/>
                  </a:cubicBezTo>
                  <a:cubicBezTo>
                    <a:pt x="3701" y="16345"/>
                    <a:pt x="3823" y="16342"/>
                    <a:pt x="3946" y="16342"/>
                  </a:cubicBezTo>
                  <a:cubicBezTo>
                    <a:pt x="4674" y="16342"/>
                    <a:pt x="5410" y="16457"/>
                    <a:pt x="6143" y="16464"/>
                  </a:cubicBezTo>
                  <a:cubicBezTo>
                    <a:pt x="6318" y="16466"/>
                    <a:pt x="6494" y="16467"/>
                    <a:pt x="6669" y="16467"/>
                  </a:cubicBezTo>
                  <a:cubicBezTo>
                    <a:pt x="7629" y="16467"/>
                    <a:pt x="8589" y="16437"/>
                    <a:pt x="9550" y="16391"/>
                  </a:cubicBezTo>
                  <a:cubicBezTo>
                    <a:pt x="9919" y="16373"/>
                    <a:pt x="10289" y="16366"/>
                    <a:pt x="10659" y="16366"/>
                  </a:cubicBezTo>
                  <a:cubicBezTo>
                    <a:pt x="11987" y="16366"/>
                    <a:pt x="13321" y="16459"/>
                    <a:pt x="14651" y="16480"/>
                  </a:cubicBezTo>
                  <a:cubicBezTo>
                    <a:pt x="14826" y="16483"/>
                    <a:pt x="15001" y="16484"/>
                    <a:pt x="15176" y="16484"/>
                  </a:cubicBezTo>
                  <a:cubicBezTo>
                    <a:pt x="16292" y="16484"/>
                    <a:pt x="17407" y="16430"/>
                    <a:pt x="18519" y="16323"/>
                  </a:cubicBezTo>
                  <a:cubicBezTo>
                    <a:pt x="19426" y="16236"/>
                    <a:pt x="20368" y="16193"/>
                    <a:pt x="21292" y="16133"/>
                  </a:cubicBezTo>
                  <a:cubicBezTo>
                    <a:pt x="22053" y="16084"/>
                    <a:pt x="22813" y="16072"/>
                    <a:pt x="23574" y="16072"/>
                  </a:cubicBezTo>
                  <a:cubicBezTo>
                    <a:pt x="24216" y="16072"/>
                    <a:pt x="24858" y="16081"/>
                    <a:pt x="25500" y="16081"/>
                  </a:cubicBezTo>
                  <a:cubicBezTo>
                    <a:pt x="26071" y="16081"/>
                    <a:pt x="26641" y="16074"/>
                    <a:pt x="27212" y="16050"/>
                  </a:cubicBezTo>
                  <a:cubicBezTo>
                    <a:pt x="27737" y="16029"/>
                    <a:pt x="28264" y="16024"/>
                    <a:pt x="28793" y="16024"/>
                  </a:cubicBezTo>
                  <a:cubicBezTo>
                    <a:pt x="29218" y="16024"/>
                    <a:pt x="29645" y="16027"/>
                    <a:pt x="30071" y="16027"/>
                  </a:cubicBezTo>
                  <a:cubicBezTo>
                    <a:pt x="30398" y="16027"/>
                    <a:pt x="30725" y="16025"/>
                    <a:pt x="31052" y="16018"/>
                  </a:cubicBezTo>
                  <a:cubicBezTo>
                    <a:pt x="31435" y="16011"/>
                    <a:pt x="31818" y="16009"/>
                    <a:pt x="32201" y="16009"/>
                  </a:cubicBezTo>
                  <a:cubicBezTo>
                    <a:pt x="32925" y="16009"/>
                    <a:pt x="33649" y="16017"/>
                    <a:pt x="34373" y="16017"/>
                  </a:cubicBezTo>
                  <a:cubicBezTo>
                    <a:pt x="34405" y="16017"/>
                    <a:pt x="34436" y="16017"/>
                    <a:pt x="34467" y="16017"/>
                  </a:cubicBezTo>
                  <a:cubicBezTo>
                    <a:pt x="34903" y="16016"/>
                    <a:pt x="35339" y="15995"/>
                    <a:pt x="35776" y="15995"/>
                  </a:cubicBezTo>
                  <a:cubicBezTo>
                    <a:pt x="35783" y="15995"/>
                    <a:pt x="35790" y="15995"/>
                    <a:pt x="35797" y="15995"/>
                  </a:cubicBezTo>
                  <a:cubicBezTo>
                    <a:pt x="36564" y="15995"/>
                    <a:pt x="37336" y="16036"/>
                    <a:pt x="38103" y="16036"/>
                  </a:cubicBezTo>
                  <a:cubicBezTo>
                    <a:pt x="38562" y="16036"/>
                    <a:pt x="39020" y="16021"/>
                    <a:pt x="39473" y="15974"/>
                  </a:cubicBezTo>
                  <a:cubicBezTo>
                    <a:pt x="40866" y="15830"/>
                    <a:pt x="42267" y="15890"/>
                    <a:pt x="43656" y="15827"/>
                  </a:cubicBezTo>
                  <a:cubicBezTo>
                    <a:pt x="44323" y="15796"/>
                    <a:pt x="44973" y="15511"/>
                    <a:pt x="45640" y="15511"/>
                  </a:cubicBezTo>
                  <a:cubicBezTo>
                    <a:pt x="45857" y="15511"/>
                    <a:pt x="46075" y="15541"/>
                    <a:pt x="46296" y="15619"/>
                  </a:cubicBezTo>
                  <a:cubicBezTo>
                    <a:pt x="46298" y="15620"/>
                    <a:pt x="46300" y="15620"/>
                    <a:pt x="46303" y="15620"/>
                  </a:cubicBezTo>
                  <a:cubicBezTo>
                    <a:pt x="46330" y="15620"/>
                    <a:pt x="46389" y="15583"/>
                    <a:pt x="46395" y="15558"/>
                  </a:cubicBezTo>
                  <a:cubicBezTo>
                    <a:pt x="46437" y="15345"/>
                    <a:pt x="46577" y="15300"/>
                    <a:pt x="46725" y="15300"/>
                  </a:cubicBezTo>
                  <a:cubicBezTo>
                    <a:pt x="46821" y="15300"/>
                    <a:pt x="46920" y="15319"/>
                    <a:pt x="46997" y="15324"/>
                  </a:cubicBezTo>
                  <a:cubicBezTo>
                    <a:pt x="47095" y="15329"/>
                    <a:pt x="47193" y="15332"/>
                    <a:pt x="47291" y="15332"/>
                  </a:cubicBezTo>
                  <a:cubicBezTo>
                    <a:pt x="47904" y="15332"/>
                    <a:pt x="48515" y="15233"/>
                    <a:pt x="49128" y="15233"/>
                  </a:cubicBezTo>
                  <a:cubicBezTo>
                    <a:pt x="49390" y="15233"/>
                    <a:pt x="49652" y="15251"/>
                    <a:pt x="49916" y="15303"/>
                  </a:cubicBezTo>
                  <a:cubicBezTo>
                    <a:pt x="49960" y="15311"/>
                    <a:pt x="50007" y="15316"/>
                    <a:pt x="50054" y="15316"/>
                  </a:cubicBezTo>
                  <a:cubicBezTo>
                    <a:pt x="50279" y="15316"/>
                    <a:pt x="50511" y="15216"/>
                    <a:pt x="50496" y="14994"/>
                  </a:cubicBezTo>
                  <a:cubicBezTo>
                    <a:pt x="50459" y="14463"/>
                    <a:pt x="50463" y="13928"/>
                    <a:pt x="50418" y="13407"/>
                  </a:cubicBezTo>
                  <a:cubicBezTo>
                    <a:pt x="50369" y="12855"/>
                    <a:pt x="50310" y="12295"/>
                    <a:pt x="50259" y="11739"/>
                  </a:cubicBezTo>
                  <a:cubicBezTo>
                    <a:pt x="50187" y="10962"/>
                    <a:pt x="50134" y="10185"/>
                    <a:pt x="50044" y="9408"/>
                  </a:cubicBezTo>
                  <a:cubicBezTo>
                    <a:pt x="49983" y="8886"/>
                    <a:pt x="49899" y="8361"/>
                    <a:pt x="49767" y="7864"/>
                  </a:cubicBezTo>
                  <a:cubicBezTo>
                    <a:pt x="49649" y="7423"/>
                    <a:pt x="49850" y="6965"/>
                    <a:pt x="49656" y="6589"/>
                  </a:cubicBezTo>
                  <a:cubicBezTo>
                    <a:pt x="49466" y="6220"/>
                    <a:pt x="49447" y="5860"/>
                    <a:pt x="49419" y="5486"/>
                  </a:cubicBezTo>
                  <a:cubicBezTo>
                    <a:pt x="49409" y="5355"/>
                    <a:pt x="49471" y="5170"/>
                    <a:pt x="49354" y="5110"/>
                  </a:cubicBezTo>
                  <a:cubicBezTo>
                    <a:pt x="48908" y="4883"/>
                    <a:pt x="48890" y="4415"/>
                    <a:pt x="48668" y="4081"/>
                  </a:cubicBezTo>
                  <a:cubicBezTo>
                    <a:pt x="48274" y="3486"/>
                    <a:pt x="47959" y="2875"/>
                    <a:pt x="47361" y="2402"/>
                  </a:cubicBezTo>
                  <a:cubicBezTo>
                    <a:pt x="47049" y="2155"/>
                    <a:pt x="46629" y="2206"/>
                    <a:pt x="46362" y="1968"/>
                  </a:cubicBezTo>
                  <a:cubicBezTo>
                    <a:pt x="45783" y="1450"/>
                    <a:pt x="44998" y="1390"/>
                    <a:pt x="44287" y="1268"/>
                  </a:cubicBezTo>
                  <a:cubicBezTo>
                    <a:pt x="43525" y="1138"/>
                    <a:pt x="42763" y="995"/>
                    <a:pt x="42001" y="860"/>
                  </a:cubicBezTo>
                  <a:cubicBezTo>
                    <a:pt x="40648" y="621"/>
                    <a:pt x="39284" y="446"/>
                    <a:pt x="37919" y="275"/>
                  </a:cubicBezTo>
                  <a:cubicBezTo>
                    <a:pt x="37905" y="274"/>
                    <a:pt x="37891" y="273"/>
                    <a:pt x="37877" y="273"/>
                  </a:cubicBezTo>
                  <a:cubicBezTo>
                    <a:pt x="37744" y="273"/>
                    <a:pt x="37629" y="349"/>
                    <a:pt x="37500" y="349"/>
                  </a:cubicBezTo>
                  <a:cubicBezTo>
                    <a:pt x="37445" y="349"/>
                    <a:pt x="37389" y="336"/>
                    <a:pt x="37327" y="297"/>
                  </a:cubicBezTo>
                  <a:cubicBezTo>
                    <a:pt x="37040" y="119"/>
                    <a:pt x="36682" y="32"/>
                    <a:pt x="36357" y="32"/>
                  </a:cubicBezTo>
                  <a:cubicBezTo>
                    <a:pt x="36161" y="32"/>
                    <a:pt x="35977" y="63"/>
                    <a:pt x="35828" y="125"/>
                  </a:cubicBezTo>
                  <a:cubicBezTo>
                    <a:pt x="35646" y="201"/>
                    <a:pt x="35471" y="228"/>
                    <a:pt x="35302" y="228"/>
                  </a:cubicBezTo>
                  <a:cubicBezTo>
                    <a:pt x="34897" y="228"/>
                    <a:pt x="34520" y="74"/>
                    <a:pt x="34136" y="74"/>
                  </a:cubicBezTo>
                  <a:cubicBezTo>
                    <a:pt x="34133" y="74"/>
                    <a:pt x="34130" y="74"/>
                    <a:pt x="34126" y="74"/>
                  </a:cubicBezTo>
                  <a:cubicBezTo>
                    <a:pt x="33779" y="76"/>
                    <a:pt x="33422" y="83"/>
                    <a:pt x="33061" y="83"/>
                  </a:cubicBezTo>
                  <a:cubicBezTo>
                    <a:pt x="32692" y="83"/>
                    <a:pt x="32320" y="76"/>
                    <a:pt x="31954" y="52"/>
                  </a:cubicBezTo>
                  <a:cubicBezTo>
                    <a:pt x="31695" y="35"/>
                    <a:pt x="31417" y="1"/>
                    <a:pt x="31138" y="1"/>
                  </a:cubicBezTo>
                  <a:close/>
                </a:path>
              </a:pathLst>
            </a:custGeom>
            <a:solidFill>
              <a:srgbClr val="A6DF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latin typeface="Roboto Condensed"/>
                <a:ea typeface="Roboto Condensed"/>
                <a:cs typeface="Roboto Condensed"/>
                <a:sym typeface="Roboto Condensed"/>
              </a:endParaRPr>
            </a:p>
          </p:txBody>
        </p:sp>
      </p:grpSp>
      <p:sp>
        <p:nvSpPr>
          <p:cNvPr id="2641" name="Google Shape;2641;p92"/>
          <p:cNvSpPr txBox="1"/>
          <p:nvPr/>
        </p:nvSpPr>
        <p:spPr>
          <a:xfrm>
            <a:off x="435763" y="2197900"/>
            <a:ext cx="1494000" cy="732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1600">
                <a:latin typeface="Roboto Condensed"/>
                <a:ea typeface="Roboto Condensed"/>
                <a:cs typeface="Roboto Condensed"/>
                <a:sym typeface="Roboto Condensed"/>
              </a:rPr>
              <a:t>COMFORT ZONE</a:t>
            </a:r>
            <a:endParaRPr b="1" sz="1600">
              <a:latin typeface="Roboto Condensed"/>
              <a:ea typeface="Roboto Condensed"/>
              <a:cs typeface="Roboto Condensed"/>
              <a:sym typeface="Roboto Condensed"/>
            </a:endParaRPr>
          </a:p>
        </p:txBody>
      </p:sp>
      <p:sp>
        <p:nvSpPr>
          <p:cNvPr id="2642" name="Google Shape;2642;p92"/>
          <p:cNvSpPr txBox="1"/>
          <p:nvPr/>
        </p:nvSpPr>
        <p:spPr>
          <a:xfrm>
            <a:off x="2681988" y="2197900"/>
            <a:ext cx="1494000" cy="732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1600">
                <a:latin typeface="Roboto Condensed"/>
                <a:ea typeface="Roboto Condensed"/>
                <a:cs typeface="Roboto Condensed"/>
                <a:sym typeface="Roboto Condensed"/>
              </a:rPr>
              <a:t>ACTION LOGIC</a:t>
            </a:r>
            <a:endParaRPr b="1" sz="1600">
              <a:latin typeface="Roboto Condensed"/>
              <a:ea typeface="Roboto Condensed"/>
              <a:cs typeface="Roboto Condensed"/>
              <a:sym typeface="Roboto Condensed"/>
            </a:endParaRPr>
          </a:p>
        </p:txBody>
      </p:sp>
      <p:sp>
        <p:nvSpPr>
          <p:cNvPr id="2643" name="Google Shape;2643;p92"/>
          <p:cNvSpPr txBox="1"/>
          <p:nvPr/>
        </p:nvSpPr>
        <p:spPr>
          <a:xfrm>
            <a:off x="5004438" y="2197900"/>
            <a:ext cx="1494000" cy="732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1600">
                <a:latin typeface="Roboto Condensed"/>
                <a:ea typeface="Roboto Condensed"/>
                <a:cs typeface="Roboto Condensed"/>
                <a:sym typeface="Roboto Condensed"/>
              </a:rPr>
              <a:t>PSYCHOLOGY</a:t>
            </a:r>
            <a:endParaRPr b="1" sz="1600">
              <a:latin typeface="Roboto Condensed"/>
              <a:ea typeface="Roboto Condensed"/>
              <a:cs typeface="Roboto Condensed"/>
              <a:sym typeface="Roboto Condensed"/>
            </a:endParaRPr>
          </a:p>
        </p:txBody>
      </p:sp>
      <p:sp>
        <p:nvSpPr>
          <p:cNvPr id="2644" name="Google Shape;2644;p92"/>
          <p:cNvSpPr txBox="1"/>
          <p:nvPr/>
        </p:nvSpPr>
        <p:spPr>
          <a:xfrm>
            <a:off x="2580750" y="2961250"/>
            <a:ext cx="1696500" cy="103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latin typeface="Roboto Condensed"/>
                <a:ea typeface="Roboto Condensed"/>
                <a:cs typeface="Roboto Condensed"/>
                <a:sym typeface="Roboto Condensed"/>
              </a:rPr>
              <a:t>Does your </a:t>
            </a:r>
            <a:r>
              <a:rPr i="1" lang="en" sz="1300">
                <a:latin typeface="Roboto Condensed"/>
                <a:ea typeface="Roboto Condensed"/>
                <a:cs typeface="Roboto Condensed"/>
                <a:sym typeface="Roboto Condensed"/>
              </a:rPr>
              <a:t>behavior</a:t>
            </a:r>
            <a:r>
              <a:rPr lang="en" sz="1300">
                <a:latin typeface="Roboto Condensed"/>
                <a:ea typeface="Roboto Condensed"/>
                <a:cs typeface="Roboto Condensed"/>
                <a:sym typeface="Roboto Condensed"/>
              </a:rPr>
              <a:t> explain who you are, what you want, and make people support you? Action logic is the degree your action makes sense, logically, from the standpoint of someone not in your group.</a:t>
            </a:r>
            <a:endParaRPr sz="1300">
              <a:latin typeface="Roboto Condensed"/>
              <a:ea typeface="Roboto Condensed"/>
              <a:cs typeface="Roboto Condensed"/>
              <a:sym typeface="Roboto Condensed"/>
            </a:endParaRPr>
          </a:p>
          <a:p>
            <a:pPr indent="0" lvl="0" marL="0" rtl="0" algn="ctr">
              <a:spcBef>
                <a:spcPts val="0"/>
              </a:spcBef>
              <a:spcAft>
                <a:spcPts val="0"/>
              </a:spcAft>
              <a:buNone/>
            </a:pPr>
            <a:r>
              <a:t/>
            </a:r>
            <a:endParaRPr sz="1300">
              <a:latin typeface="Roboto Condensed"/>
              <a:ea typeface="Roboto Condensed"/>
              <a:cs typeface="Roboto Condensed"/>
              <a:sym typeface="Roboto Condensed"/>
            </a:endParaRPr>
          </a:p>
          <a:p>
            <a:pPr indent="0" lvl="0" marL="0" rtl="0" algn="ctr">
              <a:spcBef>
                <a:spcPts val="0"/>
              </a:spcBef>
              <a:spcAft>
                <a:spcPts val="0"/>
              </a:spcAft>
              <a:buNone/>
            </a:pPr>
            <a:r>
              <a:t/>
            </a:r>
            <a:endParaRPr sz="1300">
              <a:latin typeface="Roboto Condensed"/>
              <a:ea typeface="Roboto Condensed"/>
              <a:cs typeface="Roboto Condensed"/>
              <a:sym typeface="Roboto Condensed"/>
            </a:endParaRPr>
          </a:p>
          <a:p>
            <a:pPr indent="0" lvl="0" marL="0" rtl="0" algn="ctr">
              <a:spcBef>
                <a:spcPts val="0"/>
              </a:spcBef>
              <a:spcAft>
                <a:spcPts val="0"/>
              </a:spcAft>
              <a:buNone/>
            </a:pPr>
            <a:r>
              <a:rPr lang="en" sz="1300">
                <a:latin typeface="Roboto Condensed"/>
                <a:ea typeface="Roboto Condensed"/>
                <a:cs typeface="Roboto Condensed"/>
                <a:sym typeface="Roboto Condensed"/>
              </a:rPr>
              <a:t>Want ideas?</a:t>
            </a:r>
            <a:endParaRPr sz="1300">
              <a:latin typeface="Roboto Condensed"/>
              <a:ea typeface="Roboto Condensed"/>
              <a:cs typeface="Roboto Condensed"/>
              <a:sym typeface="Roboto Condensed"/>
            </a:endParaRPr>
          </a:p>
          <a:p>
            <a:pPr indent="0" lvl="0" marL="0" rtl="0" algn="ctr">
              <a:spcBef>
                <a:spcPts val="0"/>
              </a:spcBef>
              <a:spcAft>
                <a:spcPts val="0"/>
              </a:spcAft>
              <a:buNone/>
            </a:pPr>
            <a:r>
              <a:rPr lang="en" sz="1300">
                <a:latin typeface="Roboto Condensed"/>
                <a:ea typeface="Roboto Condensed"/>
                <a:cs typeface="Roboto Condensed"/>
                <a:sym typeface="Roboto Condensed"/>
              </a:rPr>
              <a:t>Read on </a:t>
            </a:r>
            <a:r>
              <a:rPr lang="en" sz="1300" u="sng">
                <a:solidFill>
                  <a:srgbClr val="0097A7"/>
                </a:solidFill>
                <a:latin typeface="Roboto Condensed"/>
                <a:ea typeface="Roboto Condensed"/>
                <a:cs typeface="Roboto Condensed"/>
                <a:sym typeface="Roboto Condensed"/>
                <a:hlinkClick r:id="rId5"/>
              </a:rPr>
              <a:t>Action Logic</a:t>
            </a:r>
            <a:endParaRPr sz="1300">
              <a:latin typeface="Roboto Condensed"/>
              <a:ea typeface="Roboto Condensed"/>
              <a:cs typeface="Roboto Condensed"/>
              <a:sym typeface="Roboto Condensed"/>
            </a:endParaRPr>
          </a:p>
        </p:txBody>
      </p:sp>
      <p:sp>
        <p:nvSpPr>
          <p:cNvPr id="2645" name="Google Shape;2645;p92"/>
          <p:cNvSpPr txBox="1"/>
          <p:nvPr/>
        </p:nvSpPr>
        <p:spPr>
          <a:xfrm>
            <a:off x="7161300" y="2934738"/>
            <a:ext cx="1696500" cy="103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latin typeface="Roboto Condensed"/>
                <a:ea typeface="Roboto Condensed"/>
                <a:cs typeface="Roboto Condensed"/>
                <a:sym typeface="Roboto Condensed"/>
              </a:rPr>
              <a:t>Your actions should tell a story. How are they connected? How do they tell a single story of who you are and what you stand for? And can someone not in your group see that narrative?</a:t>
            </a:r>
            <a:endParaRPr sz="1300">
              <a:latin typeface="Roboto Condensed"/>
              <a:ea typeface="Roboto Condensed"/>
              <a:cs typeface="Roboto Condensed"/>
              <a:sym typeface="Roboto Condensed"/>
            </a:endParaRPr>
          </a:p>
          <a:p>
            <a:pPr indent="0" lvl="0" marL="0" rtl="0" algn="ctr">
              <a:spcBef>
                <a:spcPts val="0"/>
              </a:spcBef>
              <a:spcAft>
                <a:spcPts val="0"/>
              </a:spcAft>
              <a:buNone/>
            </a:pPr>
            <a:r>
              <a:t/>
            </a:r>
            <a:endParaRPr sz="1300">
              <a:latin typeface="Roboto Condensed"/>
              <a:ea typeface="Roboto Condensed"/>
              <a:cs typeface="Roboto Condensed"/>
              <a:sym typeface="Roboto Condensed"/>
            </a:endParaRPr>
          </a:p>
          <a:p>
            <a:pPr indent="0" lvl="0" marL="0" rtl="0" algn="ctr">
              <a:spcBef>
                <a:spcPts val="0"/>
              </a:spcBef>
              <a:spcAft>
                <a:spcPts val="0"/>
              </a:spcAft>
              <a:buNone/>
            </a:pPr>
            <a:r>
              <a:t/>
            </a:r>
            <a:endParaRPr sz="1300">
              <a:latin typeface="Roboto Condensed"/>
              <a:ea typeface="Roboto Condensed"/>
              <a:cs typeface="Roboto Condensed"/>
              <a:sym typeface="Roboto Condensed"/>
            </a:endParaRPr>
          </a:p>
          <a:p>
            <a:pPr indent="0" lvl="0" marL="0" rtl="0" algn="ctr">
              <a:spcBef>
                <a:spcPts val="0"/>
              </a:spcBef>
              <a:spcAft>
                <a:spcPts val="0"/>
              </a:spcAft>
              <a:buNone/>
            </a:pPr>
            <a:r>
              <a:t/>
            </a:r>
            <a:endParaRPr sz="1300">
              <a:latin typeface="Roboto Condensed"/>
              <a:ea typeface="Roboto Condensed"/>
              <a:cs typeface="Roboto Condensed"/>
              <a:sym typeface="Roboto Condensed"/>
            </a:endParaRPr>
          </a:p>
          <a:p>
            <a:pPr indent="0" lvl="0" marL="0" rtl="0" algn="ctr">
              <a:spcBef>
                <a:spcPts val="0"/>
              </a:spcBef>
              <a:spcAft>
                <a:spcPts val="0"/>
              </a:spcAft>
              <a:buNone/>
            </a:pPr>
            <a:r>
              <a:rPr lang="en" sz="1300">
                <a:latin typeface="Roboto Condensed"/>
                <a:ea typeface="Roboto Condensed"/>
                <a:cs typeface="Roboto Condensed"/>
                <a:sym typeface="Roboto Condensed"/>
              </a:rPr>
              <a:t>Want ideas?</a:t>
            </a:r>
            <a:endParaRPr sz="1300">
              <a:latin typeface="Roboto Condensed"/>
              <a:ea typeface="Roboto Condensed"/>
              <a:cs typeface="Roboto Condensed"/>
              <a:sym typeface="Roboto Condensed"/>
            </a:endParaRPr>
          </a:p>
          <a:p>
            <a:pPr indent="0" lvl="0" marL="0" rtl="0" algn="ctr">
              <a:spcBef>
                <a:spcPts val="0"/>
              </a:spcBef>
              <a:spcAft>
                <a:spcPts val="0"/>
              </a:spcAft>
              <a:buNone/>
            </a:pPr>
            <a:r>
              <a:rPr lang="en" sz="1300">
                <a:latin typeface="Roboto Condensed"/>
                <a:ea typeface="Roboto Condensed"/>
                <a:cs typeface="Roboto Condensed"/>
                <a:sym typeface="Roboto Condensed"/>
              </a:rPr>
              <a:t>Get </a:t>
            </a:r>
            <a:r>
              <a:rPr lang="en" sz="1300" u="sng">
                <a:solidFill>
                  <a:srgbClr val="0097A7"/>
                </a:solidFill>
                <a:latin typeface="Roboto Condensed"/>
                <a:ea typeface="Roboto Condensed"/>
                <a:cs typeface="Roboto Condensed"/>
                <a:sym typeface="Roboto Condensed"/>
                <a:hlinkClick r:id="rId6"/>
              </a:rPr>
              <a:t>media tips</a:t>
            </a:r>
            <a:endParaRPr sz="1300">
              <a:latin typeface="Roboto Condensed"/>
              <a:ea typeface="Roboto Condensed"/>
              <a:cs typeface="Roboto Condensed"/>
              <a:sym typeface="Roboto Condensed"/>
            </a:endParaRPr>
          </a:p>
          <a:p>
            <a:pPr indent="0" lvl="0" marL="0" rtl="0" algn="ctr">
              <a:spcBef>
                <a:spcPts val="0"/>
              </a:spcBef>
              <a:spcAft>
                <a:spcPts val="0"/>
              </a:spcAft>
              <a:buNone/>
            </a:pPr>
            <a:r>
              <a:t/>
            </a:r>
            <a:endParaRPr sz="1300">
              <a:latin typeface="Roboto Condensed"/>
              <a:ea typeface="Roboto Condensed"/>
              <a:cs typeface="Roboto Condensed"/>
              <a:sym typeface="Roboto Condensed"/>
            </a:endParaRPr>
          </a:p>
        </p:txBody>
      </p:sp>
      <p:sp>
        <p:nvSpPr>
          <p:cNvPr id="2646" name="Google Shape;2646;p92"/>
          <p:cNvSpPr/>
          <p:nvPr/>
        </p:nvSpPr>
        <p:spPr>
          <a:xfrm>
            <a:off x="7059000" y="2270747"/>
            <a:ext cx="1901098" cy="2868447"/>
          </a:xfrm>
          <a:custGeom>
            <a:rect b="b" l="l" r="r" t="t"/>
            <a:pathLst>
              <a:path extrusionOk="0" h="81334" w="56030">
                <a:moveTo>
                  <a:pt x="33260" y="1336"/>
                </a:moveTo>
                <a:cubicBezTo>
                  <a:pt x="33539" y="1336"/>
                  <a:pt x="33817" y="1370"/>
                  <a:pt x="34076" y="1387"/>
                </a:cubicBezTo>
                <a:cubicBezTo>
                  <a:pt x="34442" y="1411"/>
                  <a:pt x="34814" y="1418"/>
                  <a:pt x="35183" y="1418"/>
                </a:cubicBezTo>
                <a:cubicBezTo>
                  <a:pt x="35544" y="1418"/>
                  <a:pt x="35901" y="1411"/>
                  <a:pt x="36248" y="1409"/>
                </a:cubicBezTo>
                <a:cubicBezTo>
                  <a:pt x="36252" y="1409"/>
                  <a:pt x="36255" y="1409"/>
                  <a:pt x="36258" y="1409"/>
                </a:cubicBezTo>
                <a:cubicBezTo>
                  <a:pt x="36642" y="1409"/>
                  <a:pt x="37019" y="1563"/>
                  <a:pt x="37424" y="1563"/>
                </a:cubicBezTo>
                <a:cubicBezTo>
                  <a:pt x="37593" y="1563"/>
                  <a:pt x="37768" y="1536"/>
                  <a:pt x="37950" y="1460"/>
                </a:cubicBezTo>
                <a:cubicBezTo>
                  <a:pt x="38099" y="1398"/>
                  <a:pt x="38283" y="1367"/>
                  <a:pt x="38479" y="1367"/>
                </a:cubicBezTo>
                <a:cubicBezTo>
                  <a:pt x="38804" y="1367"/>
                  <a:pt x="39162" y="1454"/>
                  <a:pt x="39449" y="1632"/>
                </a:cubicBezTo>
                <a:cubicBezTo>
                  <a:pt x="39511" y="1671"/>
                  <a:pt x="39567" y="1684"/>
                  <a:pt x="39622" y="1684"/>
                </a:cubicBezTo>
                <a:cubicBezTo>
                  <a:pt x="39751" y="1684"/>
                  <a:pt x="39866" y="1608"/>
                  <a:pt x="39999" y="1608"/>
                </a:cubicBezTo>
                <a:cubicBezTo>
                  <a:pt x="40013" y="1608"/>
                  <a:pt x="40027" y="1609"/>
                  <a:pt x="40041" y="1610"/>
                </a:cubicBezTo>
                <a:cubicBezTo>
                  <a:pt x="41406" y="1781"/>
                  <a:pt x="42770" y="1956"/>
                  <a:pt x="44123" y="2195"/>
                </a:cubicBezTo>
                <a:cubicBezTo>
                  <a:pt x="44885" y="2330"/>
                  <a:pt x="45647" y="2473"/>
                  <a:pt x="46409" y="2603"/>
                </a:cubicBezTo>
                <a:cubicBezTo>
                  <a:pt x="47120" y="2725"/>
                  <a:pt x="47905" y="2785"/>
                  <a:pt x="48484" y="3303"/>
                </a:cubicBezTo>
                <a:cubicBezTo>
                  <a:pt x="48751" y="3541"/>
                  <a:pt x="49171" y="3490"/>
                  <a:pt x="49483" y="3737"/>
                </a:cubicBezTo>
                <a:cubicBezTo>
                  <a:pt x="50081" y="4210"/>
                  <a:pt x="50396" y="4821"/>
                  <a:pt x="50790" y="5416"/>
                </a:cubicBezTo>
                <a:cubicBezTo>
                  <a:pt x="51012" y="5750"/>
                  <a:pt x="51030" y="6218"/>
                  <a:pt x="51476" y="6445"/>
                </a:cubicBezTo>
                <a:cubicBezTo>
                  <a:pt x="51593" y="6505"/>
                  <a:pt x="51531" y="6690"/>
                  <a:pt x="51541" y="6821"/>
                </a:cubicBezTo>
                <a:cubicBezTo>
                  <a:pt x="51569" y="7195"/>
                  <a:pt x="51588" y="7555"/>
                  <a:pt x="51778" y="7924"/>
                </a:cubicBezTo>
                <a:cubicBezTo>
                  <a:pt x="51972" y="8300"/>
                  <a:pt x="51771" y="8758"/>
                  <a:pt x="51889" y="9199"/>
                </a:cubicBezTo>
                <a:cubicBezTo>
                  <a:pt x="52021" y="9696"/>
                  <a:pt x="52105" y="10221"/>
                  <a:pt x="52166" y="10743"/>
                </a:cubicBezTo>
                <a:cubicBezTo>
                  <a:pt x="52256" y="11520"/>
                  <a:pt x="52309" y="12297"/>
                  <a:pt x="52381" y="13074"/>
                </a:cubicBezTo>
                <a:cubicBezTo>
                  <a:pt x="52432" y="13630"/>
                  <a:pt x="52491" y="14190"/>
                  <a:pt x="52540" y="14742"/>
                </a:cubicBezTo>
                <a:cubicBezTo>
                  <a:pt x="52585" y="15263"/>
                  <a:pt x="52581" y="15798"/>
                  <a:pt x="52618" y="16329"/>
                </a:cubicBezTo>
                <a:cubicBezTo>
                  <a:pt x="52633" y="16551"/>
                  <a:pt x="52401" y="16651"/>
                  <a:pt x="52176" y="16651"/>
                </a:cubicBezTo>
                <a:cubicBezTo>
                  <a:pt x="52129" y="16651"/>
                  <a:pt x="52082" y="16646"/>
                  <a:pt x="52038" y="16638"/>
                </a:cubicBezTo>
                <a:cubicBezTo>
                  <a:pt x="51774" y="16586"/>
                  <a:pt x="51512" y="16568"/>
                  <a:pt x="51250" y="16568"/>
                </a:cubicBezTo>
                <a:cubicBezTo>
                  <a:pt x="50637" y="16568"/>
                  <a:pt x="50026" y="16667"/>
                  <a:pt x="49413" y="16667"/>
                </a:cubicBezTo>
                <a:cubicBezTo>
                  <a:pt x="49315" y="16667"/>
                  <a:pt x="49217" y="16664"/>
                  <a:pt x="49119" y="16659"/>
                </a:cubicBezTo>
                <a:cubicBezTo>
                  <a:pt x="49042" y="16654"/>
                  <a:pt x="48943" y="16635"/>
                  <a:pt x="48847" y="16635"/>
                </a:cubicBezTo>
                <a:cubicBezTo>
                  <a:pt x="48699" y="16635"/>
                  <a:pt x="48559" y="16680"/>
                  <a:pt x="48517" y="16893"/>
                </a:cubicBezTo>
                <a:cubicBezTo>
                  <a:pt x="48511" y="16918"/>
                  <a:pt x="48452" y="16955"/>
                  <a:pt x="48425" y="16955"/>
                </a:cubicBezTo>
                <a:cubicBezTo>
                  <a:pt x="48422" y="16955"/>
                  <a:pt x="48420" y="16955"/>
                  <a:pt x="48418" y="16954"/>
                </a:cubicBezTo>
                <a:cubicBezTo>
                  <a:pt x="48197" y="16876"/>
                  <a:pt x="47979" y="16846"/>
                  <a:pt x="47762" y="16846"/>
                </a:cubicBezTo>
                <a:cubicBezTo>
                  <a:pt x="47095" y="16846"/>
                  <a:pt x="46445" y="17131"/>
                  <a:pt x="45778" y="17162"/>
                </a:cubicBezTo>
                <a:cubicBezTo>
                  <a:pt x="44389" y="17225"/>
                  <a:pt x="42988" y="17165"/>
                  <a:pt x="41595" y="17309"/>
                </a:cubicBezTo>
                <a:cubicBezTo>
                  <a:pt x="41142" y="17356"/>
                  <a:pt x="40684" y="17371"/>
                  <a:pt x="40225" y="17371"/>
                </a:cubicBezTo>
                <a:cubicBezTo>
                  <a:pt x="39458" y="17371"/>
                  <a:pt x="38686" y="17330"/>
                  <a:pt x="37919" y="17330"/>
                </a:cubicBezTo>
                <a:cubicBezTo>
                  <a:pt x="37912" y="17330"/>
                  <a:pt x="37905" y="17330"/>
                  <a:pt x="37898" y="17330"/>
                </a:cubicBezTo>
                <a:cubicBezTo>
                  <a:pt x="37461" y="17330"/>
                  <a:pt x="37025" y="17351"/>
                  <a:pt x="36589" y="17352"/>
                </a:cubicBezTo>
                <a:cubicBezTo>
                  <a:pt x="36558" y="17352"/>
                  <a:pt x="36527" y="17352"/>
                  <a:pt x="36495" y="17352"/>
                </a:cubicBezTo>
                <a:cubicBezTo>
                  <a:pt x="35771" y="17352"/>
                  <a:pt x="35047" y="17344"/>
                  <a:pt x="34323" y="17344"/>
                </a:cubicBezTo>
                <a:cubicBezTo>
                  <a:pt x="33940" y="17344"/>
                  <a:pt x="33557" y="17346"/>
                  <a:pt x="33174" y="17353"/>
                </a:cubicBezTo>
                <a:cubicBezTo>
                  <a:pt x="32847" y="17360"/>
                  <a:pt x="32520" y="17362"/>
                  <a:pt x="32193" y="17362"/>
                </a:cubicBezTo>
                <a:cubicBezTo>
                  <a:pt x="31767" y="17362"/>
                  <a:pt x="31340" y="17359"/>
                  <a:pt x="30915" y="17359"/>
                </a:cubicBezTo>
                <a:cubicBezTo>
                  <a:pt x="30386" y="17359"/>
                  <a:pt x="29859" y="17364"/>
                  <a:pt x="29334" y="17385"/>
                </a:cubicBezTo>
                <a:cubicBezTo>
                  <a:pt x="28763" y="17409"/>
                  <a:pt x="28193" y="17416"/>
                  <a:pt x="27622" y="17416"/>
                </a:cubicBezTo>
                <a:cubicBezTo>
                  <a:pt x="26980" y="17416"/>
                  <a:pt x="26338" y="17407"/>
                  <a:pt x="25696" y="17407"/>
                </a:cubicBezTo>
                <a:cubicBezTo>
                  <a:pt x="24935" y="17407"/>
                  <a:pt x="24175" y="17419"/>
                  <a:pt x="23414" y="17468"/>
                </a:cubicBezTo>
                <a:cubicBezTo>
                  <a:pt x="22490" y="17528"/>
                  <a:pt x="21548" y="17571"/>
                  <a:pt x="20641" y="17658"/>
                </a:cubicBezTo>
                <a:cubicBezTo>
                  <a:pt x="19529" y="17765"/>
                  <a:pt x="18414" y="17819"/>
                  <a:pt x="17298" y="17819"/>
                </a:cubicBezTo>
                <a:cubicBezTo>
                  <a:pt x="17123" y="17819"/>
                  <a:pt x="16948" y="17818"/>
                  <a:pt x="16773" y="17815"/>
                </a:cubicBezTo>
                <a:cubicBezTo>
                  <a:pt x="15443" y="17794"/>
                  <a:pt x="14109" y="17701"/>
                  <a:pt x="12781" y="17701"/>
                </a:cubicBezTo>
                <a:cubicBezTo>
                  <a:pt x="12411" y="17701"/>
                  <a:pt x="12041" y="17708"/>
                  <a:pt x="11672" y="17726"/>
                </a:cubicBezTo>
                <a:cubicBezTo>
                  <a:pt x="10711" y="17772"/>
                  <a:pt x="9751" y="17802"/>
                  <a:pt x="8791" y="17802"/>
                </a:cubicBezTo>
                <a:cubicBezTo>
                  <a:pt x="8616" y="17802"/>
                  <a:pt x="8440" y="17801"/>
                  <a:pt x="8265" y="17799"/>
                </a:cubicBezTo>
                <a:cubicBezTo>
                  <a:pt x="7532" y="17792"/>
                  <a:pt x="6796" y="17677"/>
                  <a:pt x="6068" y="17677"/>
                </a:cubicBezTo>
                <a:cubicBezTo>
                  <a:pt x="5945" y="17677"/>
                  <a:pt x="5823" y="17680"/>
                  <a:pt x="5700" y="17688"/>
                </a:cubicBezTo>
                <a:cubicBezTo>
                  <a:pt x="5591" y="17695"/>
                  <a:pt x="5480" y="17698"/>
                  <a:pt x="5370" y="17698"/>
                </a:cubicBezTo>
                <a:cubicBezTo>
                  <a:pt x="4898" y="17698"/>
                  <a:pt x="4422" y="17647"/>
                  <a:pt x="3949" y="17647"/>
                </a:cubicBezTo>
                <a:cubicBezTo>
                  <a:pt x="3497" y="17647"/>
                  <a:pt x="3048" y="17693"/>
                  <a:pt x="2609" y="17874"/>
                </a:cubicBezTo>
                <a:cubicBezTo>
                  <a:pt x="2568" y="17891"/>
                  <a:pt x="2510" y="17902"/>
                  <a:pt x="2454" y="17902"/>
                </a:cubicBezTo>
                <a:cubicBezTo>
                  <a:pt x="2349" y="17902"/>
                  <a:pt x="2251" y="17862"/>
                  <a:pt x="2270" y="17741"/>
                </a:cubicBezTo>
                <a:cubicBezTo>
                  <a:pt x="2309" y="17489"/>
                  <a:pt x="2122" y="17195"/>
                  <a:pt x="2169" y="17082"/>
                </a:cubicBezTo>
                <a:cubicBezTo>
                  <a:pt x="2457" y="16370"/>
                  <a:pt x="2382" y="15627"/>
                  <a:pt x="2476" y="14904"/>
                </a:cubicBezTo>
                <a:cubicBezTo>
                  <a:pt x="2530" y="14496"/>
                  <a:pt x="3015" y="14120"/>
                  <a:pt x="2677" y="13702"/>
                </a:cubicBezTo>
                <a:cubicBezTo>
                  <a:pt x="2463" y="13437"/>
                  <a:pt x="2680" y="13108"/>
                  <a:pt x="2634" y="13042"/>
                </a:cubicBezTo>
                <a:cubicBezTo>
                  <a:pt x="2321" y="12594"/>
                  <a:pt x="3155" y="12197"/>
                  <a:pt x="2648" y="11777"/>
                </a:cubicBezTo>
                <a:cubicBezTo>
                  <a:pt x="2432" y="11598"/>
                  <a:pt x="2873" y="11604"/>
                  <a:pt x="2843" y="11335"/>
                </a:cubicBezTo>
                <a:cubicBezTo>
                  <a:pt x="2782" y="10801"/>
                  <a:pt x="2868" y="10238"/>
                  <a:pt x="2951" y="9684"/>
                </a:cubicBezTo>
                <a:cubicBezTo>
                  <a:pt x="3058" y="8966"/>
                  <a:pt x="3045" y="8228"/>
                  <a:pt x="3216" y="7507"/>
                </a:cubicBezTo>
                <a:cubicBezTo>
                  <a:pt x="3313" y="7102"/>
                  <a:pt x="3723" y="6837"/>
                  <a:pt x="3723" y="6389"/>
                </a:cubicBezTo>
                <a:cubicBezTo>
                  <a:pt x="3723" y="5842"/>
                  <a:pt x="4105" y="5400"/>
                  <a:pt x="4303" y="4916"/>
                </a:cubicBezTo>
                <a:cubicBezTo>
                  <a:pt x="4695" y="3955"/>
                  <a:pt x="5709" y="3783"/>
                  <a:pt x="6433" y="3277"/>
                </a:cubicBezTo>
                <a:cubicBezTo>
                  <a:pt x="6906" y="2948"/>
                  <a:pt x="7630" y="2927"/>
                  <a:pt x="8157" y="2579"/>
                </a:cubicBezTo>
                <a:cubicBezTo>
                  <a:pt x="8173" y="2569"/>
                  <a:pt x="8193" y="2565"/>
                  <a:pt x="8216" y="2565"/>
                </a:cubicBezTo>
                <a:cubicBezTo>
                  <a:pt x="8297" y="2565"/>
                  <a:pt x="8415" y="2614"/>
                  <a:pt x="8499" y="2628"/>
                </a:cubicBezTo>
                <a:cubicBezTo>
                  <a:pt x="8855" y="2583"/>
                  <a:pt x="9186" y="2651"/>
                  <a:pt x="9459" y="2287"/>
                </a:cubicBezTo>
                <a:cubicBezTo>
                  <a:pt x="9569" y="2142"/>
                  <a:pt x="9881" y="2088"/>
                  <a:pt x="10194" y="2088"/>
                </a:cubicBezTo>
                <a:cubicBezTo>
                  <a:pt x="10283" y="2088"/>
                  <a:pt x="10372" y="2092"/>
                  <a:pt x="10457" y="2100"/>
                </a:cubicBezTo>
                <a:cubicBezTo>
                  <a:pt x="10563" y="2110"/>
                  <a:pt x="10668" y="2115"/>
                  <a:pt x="10774" y="2115"/>
                </a:cubicBezTo>
                <a:cubicBezTo>
                  <a:pt x="11375" y="2115"/>
                  <a:pt x="11966" y="1966"/>
                  <a:pt x="12561" y="1868"/>
                </a:cubicBezTo>
                <a:cubicBezTo>
                  <a:pt x="12825" y="1825"/>
                  <a:pt x="13096" y="1813"/>
                  <a:pt x="13369" y="1813"/>
                </a:cubicBezTo>
                <a:cubicBezTo>
                  <a:pt x="13687" y="1813"/>
                  <a:pt x="14009" y="1829"/>
                  <a:pt x="14327" y="1829"/>
                </a:cubicBezTo>
                <a:cubicBezTo>
                  <a:pt x="14444" y="1829"/>
                  <a:pt x="14563" y="1841"/>
                  <a:pt x="14678" y="1841"/>
                </a:cubicBezTo>
                <a:cubicBezTo>
                  <a:pt x="14864" y="1841"/>
                  <a:pt x="15043" y="1811"/>
                  <a:pt x="15197" y="1656"/>
                </a:cubicBezTo>
                <a:cubicBezTo>
                  <a:pt x="15249" y="1603"/>
                  <a:pt x="15302" y="1583"/>
                  <a:pt x="15358" y="1583"/>
                </a:cubicBezTo>
                <a:cubicBezTo>
                  <a:pt x="15432" y="1583"/>
                  <a:pt x="15510" y="1619"/>
                  <a:pt x="15592" y="1664"/>
                </a:cubicBezTo>
                <a:cubicBezTo>
                  <a:pt x="15777" y="1765"/>
                  <a:pt x="15960" y="1800"/>
                  <a:pt x="16144" y="1800"/>
                </a:cubicBezTo>
                <a:cubicBezTo>
                  <a:pt x="16386" y="1800"/>
                  <a:pt x="16632" y="1739"/>
                  <a:pt x="16892" y="1682"/>
                </a:cubicBezTo>
                <a:cubicBezTo>
                  <a:pt x="17145" y="1628"/>
                  <a:pt x="17422" y="1418"/>
                  <a:pt x="17701" y="1418"/>
                </a:cubicBezTo>
                <a:cubicBezTo>
                  <a:pt x="17852" y="1418"/>
                  <a:pt x="18003" y="1480"/>
                  <a:pt x="18151" y="1660"/>
                </a:cubicBezTo>
                <a:cubicBezTo>
                  <a:pt x="18307" y="1555"/>
                  <a:pt x="18475" y="1536"/>
                  <a:pt x="18646" y="1536"/>
                </a:cubicBezTo>
                <a:cubicBezTo>
                  <a:pt x="18738" y="1536"/>
                  <a:pt x="18830" y="1542"/>
                  <a:pt x="18922" y="1542"/>
                </a:cubicBezTo>
                <a:cubicBezTo>
                  <a:pt x="18981" y="1542"/>
                  <a:pt x="19039" y="1539"/>
                  <a:pt x="19096" y="1532"/>
                </a:cubicBezTo>
                <a:cubicBezTo>
                  <a:pt x="19202" y="1520"/>
                  <a:pt x="19287" y="1481"/>
                  <a:pt x="19377" y="1481"/>
                </a:cubicBezTo>
                <a:cubicBezTo>
                  <a:pt x="19437" y="1481"/>
                  <a:pt x="19499" y="1499"/>
                  <a:pt x="19571" y="1554"/>
                </a:cubicBezTo>
                <a:cubicBezTo>
                  <a:pt x="19647" y="1614"/>
                  <a:pt x="19740" y="1638"/>
                  <a:pt x="19832" y="1638"/>
                </a:cubicBezTo>
                <a:cubicBezTo>
                  <a:pt x="19960" y="1638"/>
                  <a:pt x="20084" y="1591"/>
                  <a:pt x="20155" y="1527"/>
                </a:cubicBezTo>
                <a:cubicBezTo>
                  <a:pt x="20223" y="1465"/>
                  <a:pt x="20280" y="1445"/>
                  <a:pt x="20331" y="1445"/>
                </a:cubicBezTo>
                <a:cubicBezTo>
                  <a:pt x="20423" y="1445"/>
                  <a:pt x="20495" y="1512"/>
                  <a:pt x="20578" y="1512"/>
                </a:cubicBezTo>
                <a:cubicBezTo>
                  <a:pt x="20579" y="1512"/>
                  <a:pt x="20581" y="1512"/>
                  <a:pt x="20582" y="1512"/>
                </a:cubicBezTo>
                <a:cubicBezTo>
                  <a:pt x="20585" y="1511"/>
                  <a:pt x="20587" y="1511"/>
                  <a:pt x="20590" y="1511"/>
                </a:cubicBezTo>
                <a:cubicBezTo>
                  <a:pt x="20787" y="1511"/>
                  <a:pt x="21017" y="1683"/>
                  <a:pt x="21222" y="1683"/>
                </a:cubicBezTo>
                <a:cubicBezTo>
                  <a:pt x="21345" y="1683"/>
                  <a:pt x="21460" y="1620"/>
                  <a:pt x="21552" y="1420"/>
                </a:cubicBezTo>
                <a:cubicBezTo>
                  <a:pt x="21592" y="1456"/>
                  <a:pt x="21636" y="1469"/>
                  <a:pt x="21684" y="1469"/>
                </a:cubicBezTo>
                <a:cubicBezTo>
                  <a:pt x="21794" y="1469"/>
                  <a:pt x="21920" y="1403"/>
                  <a:pt x="22037" y="1403"/>
                </a:cubicBezTo>
                <a:cubicBezTo>
                  <a:pt x="22130" y="1403"/>
                  <a:pt x="22218" y="1444"/>
                  <a:pt x="22288" y="1588"/>
                </a:cubicBezTo>
                <a:cubicBezTo>
                  <a:pt x="22313" y="1640"/>
                  <a:pt x="22330" y="1660"/>
                  <a:pt x="22343" y="1660"/>
                </a:cubicBezTo>
                <a:cubicBezTo>
                  <a:pt x="22388" y="1660"/>
                  <a:pt x="22390" y="1428"/>
                  <a:pt x="22527" y="1428"/>
                </a:cubicBezTo>
                <a:cubicBezTo>
                  <a:pt x="22552" y="1428"/>
                  <a:pt x="22581" y="1435"/>
                  <a:pt x="22616" y="1453"/>
                </a:cubicBezTo>
                <a:cubicBezTo>
                  <a:pt x="22704" y="1499"/>
                  <a:pt x="22800" y="1515"/>
                  <a:pt x="22898" y="1515"/>
                </a:cubicBezTo>
                <a:cubicBezTo>
                  <a:pt x="23131" y="1515"/>
                  <a:pt x="23381" y="1424"/>
                  <a:pt x="23597" y="1424"/>
                </a:cubicBezTo>
                <a:cubicBezTo>
                  <a:pt x="23620" y="1424"/>
                  <a:pt x="23642" y="1425"/>
                  <a:pt x="23665" y="1427"/>
                </a:cubicBezTo>
                <a:cubicBezTo>
                  <a:pt x="23715" y="1432"/>
                  <a:pt x="23766" y="1434"/>
                  <a:pt x="23818" y="1434"/>
                </a:cubicBezTo>
                <a:cubicBezTo>
                  <a:pt x="24044" y="1434"/>
                  <a:pt x="24276" y="1394"/>
                  <a:pt x="24503" y="1394"/>
                </a:cubicBezTo>
                <a:cubicBezTo>
                  <a:pt x="24704" y="1394"/>
                  <a:pt x="24902" y="1426"/>
                  <a:pt x="25090" y="1546"/>
                </a:cubicBezTo>
                <a:cubicBezTo>
                  <a:pt x="25134" y="1573"/>
                  <a:pt x="25174" y="1584"/>
                  <a:pt x="25212" y="1584"/>
                </a:cubicBezTo>
                <a:cubicBezTo>
                  <a:pt x="25358" y="1584"/>
                  <a:pt x="25475" y="1428"/>
                  <a:pt x="25631" y="1428"/>
                </a:cubicBezTo>
                <a:cubicBezTo>
                  <a:pt x="25645" y="1428"/>
                  <a:pt x="25659" y="1429"/>
                  <a:pt x="25674" y="1432"/>
                </a:cubicBezTo>
                <a:cubicBezTo>
                  <a:pt x="25909" y="1477"/>
                  <a:pt x="26151" y="1485"/>
                  <a:pt x="26390" y="1485"/>
                </a:cubicBezTo>
                <a:cubicBezTo>
                  <a:pt x="26536" y="1485"/>
                  <a:pt x="26681" y="1482"/>
                  <a:pt x="26824" y="1482"/>
                </a:cubicBezTo>
                <a:cubicBezTo>
                  <a:pt x="26985" y="1482"/>
                  <a:pt x="27143" y="1486"/>
                  <a:pt x="27297" y="1503"/>
                </a:cubicBezTo>
                <a:cubicBezTo>
                  <a:pt x="27369" y="1511"/>
                  <a:pt x="27441" y="1514"/>
                  <a:pt x="27512" y="1514"/>
                </a:cubicBezTo>
                <a:cubicBezTo>
                  <a:pt x="27866" y="1514"/>
                  <a:pt x="28214" y="1434"/>
                  <a:pt x="28513" y="1434"/>
                </a:cubicBezTo>
                <a:cubicBezTo>
                  <a:pt x="28606" y="1434"/>
                  <a:pt x="28695" y="1442"/>
                  <a:pt x="28778" y="1463"/>
                </a:cubicBezTo>
                <a:cubicBezTo>
                  <a:pt x="28892" y="1491"/>
                  <a:pt x="29003" y="1502"/>
                  <a:pt x="29111" y="1502"/>
                </a:cubicBezTo>
                <a:cubicBezTo>
                  <a:pt x="29456" y="1502"/>
                  <a:pt x="29772" y="1393"/>
                  <a:pt x="30062" y="1393"/>
                </a:cubicBezTo>
                <a:cubicBezTo>
                  <a:pt x="30143" y="1393"/>
                  <a:pt x="30223" y="1401"/>
                  <a:pt x="30300" y="1424"/>
                </a:cubicBezTo>
                <a:cubicBezTo>
                  <a:pt x="30418" y="1458"/>
                  <a:pt x="30538" y="1471"/>
                  <a:pt x="30657" y="1471"/>
                </a:cubicBezTo>
                <a:cubicBezTo>
                  <a:pt x="30997" y="1471"/>
                  <a:pt x="31336" y="1368"/>
                  <a:pt x="31664" y="1368"/>
                </a:cubicBezTo>
                <a:cubicBezTo>
                  <a:pt x="31882" y="1368"/>
                  <a:pt x="32094" y="1413"/>
                  <a:pt x="32298" y="1563"/>
                </a:cubicBezTo>
                <a:cubicBezTo>
                  <a:pt x="32599" y="1383"/>
                  <a:pt x="32930" y="1336"/>
                  <a:pt x="33260" y="1336"/>
                </a:cubicBezTo>
                <a:close/>
                <a:moveTo>
                  <a:pt x="51948" y="17784"/>
                </a:moveTo>
                <a:cubicBezTo>
                  <a:pt x="52101" y="17784"/>
                  <a:pt x="52269" y="18068"/>
                  <a:pt x="52499" y="18068"/>
                </a:cubicBezTo>
                <a:cubicBezTo>
                  <a:pt x="52526" y="18068"/>
                  <a:pt x="52554" y="18064"/>
                  <a:pt x="52582" y="18056"/>
                </a:cubicBezTo>
                <a:cubicBezTo>
                  <a:pt x="52584" y="18055"/>
                  <a:pt x="52586" y="18055"/>
                  <a:pt x="52588" y="18055"/>
                </a:cubicBezTo>
                <a:cubicBezTo>
                  <a:pt x="52699" y="18055"/>
                  <a:pt x="53016" y="18893"/>
                  <a:pt x="52913" y="18980"/>
                </a:cubicBezTo>
                <a:cubicBezTo>
                  <a:pt x="52700" y="19161"/>
                  <a:pt x="52860" y="19350"/>
                  <a:pt x="52897" y="19513"/>
                </a:cubicBezTo>
                <a:cubicBezTo>
                  <a:pt x="52984" y="19881"/>
                  <a:pt x="52764" y="20320"/>
                  <a:pt x="53181" y="20621"/>
                </a:cubicBezTo>
                <a:cubicBezTo>
                  <a:pt x="53210" y="20642"/>
                  <a:pt x="53206" y="20731"/>
                  <a:pt x="53183" y="20773"/>
                </a:cubicBezTo>
                <a:cubicBezTo>
                  <a:pt x="52946" y="21205"/>
                  <a:pt x="53086" y="21651"/>
                  <a:pt x="53126" y="22091"/>
                </a:cubicBezTo>
                <a:cubicBezTo>
                  <a:pt x="53181" y="22684"/>
                  <a:pt x="53293" y="23275"/>
                  <a:pt x="53202" y="23875"/>
                </a:cubicBezTo>
                <a:cubicBezTo>
                  <a:pt x="53149" y="24223"/>
                  <a:pt x="53457" y="24401"/>
                  <a:pt x="53703" y="24601"/>
                </a:cubicBezTo>
                <a:cubicBezTo>
                  <a:pt x="53661" y="24663"/>
                  <a:pt x="53602" y="24681"/>
                  <a:pt x="53543" y="24681"/>
                </a:cubicBezTo>
                <a:cubicBezTo>
                  <a:pt x="53464" y="24681"/>
                  <a:pt x="53386" y="24650"/>
                  <a:pt x="53350" y="24650"/>
                </a:cubicBezTo>
                <a:cubicBezTo>
                  <a:pt x="53324" y="24650"/>
                  <a:pt x="53320" y="24666"/>
                  <a:pt x="53354" y="24721"/>
                </a:cubicBezTo>
                <a:cubicBezTo>
                  <a:pt x="53553" y="25052"/>
                  <a:pt x="53250" y="25425"/>
                  <a:pt x="53460" y="25641"/>
                </a:cubicBezTo>
                <a:cubicBezTo>
                  <a:pt x="54164" y="26364"/>
                  <a:pt x="53415" y="27140"/>
                  <a:pt x="53638" y="27901"/>
                </a:cubicBezTo>
                <a:cubicBezTo>
                  <a:pt x="53851" y="28633"/>
                  <a:pt x="53824" y="29445"/>
                  <a:pt x="53767" y="30213"/>
                </a:cubicBezTo>
                <a:cubicBezTo>
                  <a:pt x="53716" y="30890"/>
                  <a:pt x="53701" y="31599"/>
                  <a:pt x="53883" y="32201"/>
                </a:cubicBezTo>
                <a:cubicBezTo>
                  <a:pt x="54116" y="32972"/>
                  <a:pt x="53554" y="33773"/>
                  <a:pt x="54121" y="34478"/>
                </a:cubicBezTo>
                <a:cubicBezTo>
                  <a:pt x="53553" y="34914"/>
                  <a:pt x="53872" y="35468"/>
                  <a:pt x="53944" y="35950"/>
                </a:cubicBezTo>
                <a:cubicBezTo>
                  <a:pt x="54064" y="36756"/>
                  <a:pt x="53788" y="37598"/>
                  <a:pt x="54209" y="38373"/>
                </a:cubicBezTo>
                <a:cubicBezTo>
                  <a:pt x="53768" y="38675"/>
                  <a:pt x="54019" y="39098"/>
                  <a:pt x="54005" y="39459"/>
                </a:cubicBezTo>
                <a:cubicBezTo>
                  <a:pt x="53965" y="40541"/>
                  <a:pt x="53920" y="41629"/>
                  <a:pt x="53992" y="42709"/>
                </a:cubicBezTo>
                <a:cubicBezTo>
                  <a:pt x="54026" y="43220"/>
                  <a:pt x="53950" y="43725"/>
                  <a:pt x="54004" y="44238"/>
                </a:cubicBezTo>
                <a:cubicBezTo>
                  <a:pt x="54053" y="44708"/>
                  <a:pt x="54284" y="45275"/>
                  <a:pt x="54127" y="45624"/>
                </a:cubicBezTo>
                <a:cubicBezTo>
                  <a:pt x="53848" y="46250"/>
                  <a:pt x="54077" y="46806"/>
                  <a:pt x="54066" y="47386"/>
                </a:cubicBezTo>
                <a:cubicBezTo>
                  <a:pt x="54045" y="48554"/>
                  <a:pt x="54058" y="49722"/>
                  <a:pt x="54058" y="50890"/>
                </a:cubicBezTo>
                <a:cubicBezTo>
                  <a:pt x="54058" y="51791"/>
                  <a:pt x="54155" y="52705"/>
                  <a:pt x="54027" y="53590"/>
                </a:cubicBezTo>
                <a:cubicBezTo>
                  <a:pt x="53901" y="54452"/>
                  <a:pt x="53989" y="55302"/>
                  <a:pt x="53979" y="56155"/>
                </a:cubicBezTo>
                <a:cubicBezTo>
                  <a:pt x="53968" y="56968"/>
                  <a:pt x="53882" y="57779"/>
                  <a:pt x="53907" y="58592"/>
                </a:cubicBezTo>
                <a:cubicBezTo>
                  <a:pt x="53929" y="59332"/>
                  <a:pt x="54080" y="60089"/>
                  <a:pt x="53827" y="60810"/>
                </a:cubicBezTo>
                <a:cubicBezTo>
                  <a:pt x="53394" y="62037"/>
                  <a:pt x="53887" y="63234"/>
                  <a:pt x="53887" y="64443"/>
                </a:cubicBezTo>
                <a:cubicBezTo>
                  <a:pt x="53887" y="65810"/>
                  <a:pt x="53898" y="67181"/>
                  <a:pt x="53713" y="68548"/>
                </a:cubicBezTo>
                <a:cubicBezTo>
                  <a:pt x="53576" y="69555"/>
                  <a:pt x="53475" y="70575"/>
                  <a:pt x="53343" y="71578"/>
                </a:cubicBezTo>
                <a:cubicBezTo>
                  <a:pt x="53136" y="73170"/>
                  <a:pt x="52770" y="74779"/>
                  <a:pt x="51752" y="76172"/>
                </a:cubicBezTo>
                <a:cubicBezTo>
                  <a:pt x="51200" y="76929"/>
                  <a:pt x="50495" y="77574"/>
                  <a:pt x="49722" y="78105"/>
                </a:cubicBezTo>
                <a:cubicBezTo>
                  <a:pt x="49362" y="78353"/>
                  <a:pt x="48766" y="78445"/>
                  <a:pt x="48273" y="78594"/>
                </a:cubicBezTo>
                <a:cubicBezTo>
                  <a:pt x="47260" y="78899"/>
                  <a:pt x="46209" y="78765"/>
                  <a:pt x="45178" y="78837"/>
                </a:cubicBezTo>
                <a:cubicBezTo>
                  <a:pt x="43691" y="78939"/>
                  <a:pt x="42184" y="78872"/>
                  <a:pt x="40707" y="79038"/>
                </a:cubicBezTo>
                <a:cubicBezTo>
                  <a:pt x="39974" y="79120"/>
                  <a:pt x="39234" y="79275"/>
                  <a:pt x="38493" y="79337"/>
                </a:cubicBezTo>
                <a:cubicBezTo>
                  <a:pt x="37299" y="79439"/>
                  <a:pt x="36097" y="79451"/>
                  <a:pt x="34903" y="79544"/>
                </a:cubicBezTo>
                <a:cubicBezTo>
                  <a:pt x="34492" y="79575"/>
                  <a:pt x="34056" y="79608"/>
                  <a:pt x="33656" y="79608"/>
                </a:cubicBezTo>
                <a:cubicBezTo>
                  <a:pt x="33546" y="79608"/>
                  <a:pt x="33440" y="79605"/>
                  <a:pt x="33337" y="79600"/>
                </a:cubicBezTo>
                <a:cubicBezTo>
                  <a:pt x="33269" y="79596"/>
                  <a:pt x="33201" y="79595"/>
                  <a:pt x="33133" y="79595"/>
                </a:cubicBezTo>
                <a:cubicBezTo>
                  <a:pt x="32688" y="79595"/>
                  <a:pt x="32251" y="79665"/>
                  <a:pt x="31818" y="79665"/>
                </a:cubicBezTo>
                <a:cubicBezTo>
                  <a:pt x="31675" y="79665"/>
                  <a:pt x="31532" y="79657"/>
                  <a:pt x="31390" y="79637"/>
                </a:cubicBezTo>
                <a:cubicBezTo>
                  <a:pt x="31197" y="79609"/>
                  <a:pt x="31003" y="79598"/>
                  <a:pt x="30810" y="79598"/>
                </a:cubicBezTo>
                <a:cubicBezTo>
                  <a:pt x="30306" y="79598"/>
                  <a:pt x="29809" y="79675"/>
                  <a:pt x="29341" y="79740"/>
                </a:cubicBezTo>
                <a:cubicBezTo>
                  <a:pt x="28149" y="79905"/>
                  <a:pt x="26952" y="79894"/>
                  <a:pt x="25765" y="80021"/>
                </a:cubicBezTo>
                <a:cubicBezTo>
                  <a:pt x="25329" y="80068"/>
                  <a:pt x="24892" y="80082"/>
                  <a:pt x="24454" y="80082"/>
                </a:cubicBezTo>
                <a:cubicBezTo>
                  <a:pt x="23808" y="80082"/>
                  <a:pt x="23161" y="80052"/>
                  <a:pt x="22514" y="80052"/>
                </a:cubicBezTo>
                <a:cubicBezTo>
                  <a:pt x="22301" y="80052"/>
                  <a:pt x="22087" y="80055"/>
                  <a:pt x="21873" y="80064"/>
                </a:cubicBezTo>
                <a:cubicBezTo>
                  <a:pt x="21808" y="80067"/>
                  <a:pt x="21743" y="80068"/>
                  <a:pt x="21677" y="80068"/>
                </a:cubicBezTo>
                <a:cubicBezTo>
                  <a:pt x="21032" y="80068"/>
                  <a:pt x="20358" y="79947"/>
                  <a:pt x="19709" y="79904"/>
                </a:cubicBezTo>
                <a:cubicBezTo>
                  <a:pt x="18790" y="79844"/>
                  <a:pt x="17883" y="79671"/>
                  <a:pt x="16953" y="79660"/>
                </a:cubicBezTo>
                <a:cubicBezTo>
                  <a:pt x="16393" y="79654"/>
                  <a:pt x="15816" y="79504"/>
                  <a:pt x="15244" y="79425"/>
                </a:cubicBezTo>
                <a:cubicBezTo>
                  <a:pt x="13561" y="79191"/>
                  <a:pt x="11870" y="79143"/>
                  <a:pt x="10177" y="79120"/>
                </a:cubicBezTo>
                <a:cubicBezTo>
                  <a:pt x="9131" y="79105"/>
                  <a:pt x="8171" y="78904"/>
                  <a:pt x="7345" y="78331"/>
                </a:cubicBezTo>
                <a:cubicBezTo>
                  <a:pt x="6830" y="77973"/>
                  <a:pt x="6223" y="77760"/>
                  <a:pt x="5676" y="77469"/>
                </a:cubicBezTo>
                <a:cubicBezTo>
                  <a:pt x="5130" y="77179"/>
                  <a:pt x="4888" y="76747"/>
                  <a:pt x="4528" y="76378"/>
                </a:cubicBezTo>
                <a:cubicBezTo>
                  <a:pt x="4324" y="76170"/>
                  <a:pt x="4434" y="75732"/>
                  <a:pt x="3977" y="75646"/>
                </a:cubicBezTo>
                <a:cubicBezTo>
                  <a:pt x="4253" y="75114"/>
                  <a:pt x="3599" y="74685"/>
                  <a:pt x="3752" y="74219"/>
                </a:cubicBezTo>
                <a:cubicBezTo>
                  <a:pt x="3849" y="73927"/>
                  <a:pt x="3574" y="73921"/>
                  <a:pt x="3572" y="73838"/>
                </a:cubicBezTo>
                <a:cubicBezTo>
                  <a:pt x="3552" y="73201"/>
                  <a:pt x="3367" y="72638"/>
                  <a:pt x="3108" y="72034"/>
                </a:cubicBezTo>
                <a:cubicBezTo>
                  <a:pt x="2939" y="71640"/>
                  <a:pt x="2956" y="71049"/>
                  <a:pt x="2915" y="70546"/>
                </a:cubicBezTo>
                <a:cubicBezTo>
                  <a:pt x="2887" y="70203"/>
                  <a:pt x="2881" y="69856"/>
                  <a:pt x="2509" y="69632"/>
                </a:cubicBezTo>
                <a:cubicBezTo>
                  <a:pt x="2462" y="69603"/>
                  <a:pt x="2440" y="69442"/>
                  <a:pt x="2465" y="69427"/>
                </a:cubicBezTo>
                <a:cubicBezTo>
                  <a:pt x="2890" y="69180"/>
                  <a:pt x="2274" y="68699"/>
                  <a:pt x="2732" y="68470"/>
                </a:cubicBezTo>
                <a:cubicBezTo>
                  <a:pt x="2315" y="67847"/>
                  <a:pt x="2664" y="67104"/>
                  <a:pt x="2321" y="66446"/>
                </a:cubicBezTo>
                <a:cubicBezTo>
                  <a:pt x="2099" y="66019"/>
                  <a:pt x="2501" y="65508"/>
                  <a:pt x="2297" y="65015"/>
                </a:cubicBezTo>
                <a:cubicBezTo>
                  <a:pt x="2187" y="64750"/>
                  <a:pt x="2227" y="64435"/>
                  <a:pt x="2203" y="64142"/>
                </a:cubicBezTo>
                <a:cubicBezTo>
                  <a:pt x="2199" y="64089"/>
                  <a:pt x="2193" y="64030"/>
                  <a:pt x="2212" y="63982"/>
                </a:cubicBezTo>
                <a:cubicBezTo>
                  <a:pt x="2524" y="63156"/>
                  <a:pt x="2144" y="62308"/>
                  <a:pt x="2293" y="61489"/>
                </a:cubicBezTo>
                <a:cubicBezTo>
                  <a:pt x="2501" y="60352"/>
                  <a:pt x="2045" y="59227"/>
                  <a:pt x="2332" y="58077"/>
                </a:cubicBezTo>
                <a:cubicBezTo>
                  <a:pt x="2445" y="57629"/>
                  <a:pt x="2429" y="57046"/>
                  <a:pt x="2144" y="56567"/>
                </a:cubicBezTo>
                <a:cubicBezTo>
                  <a:pt x="2068" y="56440"/>
                  <a:pt x="2180" y="56406"/>
                  <a:pt x="2256" y="56348"/>
                </a:cubicBezTo>
                <a:cubicBezTo>
                  <a:pt x="2357" y="56269"/>
                  <a:pt x="2464" y="56160"/>
                  <a:pt x="2371" y="56051"/>
                </a:cubicBezTo>
                <a:cubicBezTo>
                  <a:pt x="1783" y="55362"/>
                  <a:pt x="2512" y="54645"/>
                  <a:pt x="2302" y="53939"/>
                </a:cubicBezTo>
                <a:cubicBezTo>
                  <a:pt x="2200" y="53600"/>
                  <a:pt x="2309" y="53215"/>
                  <a:pt x="2112" y="52878"/>
                </a:cubicBezTo>
                <a:cubicBezTo>
                  <a:pt x="2093" y="52845"/>
                  <a:pt x="2054" y="52789"/>
                  <a:pt x="2066" y="52777"/>
                </a:cubicBezTo>
                <a:cubicBezTo>
                  <a:pt x="2625" y="52189"/>
                  <a:pt x="1990" y="51483"/>
                  <a:pt x="2292" y="50835"/>
                </a:cubicBezTo>
                <a:cubicBezTo>
                  <a:pt x="2381" y="50642"/>
                  <a:pt x="2353" y="50177"/>
                  <a:pt x="2192" y="49835"/>
                </a:cubicBezTo>
                <a:cubicBezTo>
                  <a:pt x="2106" y="49653"/>
                  <a:pt x="2136" y="49344"/>
                  <a:pt x="2184" y="49156"/>
                </a:cubicBezTo>
                <a:cubicBezTo>
                  <a:pt x="2332" y="48581"/>
                  <a:pt x="2140" y="48064"/>
                  <a:pt x="2028" y="47529"/>
                </a:cubicBezTo>
                <a:cubicBezTo>
                  <a:pt x="2000" y="47400"/>
                  <a:pt x="2002" y="47312"/>
                  <a:pt x="2167" y="47260"/>
                </a:cubicBezTo>
                <a:cubicBezTo>
                  <a:pt x="2231" y="47240"/>
                  <a:pt x="2319" y="47106"/>
                  <a:pt x="2311" y="47099"/>
                </a:cubicBezTo>
                <a:cubicBezTo>
                  <a:pt x="1680" y="46504"/>
                  <a:pt x="2512" y="45773"/>
                  <a:pt x="2085" y="45140"/>
                </a:cubicBezTo>
                <a:cubicBezTo>
                  <a:pt x="1952" y="44944"/>
                  <a:pt x="1965" y="44619"/>
                  <a:pt x="2021" y="44375"/>
                </a:cubicBezTo>
                <a:cubicBezTo>
                  <a:pt x="2150" y="43812"/>
                  <a:pt x="2140" y="43311"/>
                  <a:pt x="1958" y="42728"/>
                </a:cubicBezTo>
                <a:cubicBezTo>
                  <a:pt x="1838" y="42341"/>
                  <a:pt x="2115" y="41834"/>
                  <a:pt x="1735" y="41402"/>
                </a:cubicBezTo>
                <a:cubicBezTo>
                  <a:pt x="1551" y="41193"/>
                  <a:pt x="1949" y="41055"/>
                  <a:pt x="1934" y="40739"/>
                </a:cubicBezTo>
                <a:cubicBezTo>
                  <a:pt x="1902" y="40094"/>
                  <a:pt x="1645" y="39414"/>
                  <a:pt x="1960" y="38765"/>
                </a:cubicBezTo>
                <a:cubicBezTo>
                  <a:pt x="1381" y="38559"/>
                  <a:pt x="2255" y="37950"/>
                  <a:pt x="1625" y="37738"/>
                </a:cubicBezTo>
                <a:cubicBezTo>
                  <a:pt x="1612" y="37733"/>
                  <a:pt x="1766" y="37432"/>
                  <a:pt x="1761" y="37272"/>
                </a:cubicBezTo>
                <a:cubicBezTo>
                  <a:pt x="1750" y="36871"/>
                  <a:pt x="1774" y="36447"/>
                  <a:pt x="1635" y="36079"/>
                </a:cubicBezTo>
                <a:cubicBezTo>
                  <a:pt x="1358" y="35342"/>
                  <a:pt x="1763" y="34650"/>
                  <a:pt x="1687" y="33942"/>
                </a:cubicBezTo>
                <a:cubicBezTo>
                  <a:pt x="1653" y="33629"/>
                  <a:pt x="1477" y="33331"/>
                  <a:pt x="1812" y="33073"/>
                </a:cubicBezTo>
                <a:cubicBezTo>
                  <a:pt x="1405" y="32813"/>
                  <a:pt x="1741" y="32452"/>
                  <a:pt x="1659" y="32146"/>
                </a:cubicBezTo>
                <a:cubicBezTo>
                  <a:pt x="1592" y="31897"/>
                  <a:pt x="1421" y="31648"/>
                  <a:pt x="1766" y="31417"/>
                </a:cubicBezTo>
                <a:cubicBezTo>
                  <a:pt x="1809" y="31388"/>
                  <a:pt x="1701" y="30965"/>
                  <a:pt x="1674" y="30727"/>
                </a:cubicBezTo>
                <a:cubicBezTo>
                  <a:pt x="1592" y="30014"/>
                  <a:pt x="2216" y="29301"/>
                  <a:pt x="1682" y="28577"/>
                </a:cubicBezTo>
                <a:cubicBezTo>
                  <a:pt x="1654" y="28540"/>
                  <a:pt x="1634" y="28182"/>
                  <a:pt x="1601" y="27975"/>
                </a:cubicBezTo>
                <a:cubicBezTo>
                  <a:pt x="1584" y="27867"/>
                  <a:pt x="1531" y="27748"/>
                  <a:pt x="1730" y="27748"/>
                </a:cubicBezTo>
                <a:cubicBezTo>
                  <a:pt x="1736" y="27748"/>
                  <a:pt x="1743" y="27748"/>
                  <a:pt x="1751" y="27749"/>
                </a:cubicBezTo>
                <a:cubicBezTo>
                  <a:pt x="1753" y="27749"/>
                  <a:pt x="1755" y="27749"/>
                  <a:pt x="1757" y="27749"/>
                </a:cubicBezTo>
                <a:cubicBezTo>
                  <a:pt x="1875" y="27749"/>
                  <a:pt x="1979" y="27642"/>
                  <a:pt x="1945" y="27564"/>
                </a:cubicBezTo>
                <a:cubicBezTo>
                  <a:pt x="1679" y="26935"/>
                  <a:pt x="1858" y="26323"/>
                  <a:pt x="2005" y="25709"/>
                </a:cubicBezTo>
                <a:cubicBezTo>
                  <a:pt x="2034" y="25582"/>
                  <a:pt x="1901" y="25414"/>
                  <a:pt x="1922" y="25395"/>
                </a:cubicBezTo>
                <a:cubicBezTo>
                  <a:pt x="2075" y="25265"/>
                  <a:pt x="1444" y="24906"/>
                  <a:pt x="1965" y="24906"/>
                </a:cubicBezTo>
                <a:cubicBezTo>
                  <a:pt x="2001" y="24906"/>
                  <a:pt x="2043" y="24908"/>
                  <a:pt x="2090" y="24912"/>
                </a:cubicBezTo>
                <a:cubicBezTo>
                  <a:pt x="2098" y="24759"/>
                  <a:pt x="2126" y="24604"/>
                  <a:pt x="2110" y="24454"/>
                </a:cubicBezTo>
                <a:cubicBezTo>
                  <a:pt x="2018" y="23535"/>
                  <a:pt x="1924" y="22633"/>
                  <a:pt x="2182" y="21705"/>
                </a:cubicBezTo>
                <a:cubicBezTo>
                  <a:pt x="2315" y="21230"/>
                  <a:pt x="2016" y="20661"/>
                  <a:pt x="2125" y="20173"/>
                </a:cubicBezTo>
                <a:cubicBezTo>
                  <a:pt x="2192" y="19866"/>
                  <a:pt x="2034" y="19655"/>
                  <a:pt x="2046" y="19401"/>
                </a:cubicBezTo>
                <a:cubicBezTo>
                  <a:pt x="2063" y="19105"/>
                  <a:pt x="2299" y="18955"/>
                  <a:pt x="2551" y="18955"/>
                </a:cubicBezTo>
                <a:cubicBezTo>
                  <a:pt x="2582" y="18955"/>
                  <a:pt x="2614" y="18957"/>
                  <a:pt x="2646" y="18962"/>
                </a:cubicBezTo>
                <a:cubicBezTo>
                  <a:pt x="2739" y="18976"/>
                  <a:pt x="2829" y="18982"/>
                  <a:pt x="2917" y="18982"/>
                </a:cubicBezTo>
                <a:cubicBezTo>
                  <a:pt x="3225" y="18982"/>
                  <a:pt x="3513" y="18909"/>
                  <a:pt x="3806" y="18847"/>
                </a:cubicBezTo>
                <a:cubicBezTo>
                  <a:pt x="3870" y="18834"/>
                  <a:pt x="3933" y="18828"/>
                  <a:pt x="3994" y="18828"/>
                </a:cubicBezTo>
                <a:cubicBezTo>
                  <a:pt x="4259" y="18828"/>
                  <a:pt x="4507" y="18927"/>
                  <a:pt x="4778" y="18927"/>
                </a:cubicBezTo>
                <a:cubicBezTo>
                  <a:pt x="4815" y="18927"/>
                  <a:pt x="4852" y="18926"/>
                  <a:pt x="4889" y="18921"/>
                </a:cubicBezTo>
                <a:cubicBezTo>
                  <a:pt x="5113" y="18897"/>
                  <a:pt x="5337" y="18887"/>
                  <a:pt x="5561" y="18887"/>
                </a:cubicBezTo>
                <a:cubicBezTo>
                  <a:pt x="6194" y="18887"/>
                  <a:pt x="6827" y="18969"/>
                  <a:pt x="7463" y="19050"/>
                </a:cubicBezTo>
                <a:cubicBezTo>
                  <a:pt x="8039" y="19123"/>
                  <a:pt x="8619" y="19159"/>
                  <a:pt x="9201" y="19159"/>
                </a:cubicBezTo>
                <a:cubicBezTo>
                  <a:pt x="9722" y="19159"/>
                  <a:pt x="10246" y="19130"/>
                  <a:pt x="10770" y="19074"/>
                </a:cubicBezTo>
                <a:cubicBezTo>
                  <a:pt x="10860" y="19064"/>
                  <a:pt x="10952" y="19063"/>
                  <a:pt x="11044" y="19063"/>
                </a:cubicBezTo>
                <a:cubicBezTo>
                  <a:pt x="11103" y="19063"/>
                  <a:pt x="11162" y="19063"/>
                  <a:pt x="11221" y="19063"/>
                </a:cubicBezTo>
                <a:cubicBezTo>
                  <a:pt x="11494" y="19063"/>
                  <a:pt x="11761" y="19046"/>
                  <a:pt x="11995" y="18853"/>
                </a:cubicBezTo>
                <a:cubicBezTo>
                  <a:pt x="12151" y="19009"/>
                  <a:pt x="12323" y="19054"/>
                  <a:pt x="12498" y="19054"/>
                </a:cubicBezTo>
                <a:cubicBezTo>
                  <a:pt x="12747" y="19054"/>
                  <a:pt x="13005" y="18963"/>
                  <a:pt x="13244" y="18963"/>
                </a:cubicBezTo>
                <a:cubicBezTo>
                  <a:pt x="13324" y="18963"/>
                  <a:pt x="13402" y="18973"/>
                  <a:pt x="13477" y="19001"/>
                </a:cubicBezTo>
                <a:cubicBezTo>
                  <a:pt x="13722" y="19091"/>
                  <a:pt x="13965" y="19115"/>
                  <a:pt x="14207" y="19115"/>
                </a:cubicBezTo>
                <a:cubicBezTo>
                  <a:pt x="14479" y="19115"/>
                  <a:pt x="14750" y="19085"/>
                  <a:pt x="15021" y="19085"/>
                </a:cubicBezTo>
                <a:cubicBezTo>
                  <a:pt x="15124" y="19085"/>
                  <a:pt x="15228" y="19089"/>
                  <a:pt x="15331" y="19101"/>
                </a:cubicBezTo>
                <a:cubicBezTo>
                  <a:pt x="15613" y="19134"/>
                  <a:pt x="15899" y="19138"/>
                  <a:pt x="16184" y="19138"/>
                </a:cubicBezTo>
                <a:cubicBezTo>
                  <a:pt x="16266" y="19138"/>
                  <a:pt x="16349" y="19137"/>
                  <a:pt x="16431" y="19137"/>
                </a:cubicBezTo>
                <a:cubicBezTo>
                  <a:pt x="16720" y="19137"/>
                  <a:pt x="17007" y="19141"/>
                  <a:pt x="17286" y="19176"/>
                </a:cubicBezTo>
                <a:cubicBezTo>
                  <a:pt x="17385" y="19188"/>
                  <a:pt x="17483" y="19192"/>
                  <a:pt x="17579" y="19192"/>
                </a:cubicBezTo>
                <a:cubicBezTo>
                  <a:pt x="17978" y="19192"/>
                  <a:pt x="18355" y="19108"/>
                  <a:pt x="18747" y="19108"/>
                </a:cubicBezTo>
                <a:cubicBezTo>
                  <a:pt x="18756" y="19108"/>
                  <a:pt x="18765" y="19108"/>
                  <a:pt x="18774" y="19108"/>
                </a:cubicBezTo>
                <a:cubicBezTo>
                  <a:pt x="18848" y="19109"/>
                  <a:pt x="18922" y="19109"/>
                  <a:pt x="18996" y="19109"/>
                </a:cubicBezTo>
                <a:cubicBezTo>
                  <a:pt x="20344" y="19109"/>
                  <a:pt x="21692" y="18988"/>
                  <a:pt x="23039" y="18903"/>
                </a:cubicBezTo>
                <a:cubicBezTo>
                  <a:pt x="23749" y="18859"/>
                  <a:pt x="24455" y="18766"/>
                  <a:pt x="25164" y="18724"/>
                </a:cubicBezTo>
                <a:cubicBezTo>
                  <a:pt x="25182" y="18723"/>
                  <a:pt x="25199" y="18722"/>
                  <a:pt x="25217" y="18722"/>
                </a:cubicBezTo>
                <a:cubicBezTo>
                  <a:pt x="25427" y="18722"/>
                  <a:pt x="25629" y="18791"/>
                  <a:pt x="25860" y="18791"/>
                </a:cubicBezTo>
                <a:cubicBezTo>
                  <a:pt x="25886" y="18791"/>
                  <a:pt x="25913" y="18790"/>
                  <a:pt x="25940" y="18788"/>
                </a:cubicBezTo>
                <a:cubicBezTo>
                  <a:pt x="26465" y="18749"/>
                  <a:pt x="26988" y="18658"/>
                  <a:pt x="27507" y="18652"/>
                </a:cubicBezTo>
                <a:cubicBezTo>
                  <a:pt x="27511" y="18652"/>
                  <a:pt x="27516" y="18652"/>
                  <a:pt x="27520" y="18652"/>
                </a:cubicBezTo>
                <a:cubicBezTo>
                  <a:pt x="27834" y="18652"/>
                  <a:pt x="28138" y="18770"/>
                  <a:pt x="28492" y="18770"/>
                </a:cubicBezTo>
                <a:cubicBezTo>
                  <a:pt x="28510" y="18770"/>
                  <a:pt x="28528" y="18769"/>
                  <a:pt x="28546" y="18769"/>
                </a:cubicBezTo>
                <a:cubicBezTo>
                  <a:pt x="28614" y="18766"/>
                  <a:pt x="28683" y="18765"/>
                  <a:pt x="28751" y="18765"/>
                </a:cubicBezTo>
                <a:cubicBezTo>
                  <a:pt x="29115" y="18765"/>
                  <a:pt x="29480" y="18794"/>
                  <a:pt x="29844" y="18794"/>
                </a:cubicBezTo>
                <a:cubicBezTo>
                  <a:pt x="30144" y="18794"/>
                  <a:pt x="30444" y="18775"/>
                  <a:pt x="30742" y="18704"/>
                </a:cubicBezTo>
                <a:cubicBezTo>
                  <a:pt x="30779" y="18695"/>
                  <a:pt x="30815" y="18691"/>
                  <a:pt x="30849" y="18691"/>
                </a:cubicBezTo>
                <a:cubicBezTo>
                  <a:pt x="31031" y="18691"/>
                  <a:pt x="31170" y="18802"/>
                  <a:pt x="31335" y="18840"/>
                </a:cubicBezTo>
                <a:cubicBezTo>
                  <a:pt x="31364" y="18846"/>
                  <a:pt x="31385" y="18852"/>
                  <a:pt x="31401" y="18852"/>
                </a:cubicBezTo>
                <a:cubicBezTo>
                  <a:pt x="31443" y="18852"/>
                  <a:pt x="31459" y="18818"/>
                  <a:pt x="31498" y="18689"/>
                </a:cubicBezTo>
                <a:cubicBezTo>
                  <a:pt x="31518" y="18620"/>
                  <a:pt x="31565" y="18599"/>
                  <a:pt x="31609" y="18599"/>
                </a:cubicBezTo>
                <a:cubicBezTo>
                  <a:pt x="31637" y="18599"/>
                  <a:pt x="31664" y="18608"/>
                  <a:pt x="31682" y="18617"/>
                </a:cubicBezTo>
                <a:cubicBezTo>
                  <a:pt x="31878" y="18718"/>
                  <a:pt x="32076" y="18747"/>
                  <a:pt x="32276" y="18747"/>
                </a:cubicBezTo>
                <a:cubicBezTo>
                  <a:pt x="32560" y="18747"/>
                  <a:pt x="32845" y="18688"/>
                  <a:pt x="33124" y="18688"/>
                </a:cubicBezTo>
                <a:cubicBezTo>
                  <a:pt x="33194" y="18688"/>
                  <a:pt x="33262" y="18691"/>
                  <a:pt x="33331" y="18700"/>
                </a:cubicBezTo>
                <a:cubicBezTo>
                  <a:pt x="33509" y="18725"/>
                  <a:pt x="33679" y="18728"/>
                  <a:pt x="33849" y="18728"/>
                </a:cubicBezTo>
                <a:cubicBezTo>
                  <a:pt x="33917" y="18728"/>
                  <a:pt x="33985" y="18728"/>
                  <a:pt x="34053" y="18728"/>
                </a:cubicBezTo>
                <a:cubicBezTo>
                  <a:pt x="34115" y="18728"/>
                  <a:pt x="34177" y="18728"/>
                  <a:pt x="34239" y="18730"/>
                </a:cubicBezTo>
                <a:cubicBezTo>
                  <a:pt x="34258" y="18730"/>
                  <a:pt x="34277" y="18731"/>
                  <a:pt x="34296" y="18731"/>
                </a:cubicBezTo>
                <a:cubicBezTo>
                  <a:pt x="34656" y="18731"/>
                  <a:pt x="35041" y="18630"/>
                  <a:pt x="35359" y="18630"/>
                </a:cubicBezTo>
                <a:cubicBezTo>
                  <a:pt x="35440" y="18630"/>
                  <a:pt x="35516" y="18636"/>
                  <a:pt x="35586" y="18653"/>
                </a:cubicBezTo>
                <a:cubicBezTo>
                  <a:pt x="35740" y="18689"/>
                  <a:pt x="35891" y="18702"/>
                  <a:pt x="36039" y="18702"/>
                </a:cubicBezTo>
                <a:cubicBezTo>
                  <a:pt x="36403" y="18702"/>
                  <a:pt x="36754" y="18626"/>
                  <a:pt x="37103" y="18626"/>
                </a:cubicBezTo>
                <a:cubicBezTo>
                  <a:pt x="37242" y="18626"/>
                  <a:pt x="37381" y="18638"/>
                  <a:pt x="37520" y="18671"/>
                </a:cubicBezTo>
                <a:cubicBezTo>
                  <a:pt x="37608" y="18692"/>
                  <a:pt x="37684" y="18705"/>
                  <a:pt x="37757" y="18705"/>
                </a:cubicBezTo>
                <a:cubicBezTo>
                  <a:pt x="37877" y="18705"/>
                  <a:pt x="37989" y="18672"/>
                  <a:pt x="38129" y="18593"/>
                </a:cubicBezTo>
                <a:cubicBezTo>
                  <a:pt x="38207" y="18549"/>
                  <a:pt x="38285" y="18532"/>
                  <a:pt x="38364" y="18532"/>
                </a:cubicBezTo>
                <a:cubicBezTo>
                  <a:pt x="38623" y="18532"/>
                  <a:pt x="38886" y="18718"/>
                  <a:pt x="39168" y="18718"/>
                </a:cubicBezTo>
                <a:cubicBezTo>
                  <a:pt x="39216" y="18718"/>
                  <a:pt x="39264" y="18713"/>
                  <a:pt x="39312" y="18700"/>
                </a:cubicBezTo>
                <a:cubicBezTo>
                  <a:pt x="39408" y="18676"/>
                  <a:pt x="39504" y="18667"/>
                  <a:pt x="39600" y="18667"/>
                </a:cubicBezTo>
                <a:cubicBezTo>
                  <a:pt x="39860" y="18667"/>
                  <a:pt x="40123" y="18732"/>
                  <a:pt x="40389" y="18732"/>
                </a:cubicBezTo>
                <a:cubicBezTo>
                  <a:pt x="40520" y="18732"/>
                  <a:pt x="40652" y="18716"/>
                  <a:pt x="40785" y="18669"/>
                </a:cubicBezTo>
                <a:cubicBezTo>
                  <a:pt x="40975" y="18601"/>
                  <a:pt x="41169" y="18580"/>
                  <a:pt x="41364" y="18580"/>
                </a:cubicBezTo>
                <a:cubicBezTo>
                  <a:pt x="41678" y="18580"/>
                  <a:pt x="41999" y="18634"/>
                  <a:pt x="42322" y="18634"/>
                </a:cubicBezTo>
                <a:cubicBezTo>
                  <a:pt x="42448" y="18634"/>
                  <a:pt x="42574" y="18626"/>
                  <a:pt x="42701" y="18603"/>
                </a:cubicBezTo>
                <a:cubicBezTo>
                  <a:pt x="43044" y="18541"/>
                  <a:pt x="43393" y="18530"/>
                  <a:pt x="43744" y="18530"/>
                </a:cubicBezTo>
                <a:cubicBezTo>
                  <a:pt x="43917" y="18530"/>
                  <a:pt x="44090" y="18533"/>
                  <a:pt x="44262" y="18533"/>
                </a:cubicBezTo>
                <a:cubicBezTo>
                  <a:pt x="44740" y="18533"/>
                  <a:pt x="45218" y="18514"/>
                  <a:pt x="45684" y="18372"/>
                </a:cubicBezTo>
                <a:cubicBezTo>
                  <a:pt x="45718" y="18362"/>
                  <a:pt x="45761" y="18335"/>
                  <a:pt x="45789" y="18335"/>
                </a:cubicBezTo>
                <a:cubicBezTo>
                  <a:pt x="45794" y="18335"/>
                  <a:pt x="45798" y="18336"/>
                  <a:pt x="45802" y="18338"/>
                </a:cubicBezTo>
                <a:cubicBezTo>
                  <a:pt x="46010" y="18446"/>
                  <a:pt x="46219" y="18486"/>
                  <a:pt x="46426" y="18486"/>
                </a:cubicBezTo>
                <a:cubicBezTo>
                  <a:pt x="46760" y="18486"/>
                  <a:pt x="47088" y="18382"/>
                  <a:pt x="47396" y="18288"/>
                </a:cubicBezTo>
                <a:cubicBezTo>
                  <a:pt x="47574" y="18233"/>
                  <a:pt x="47757" y="18219"/>
                  <a:pt x="47941" y="18219"/>
                </a:cubicBezTo>
                <a:cubicBezTo>
                  <a:pt x="48136" y="18219"/>
                  <a:pt x="48332" y="18235"/>
                  <a:pt x="48520" y="18235"/>
                </a:cubicBezTo>
                <a:cubicBezTo>
                  <a:pt x="48744" y="18235"/>
                  <a:pt x="48958" y="18213"/>
                  <a:pt x="49149" y="18114"/>
                </a:cubicBezTo>
                <a:cubicBezTo>
                  <a:pt x="49366" y="18002"/>
                  <a:pt x="49590" y="17979"/>
                  <a:pt x="49814" y="17979"/>
                </a:cubicBezTo>
                <a:cubicBezTo>
                  <a:pt x="49973" y="17979"/>
                  <a:pt x="50132" y="17991"/>
                  <a:pt x="50288" y="17991"/>
                </a:cubicBezTo>
                <a:cubicBezTo>
                  <a:pt x="50512" y="17991"/>
                  <a:pt x="50731" y="17967"/>
                  <a:pt x="50937" y="17852"/>
                </a:cubicBezTo>
                <a:cubicBezTo>
                  <a:pt x="50972" y="17832"/>
                  <a:pt x="51020" y="17824"/>
                  <a:pt x="51074" y="17824"/>
                </a:cubicBezTo>
                <a:cubicBezTo>
                  <a:pt x="51187" y="17824"/>
                  <a:pt x="51323" y="17861"/>
                  <a:pt x="51401" y="17913"/>
                </a:cubicBezTo>
                <a:cubicBezTo>
                  <a:pt x="51503" y="17978"/>
                  <a:pt x="51560" y="18031"/>
                  <a:pt x="51618" y="18031"/>
                </a:cubicBezTo>
                <a:cubicBezTo>
                  <a:pt x="51674" y="18031"/>
                  <a:pt x="51731" y="17983"/>
                  <a:pt x="51829" y="17855"/>
                </a:cubicBezTo>
                <a:cubicBezTo>
                  <a:pt x="51868" y="17804"/>
                  <a:pt x="51908" y="17784"/>
                  <a:pt x="51948" y="17784"/>
                </a:cubicBezTo>
                <a:close/>
                <a:moveTo>
                  <a:pt x="34717" y="0"/>
                </a:moveTo>
                <a:cubicBezTo>
                  <a:pt x="34341" y="0"/>
                  <a:pt x="33964" y="8"/>
                  <a:pt x="33590" y="25"/>
                </a:cubicBezTo>
                <a:cubicBezTo>
                  <a:pt x="33064" y="50"/>
                  <a:pt x="32506" y="233"/>
                  <a:pt x="32002" y="233"/>
                </a:cubicBezTo>
                <a:cubicBezTo>
                  <a:pt x="31868" y="233"/>
                  <a:pt x="31738" y="220"/>
                  <a:pt x="31614" y="188"/>
                </a:cubicBezTo>
                <a:cubicBezTo>
                  <a:pt x="31378" y="127"/>
                  <a:pt x="31148" y="109"/>
                  <a:pt x="30921" y="109"/>
                </a:cubicBezTo>
                <a:cubicBezTo>
                  <a:pt x="30567" y="109"/>
                  <a:pt x="30220" y="154"/>
                  <a:pt x="29868" y="154"/>
                </a:cubicBezTo>
                <a:cubicBezTo>
                  <a:pt x="29755" y="154"/>
                  <a:pt x="29640" y="149"/>
                  <a:pt x="29525" y="136"/>
                </a:cubicBezTo>
                <a:cubicBezTo>
                  <a:pt x="29330" y="115"/>
                  <a:pt x="29133" y="107"/>
                  <a:pt x="28935" y="107"/>
                </a:cubicBezTo>
                <a:cubicBezTo>
                  <a:pt x="28215" y="107"/>
                  <a:pt x="27482" y="218"/>
                  <a:pt x="26756" y="227"/>
                </a:cubicBezTo>
                <a:cubicBezTo>
                  <a:pt x="26736" y="227"/>
                  <a:pt x="26717" y="227"/>
                  <a:pt x="26698" y="227"/>
                </a:cubicBezTo>
                <a:cubicBezTo>
                  <a:pt x="26002" y="227"/>
                  <a:pt x="25314" y="86"/>
                  <a:pt x="24612" y="86"/>
                </a:cubicBezTo>
                <a:cubicBezTo>
                  <a:pt x="24482" y="86"/>
                  <a:pt x="24352" y="91"/>
                  <a:pt x="24222" y="102"/>
                </a:cubicBezTo>
                <a:cubicBezTo>
                  <a:pt x="23971" y="124"/>
                  <a:pt x="23719" y="167"/>
                  <a:pt x="23457" y="167"/>
                </a:cubicBezTo>
                <a:cubicBezTo>
                  <a:pt x="23328" y="167"/>
                  <a:pt x="23197" y="157"/>
                  <a:pt x="23063" y="129"/>
                </a:cubicBezTo>
                <a:cubicBezTo>
                  <a:pt x="22736" y="62"/>
                  <a:pt x="22332" y="7"/>
                  <a:pt x="21992" y="7"/>
                </a:cubicBezTo>
                <a:cubicBezTo>
                  <a:pt x="21806" y="7"/>
                  <a:pt x="21639" y="23"/>
                  <a:pt x="21514" y="63"/>
                </a:cubicBezTo>
                <a:cubicBezTo>
                  <a:pt x="21219" y="157"/>
                  <a:pt x="20932" y="186"/>
                  <a:pt x="20649" y="186"/>
                </a:cubicBezTo>
                <a:cubicBezTo>
                  <a:pt x="20188" y="186"/>
                  <a:pt x="19739" y="109"/>
                  <a:pt x="19287" y="109"/>
                </a:cubicBezTo>
                <a:cubicBezTo>
                  <a:pt x="19184" y="109"/>
                  <a:pt x="19081" y="113"/>
                  <a:pt x="18978" y="123"/>
                </a:cubicBezTo>
                <a:cubicBezTo>
                  <a:pt x="18879" y="132"/>
                  <a:pt x="18778" y="136"/>
                  <a:pt x="18676" y="136"/>
                </a:cubicBezTo>
                <a:cubicBezTo>
                  <a:pt x="18396" y="136"/>
                  <a:pt x="18106" y="110"/>
                  <a:pt x="17837" y="110"/>
                </a:cubicBezTo>
                <a:cubicBezTo>
                  <a:pt x="17670" y="110"/>
                  <a:pt x="17511" y="120"/>
                  <a:pt x="17367" y="151"/>
                </a:cubicBezTo>
                <a:cubicBezTo>
                  <a:pt x="17049" y="220"/>
                  <a:pt x="16733" y="239"/>
                  <a:pt x="16418" y="239"/>
                </a:cubicBezTo>
                <a:cubicBezTo>
                  <a:pt x="16005" y="239"/>
                  <a:pt x="15594" y="206"/>
                  <a:pt x="15186" y="206"/>
                </a:cubicBezTo>
                <a:cubicBezTo>
                  <a:pt x="14902" y="206"/>
                  <a:pt x="14620" y="222"/>
                  <a:pt x="14338" y="277"/>
                </a:cubicBezTo>
                <a:cubicBezTo>
                  <a:pt x="13903" y="361"/>
                  <a:pt x="13467" y="279"/>
                  <a:pt x="13019" y="360"/>
                </a:cubicBezTo>
                <a:cubicBezTo>
                  <a:pt x="12334" y="483"/>
                  <a:pt x="11669" y="712"/>
                  <a:pt x="10979" y="771"/>
                </a:cubicBezTo>
                <a:cubicBezTo>
                  <a:pt x="9788" y="873"/>
                  <a:pt x="8569" y="818"/>
                  <a:pt x="7513" y="1469"/>
                </a:cubicBezTo>
                <a:cubicBezTo>
                  <a:pt x="7458" y="1503"/>
                  <a:pt x="7376" y="1516"/>
                  <a:pt x="7298" y="1516"/>
                </a:cubicBezTo>
                <a:cubicBezTo>
                  <a:pt x="7266" y="1516"/>
                  <a:pt x="7236" y="1514"/>
                  <a:pt x="7207" y="1510"/>
                </a:cubicBezTo>
                <a:cubicBezTo>
                  <a:pt x="7131" y="1500"/>
                  <a:pt x="7056" y="1495"/>
                  <a:pt x="6983" y="1495"/>
                </a:cubicBezTo>
                <a:cubicBezTo>
                  <a:pt x="6292" y="1495"/>
                  <a:pt x="5732" y="1919"/>
                  <a:pt x="5117" y="2111"/>
                </a:cubicBezTo>
                <a:cubicBezTo>
                  <a:pt x="4440" y="2322"/>
                  <a:pt x="3801" y="2845"/>
                  <a:pt x="3342" y="3371"/>
                </a:cubicBezTo>
                <a:cubicBezTo>
                  <a:pt x="2669" y="4140"/>
                  <a:pt x="2222" y="5042"/>
                  <a:pt x="1824" y="5980"/>
                </a:cubicBezTo>
                <a:cubicBezTo>
                  <a:pt x="1229" y="7380"/>
                  <a:pt x="1090" y="8812"/>
                  <a:pt x="1024" y="10273"/>
                </a:cubicBezTo>
                <a:cubicBezTo>
                  <a:pt x="1010" y="10591"/>
                  <a:pt x="1010" y="10913"/>
                  <a:pt x="969" y="11229"/>
                </a:cubicBezTo>
                <a:cubicBezTo>
                  <a:pt x="879" y="11935"/>
                  <a:pt x="832" y="12637"/>
                  <a:pt x="911" y="13349"/>
                </a:cubicBezTo>
                <a:cubicBezTo>
                  <a:pt x="969" y="13868"/>
                  <a:pt x="1079" y="14432"/>
                  <a:pt x="924" y="14912"/>
                </a:cubicBezTo>
                <a:cubicBezTo>
                  <a:pt x="543" y="16092"/>
                  <a:pt x="707" y="17286"/>
                  <a:pt x="682" y="18468"/>
                </a:cubicBezTo>
                <a:cubicBezTo>
                  <a:pt x="669" y="19089"/>
                  <a:pt x="727" y="19764"/>
                  <a:pt x="647" y="20341"/>
                </a:cubicBezTo>
                <a:cubicBezTo>
                  <a:pt x="517" y="21282"/>
                  <a:pt x="575" y="22225"/>
                  <a:pt x="473" y="23162"/>
                </a:cubicBezTo>
                <a:cubicBezTo>
                  <a:pt x="416" y="23688"/>
                  <a:pt x="150" y="24225"/>
                  <a:pt x="274" y="24721"/>
                </a:cubicBezTo>
                <a:cubicBezTo>
                  <a:pt x="384" y="25156"/>
                  <a:pt x="399" y="25585"/>
                  <a:pt x="305" y="25968"/>
                </a:cubicBezTo>
                <a:cubicBezTo>
                  <a:pt x="101" y="26802"/>
                  <a:pt x="190" y="27648"/>
                  <a:pt x="204" y="28465"/>
                </a:cubicBezTo>
                <a:cubicBezTo>
                  <a:pt x="221" y="29595"/>
                  <a:pt x="136" y="30722"/>
                  <a:pt x="131" y="31848"/>
                </a:cubicBezTo>
                <a:cubicBezTo>
                  <a:pt x="127" y="32945"/>
                  <a:pt x="1" y="34066"/>
                  <a:pt x="6" y="35159"/>
                </a:cubicBezTo>
                <a:cubicBezTo>
                  <a:pt x="11" y="36406"/>
                  <a:pt x="22" y="37672"/>
                  <a:pt x="157" y="38919"/>
                </a:cubicBezTo>
                <a:cubicBezTo>
                  <a:pt x="321" y="40432"/>
                  <a:pt x="280" y="41950"/>
                  <a:pt x="417" y="43461"/>
                </a:cubicBezTo>
                <a:cubicBezTo>
                  <a:pt x="481" y="44156"/>
                  <a:pt x="354" y="44845"/>
                  <a:pt x="453" y="45552"/>
                </a:cubicBezTo>
                <a:cubicBezTo>
                  <a:pt x="514" y="45990"/>
                  <a:pt x="651" y="46479"/>
                  <a:pt x="545" y="46934"/>
                </a:cubicBezTo>
                <a:cubicBezTo>
                  <a:pt x="350" y="47776"/>
                  <a:pt x="622" y="48604"/>
                  <a:pt x="575" y="49444"/>
                </a:cubicBezTo>
                <a:cubicBezTo>
                  <a:pt x="525" y="50326"/>
                  <a:pt x="734" y="51220"/>
                  <a:pt x="688" y="52103"/>
                </a:cubicBezTo>
                <a:cubicBezTo>
                  <a:pt x="658" y="52721"/>
                  <a:pt x="633" y="53359"/>
                  <a:pt x="621" y="53966"/>
                </a:cubicBezTo>
                <a:cubicBezTo>
                  <a:pt x="607" y="54643"/>
                  <a:pt x="760" y="55364"/>
                  <a:pt x="741" y="56061"/>
                </a:cubicBezTo>
                <a:cubicBezTo>
                  <a:pt x="710" y="57093"/>
                  <a:pt x="618" y="58122"/>
                  <a:pt x="770" y="59153"/>
                </a:cubicBezTo>
                <a:cubicBezTo>
                  <a:pt x="789" y="59285"/>
                  <a:pt x="763" y="59421"/>
                  <a:pt x="754" y="59556"/>
                </a:cubicBezTo>
                <a:cubicBezTo>
                  <a:pt x="712" y="60212"/>
                  <a:pt x="749" y="60870"/>
                  <a:pt x="740" y="61524"/>
                </a:cubicBezTo>
                <a:cubicBezTo>
                  <a:pt x="727" y="62262"/>
                  <a:pt x="870" y="62994"/>
                  <a:pt x="785" y="63737"/>
                </a:cubicBezTo>
                <a:cubicBezTo>
                  <a:pt x="756" y="63993"/>
                  <a:pt x="506" y="64161"/>
                  <a:pt x="615" y="64481"/>
                </a:cubicBezTo>
                <a:cubicBezTo>
                  <a:pt x="789" y="64988"/>
                  <a:pt x="825" y="65537"/>
                  <a:pt x="879" y="66072"/>
                </a:cubicBezTo>
                <a:cubicBezTo>
                  <a:pt x="942" y="66721"/>
                  <a:pt x="806" y="67389"/>
                  <a:pt x="881" y="68018"/>
                </a:cubicBezTo>
                <a:cubicBezTo>
                  <a:pt x="977" y="68818"/>
                  <a:pt x="1128" y="69646"/>
                  <a:pt x="1170" y="70426"/>
                </a:cubicBezTo>
                <a:cubicBezTo>
                  <a:pt x="1215" y="71254"/>
                  <a:pt x="1651" y="71954"/>
                  <a:pt x="1687" y="72761"/>
                </a:cubicBezTo>
                <a:cubicBezTo>
                  <a:pt x="1718" y="73423"/>
                  <a:pt x="1978" y="74082"/>
                  <a:pt x="2181" y="74731"/>
                </a:cubicBezTo>
                <a:cubicBezTo>
                  <a:pt x="2429" y="75527"/>
                  <a:pt x="2645" y="76339"/>
                  <a:pt x="3110" y="77063"/>
                </a:cubicBezTo>
                <a:cubicBezTo>
                  <a:pt x="3365" y="77460"/>
                  <a:pt x="3754" y="77739"/>
                  <a:pt x="4120" y="78049"/>
                </a:cubicBezTo>
                <a:cubicBezTo>
                  <a:pt x="4511" y="78380"/>
                  <a:pt x="4971" y="78671"/>
                  <a:pt x="5383" y="78811"/>
                </a:cubicBezTo>
                <a:cubicBezTo>
                  <a:pt x="6246" y="79107"/>
                  <a:pt x="7029" y="79556"/>
                  <a:pt x="7785" y="79965"/>
                </a:cubicBezTo>
                <a:cubicBezTo>
                  <a:pt x="8352" y="80272"/>
                  <a:pt x="8910" y="80312"/>
                  <a:pt x="9465" y="80312"/>
                </a:cubicBezTo>
                <a:cubicBezTo>
                  <a:pt x="9662" y="80312"/>
                  <a:pt x="9859" y="80307"/>
                  <a:pt x="10057" y="80307"/>
                </a:cubicBezTo>
                <a:cubicBezTo>
                  <a:pt x="10219" y="80307"/>
                  <a:pt x="10381" y="80310"/>
                  <a:pt x="10543" y="80323"/>
                </a:cubicBezTo>
                <a:cubicBezTo>
                  <a:pt x="10865" y="80348"/>
                  <a:pt x="11208" y="80433"/>
                  <a:pt x="11547" y="80433"/>
                </a:cubicBezTo>
                <a:cubicBezTo>
                  <a:pt x="11802" y="80433"/>
                  <a:pt x="12054" y="80385"/>
                  <a:pt x="12293" y="80229"/>
                </a:cubicBezTo>
                <a:cubicBezTo>
                  <a:pt x="13259" y="80681"/>
                  <a:pt x="14343" y="80517"/>
                  <a:pt x="15363" y="80649"/>
                </a:cubicBezTo>
                <a:cubicBezTo>
                  <a:pt x="16475" y="80793"/>
                  <a:pt x="17610" y="80918"/>
                  <a:pt x="18731" y="81036"/>
                </a:cubicBezTo>
                <a:cubicBezTo>
                  <a:pt x="19730" y="81141"/>
                  <a:pt x="20745" y="81158"/>
                  <a:pt x="21747" y="81304"/>
                </a:cubicBezTo>
                <a:cubicBezTo>
                  <a:pt x="21893" y="81325"/>
                  <a:pt x="22044" y="81333"/>
                  <a:pt x="22197" y="81333"/>
                </a:cubicBezTo>
                <a:cubicBezTo>
                  <a:pt x="22753" y="81333"/>
                  <a:pt x="23348" y="81223"/>
                  <a:pt x="23903" y="81216"/>
                </a:cubicBezTo>
                <a:cubicBezTo>
                  <a:pt x="23937" y="81215"/>
                  <a:pt x="23971" y="81215"/>
                  <a:pt x="24005" y="81215"/>
                </a:cubicBezTo>
                <a:cubicBezTo>
                  <a:pt x="24604" y="81215"/>
                  <a:pt x="25204" y="81278"/>
                  <a:pt x="25802" y="81278"/>
                </a:cubicBezTo>
                <a:cubicBezTo>
                  <a:pt x="26234" y="81278"/>
                  <a:pt x="26665" y="81245"/>
                  <a:pt x="27094" y="81133"/>
                </a:cubicBezTo>
                <a:cubicBezTo>
                  <a:pt x="27287" y="81082"/>
                  <a:pt x="27482" y="81067"/>
                  <a:pt x="27677" y="81067"/>
                </a:cubicBezTo>
                <a:cubicBezTo>
                  <a:pt x="27995" y="81067"/>
                  <a:pt x="28314" y="81108"/>
                  <a:pt x="28623" y="81108"/>
                </a:cubicBezTo>
                <a:cubicBezTo>
                  <a:pt x="28626" y="81108"/>
                  <a:pt x="28629" y="81108"/>
                  <a:pt x="28631" y="81108"/>
                </a:cubicBezTo>
                <a:cubicBezTo>
                  <a:pt x="29070" y="81107"/>
                  <a:pt x="29499" y="80875"/>
                  <a:pt x="29876" y="80875"/>
                </a:cubicBezTo>
                <a:cubicBezTo>
                  <a:pt x="29966" y="80875"/>
                  <a:pt x="30053" y="80889"/>
                  <a:pt x="30136" y="80921"/>
                </a:cubicBezTo>
                <a:cubicBezTo>
                  <a:pt x="30191" y="80943"/>
                  <a:pt x="30245" y="80952"/>
                  <a:pt x="30299" y="80952"/>
                </a:cubicBezTo>
                <a:cubicBezTo>
                  <a:pt x="30548" y="80952"/>
                  <a:pt x="30781" y="80760"/>
                  <a:pt x="30998" y="80760"/>
                </a:cubicBezTo>
                <a:cubicBezTo>
                  <a:pt x="31110" y="80760"/>
                  <a:pt x="31217" y="80811"/>
                  <a:pt x="31321" y="80965"/>
                </a:cubicBezTo>
                <a:cubicBezTo>
                  <a:pt x="31468" y="80781"/>
                  <a:pt x="31636" y="80725"/>
                  <a:pt x="31811" y="80725"/>
                </a:cubicBezTo>
                <a:cubicBezTo>
                  <a:pt x="32080" y="80725"/>
                  <a:pt x="32365" y="80856"/>
                  <a:pt x="32623" y="80856"/>
                </a:cubicBezTo>
                <a:cubicBezTo>
                  <a:pt x="32640" y="80856"/>
                  <a:pt x="32657" y="80855"/>
                  <a:pt x="32674" y="80854"/>
                </a:cubicBezTo>
                <a:cubicBezTo>
                  <a:pt x="33777" y="80774"/>
                  <a:pt x="34899" y="80838"/>
                  <a:pt x="36011" y="80735"/>
                </a:cubicBezTo>
                <a:cubicBezTo>
                  <a:pt x="36186" y="80719"/>
                  <a:pt x="36362" y="80722"/>
                  <a:pt x="36538" y="80714"/>
                </a:cubicBezTo>
                <a:cubicBezTo>
                  <a:pt x="37209" y="80683"/>
                  <a:pt x="37884" y="80681"/>
                  <a:pt x="38549" y="80611"/>
                </a:cubicBezTo>
                <a:cubicBezTo>
                  <a:pt x="39369" y="80526"/>
                  <a:pt x="40193" y="80435"/>
                  <a:pt x="40999" y="80297"/>
                </a:cubicBezTo>
                <a:cubicBezTo>
                  <a:pt x="41307" y="80244"/>
                  <a:pt x="41614" y="80229"/>
                  <a:pt x="41919" y="80229"/>
                </a:cubicBezTo>
                <a:cubicBezTo>
                  <a:pt x="42320" y="80229"/>
                  <a:pt x="42718" y="80255"/>
                  <a:pt x="43117" y="80255"/>
                </a:cubicBezTo>
                <a:cubicBezTo>
                  <a:pt x="43326" y="80255"/>
                  <a:pt x="43534" y="80248"/>
                  <a:pt x="43743" y="80226"/>
                </a:cubicBezTo>
                <a:cubicBezTo>
                  <a:pt x="44184" y="80181"/>
                  <a:pt x="44621" y="80084"/>
                  <a:pt x="45069" y="80060"/>
                </a:cubicBezTo>
                <a:cubicBezTo>
                  <a:pt x="45083" y="80060"/>
                  <a:pt x="45097" y="80059"/>
                  <a:pt x="45111" y="80059"/>
                </a:cubicBezTo>
                <a:cubicBezTo>
                  <a:pt x="45354" y="80059"/>
                  <a:pt x="45584" y="80167"/>
                  <a:pt x="45816" y="80167"/>
                </a:cubicBezTo>
                <a:cubicBezTo>
                  <a:pt x="45897" y="80167"/>
                  <a:pt x="45978" y="80154"/>
                  <a:pt x="46060" y="80119"/>
                </a:cubicBezTo>
                <a:cubicBezTo>
                  <a:pt x="46469" y="79944"/>
                  <a:pt x="46940" y="79990"/>
                  <a:pt x="47355" y="79969"/>
                </a:cubicBezTo>
                <a:cubicBezTo>
                  <a:pt x="48672" y="79902"/>
                  <a:pt x="49799" y="79455"/>
                  <a:pt x="50895" y="78857"/>
                </a:cubicBezTo>
                <a:cubicBezTo>
                  <a:pt x="51608" y="78469"/>
                  <a:pt x="52152" y="77907"/>
                  <a:pt x="52623" y="77331"/>
                </a:cubicBezTo>
                <a:cubicBezTo>
                  <a:pt x="52932" y="76952"/>
                  <a:pt x="53404" y="76649"/>
                  <a:pt x="53554" y="76201"/>
                </a:cubicBezTo>
                <a:cubicBezTo>
                  <a:pt x="53707" y="75742"/>
                  <a:pt x="53995" y="75348"/>
                  <a:pt x="54155" y="74898"/>
                </a:cubicBezTo>
                <a:cubicBezTo>
                  <a:pt x="54392" y="74233"/>
                  <a:pt x="54524" y="73534"/>
                  <a:pt x="54547" y="72827"/>
                </a:cubicBezTo>
                <a:cubicBezTo>
                  <a:pt x="54556" y="72580"/>
                  <a:pt x="54346" y="72125"/>
                  <a:pt x="54909" y="72125"/>
                </a:cubicBezTo>
                <a:cubicBezTo>
                  <a:pt x="54930" y="72125"/>
                  <a:pt x="54952" y="72126"/>
                  <a:pt x="54976" y="72127"/>
                </a:cubicBezTo>
                <a:cubicBezTo>
                  <a:pt x="55068" y="71916"/>
                  <a:pt x="54453" y="71827"/>
                  <a:pt x="54814" y="71678"/>
                </a:cubicBezTo>
                <a:cubicBezTo>
                  <a:pt x="55166" y="71531"/>
                  <a:pt x="55022" y="71263"/>
                  <a:pt x="54974" y="71224"/>
                </a:cubicBezTo>
                <a:cubicBezTo>
                  <a:pt x="54706" y="71009"/>
                  <a:pt x="54821" y="70869"/>
                  <a:pt x="55037" y="70736"/>
                </a:cubicBezTo>
                <a:cubicBezTo>
                  <a:pt x="55212" y="70629"/>
                  <a:pt x="55065" y="70482"/>
                  <a:pt x="55105" y="70387"/>
                </a:cubicBezTo>
                <a:cubicBezTo>
                  <a:pt x="55206" y="70149"/>
                  <a:pt x="54927" y="69880"/>
                  <a:pt x="55099" y="69727"/>
                </a:cubicBezTo>
                <a:cubicBezTo>
                  <a:pt x="55540" y="69335"/>
                  <a:pt x="55311" y="68825"/>
                  <a:pt x="55337" y="68422"/>
                </a:cubicBezTo>
                <a:cubicBezTo>
                  <a:pt x="55384" y="67699"/>
                  <a:pt x="55368" y="66975"/>
                  <a:pt x="55292" y="66256"/>
                </a:cubicBezTo>
                <a:cubicBezTo>
                  <a:pt x="55257" y="65936"/>
                  <a:pt x="55358" y="65695"/>
                  <a:pt x="55600" y="65482"/>
                </a:cubicBezTo>
                <a:cubicBezTo>
                  <a:pt x="55074" y="65259"/>
                  <a:pt x="55816" y="64736"/>
                  <a:pt x="55319" y="64505"/>
                </a:cubicBezTo>
                <a:cubicBezTo>
                  <a:pt x="55412" y="63646"/>
                  <a:pt x="55180" y="62786"/>
                  <a:pt x="55369" y="61916"/>
                </a:cubicBezTo>
                <a:cubicBezTo>
                  <a:pt x="55484" y="61384"/>
                  <a:pt x="55314" y="60804"/>
                  <a:pt x="55401" y="60262"/>
                </a:cubicBezTo>
                <a:cubicBezTo>
                  <a:pt x="55494" y="59678"/>
                  <a:pt x="55276" y="59077"/>
                  <a:pt x="55427" y="58554"/>
                </a:cubicBezTo>
                <a:cubicBezTo>
                  <a:pt x="55541" y="58153"/>
                  <a:pt x="55372" y="57721"/>
                  <a:pt x="55635" y="57325"/>
                </a:cubicBezTo>
                <a:cubicBezTo>
                  <a:pt x="55686" y="57249"/>
                  <a:pt x="55881" y="56893"/>
                  <a:pt x="55758" y="56691"/>
                </a:cubicBezTo>
                <a:cubicBezTo>
                  <a:pt x="55285" y="55918"/>
                  <a:pt x="55992" y="55109"/>
                  <a:pt x="55656" y="54361"/>
                </a:cubicBezTo>
                <a:cubicBezTo>
                  <a:pt x="55486" y="53981"/>
                  <a:pt x="55692" y="53621"/>
                  <a:pt x="55792" y="53382"/>
                </a:cubicBezTo>
                <a:cubicBezTo>
                  <a:pt x="55987" y="52909"/>
                  <a:pt x="55290" y="52521"/>
                  <a:pt x="55798" y="52016"/>
                </a:cubicBezTo>
                <a:cubicBezTo>
                  <a:pt x="55953" y="51861"/>
                  <a:pt x="55863" y="51201"/>
                  <a:pt x="55838" y="50771"/>
                </a:cubicBezTo>
                <a:cubicBezTo>
                  <a:pt x="55808" y="50245"/>
                  <a:pt x="56030" y="49647"/>
                  <a:pt x="55821" y="49205"/>
                </a:cubicBezTo>
                <a:cubicBezTo>
                  <a:pt x="55598" y="48731"/>
                  <a:pt x="55754" y="48281"/>
                  <a:pt x="55797" y="47912"/>
                </a:cubicBezTo>
                <a:cubicBezTo>
                  <a:pt x="55872" y="47269"/>
                  <a:pt x="55654" y="46660"/>
                  <a:pt x="55755" y="46022"/>
                </a:cubicBezTo>
                <a:cubicBezTo>
                  <a:pt x="55846" y="45452"/>
                  <a:pt x="55629" y="44840"/>
                  <a:pt x="55721" y="44270"/>
                </a:cubicBezTo>
                <a:cubicBezTo>
                  <a:pt x="55770" y="43968"/>
                  <a:pt x="55497" y="43782"/>
                  <a:pt x="55577" y="43570"/>
                </a:cubicBezTo>
                <a:cubicBezTo>
                  <a:pt x="55794" y="42995"/>
                  <a:pt x="55931" y="42390"/>
                  <a:pt x="55761" y="41827"/>
                </a:cubicBezTo>
                <a:cubicBezTo>
                  <a:pt x="55656" y="41477"/>
                  <a:pt x="55629" y="41096"/>
                  <a:pt x="55668" y="40813"/>
                </a:cubicBezTo>
                <a:cubicBezTo>
                  <a:pt x="55804" y="39822"/>
                  <a:pt x="55701" y="38866"/>
                  <a:pt x="55618" y="37881"/>
                </a:cubicBezTo>
                <a:cubicBezTo>
                  <a:pt x="55571" y="37323"/>
                  <a:pt x="55582" y="36677"/>
                  <a:pt x="55673" y="36131"/>
                </a:cubicBezTo>
                <a:cubicBezTo>
                  <a:pt x="55821" y="35240"/>
                  <a:pt x="55588" y="34379"/>
                  <a:pt x="55643" y="33503"/>
                </a:cubicBezTo>
                <a:cubicBezTo>
                  <a:pt x="55690" y="32751"/>
                  <a:pt x="55478" y="31887"/>
                  <a:pt x="55535" y="31128"/>
                </a:cubicBezTo>
                <a:cubicBezTo>
                  <a:pt x="55622" y="29988"/>
                  <a:pt x="55278" y="28889"/>
                  <a:pt x="55439" y="27739"/>
                </a:cubicBezTo>
                <a:cubicBezTo>
                  <a:pt x="55562" y="26853"/>
                  <a:pt x="55250" y="25909"/>
                  <a:pt x="55262" y="24978"/>
                </a:cubicBezTo>
                <a:cubicBezTo>
                  <a:pt x="55272" y="24147"/>
                  <a:pt x="54958" y="23346"/>
                  <a:pt x="54877" y="22514"/>
                </a:cubicBezTo>
                <a:cubicBezTo>
                  <a:pt x="54853" y="22266"/>
                  <a:pt x="55070" y="22144"/>
                  <a:pt x="54982" y="21914"/>
                </a:cubicBezTo>
                <a:cubicBezTo>
                  <a:pt x="54569" y="20838"/>
                  <a:pt x="54709" y="19707"/>
                  <a:pt x="54656" y="18598"/>
                </a:cubicBezTo>
                <a:cubicBezTo>
                  <a:pt x="54612" y="17664"/>
                  <a:pt x="54345" y="16756"/>
                  <a:pt x="54437" y="15794"/>
                </a:cubicBezTo>
                <a:cubicBezTo>
                  <a:pt x="54484" y="15305"/>
                  <a:pt x="54340" y="14742"/>
                  <a:pt x="54303" y="14212"/>
                </a:cubicBezTo>
                <a:cubicBezTo>
                  <a:pt x="54241" y="13331"/>
                  <a:pt x="54246" y="12432"/>
                  <a:pt x="54095" y="11573"/>
                </a:cubicBezTo>
                <a:cubicBezTo>
                  <a:pt x="53988" y="10961"/>
                  <a:pt x="53777" y="10334"/>
                  <a:pt x="53700" y="9711"/>
                </a:cubicBezTo>
                <a:cubicBezTo>
                  <a:pt x="53495" y="8026"/>
                  <a:pt x="53254" y="6379"/>
                  <a:pt x="52311" y="4850"/>
                </a:cubicBezTo>
                <a:cubicBezTo>
                  <a:pt x="51774" y="3977"/>
                  <a:pt x="51172" y="3230"/>
                  <a:pt x="50286" y="2629"/>
                </a:cubicBezTo>
                <a:cubicBezTo>
                  <a:pt x="49319" y="1973"/>
                  <a:pt x="48240" y="1518"/>
                  <a:pt x="47088" y="1353"/>
                </a:cubicBezTo>
                <a:cubicBezTo>
                  <a:pt x="46685" y="1295"/>
                  <a:pt x="46347" y="1064"/>
                  <a:pt x="45977" y="1064"/>
                </a:cubicBezTo>
                <a:cubicBezTo>
                  <a:pt x="45957" y="1064"/>
                  <a:pt x="45936" y="1064"/>
                  <a:pt x="45916" y="1066"/>
                </a:cubicBezTo>
                <a:cubicBezTo>
                  <a:pt x="45829" y="1072"/>
                  <a:pt x="45744" y="1075"/>
                  <a:pt x="45659" y="1075"/>
                </a:cubicBezTo>
                <a:cubicBezTo>
                  <a:pt x="44619" y="1075"/>
                  <a:pt x="43660" y="645"/>
                  <a:pt x="42624" y="592"/>
                </a:cubicBezTo>
                <a:cubicBezTo>
                  <a:pt x="42611" y="591"/>
                  <a:pt x="42597" y="591"/>
                  <a:pt x="42582" y="591"/>
                </a:cubicBezTo>
                <a:cubicBezTo>
                  <a:pt x="42417" y="591"/>
                  <a:pt x="42234" y="633"/>
                  <a:pt x="42062" y="633"/>
                </a:cubicBezTo>
                <a:cubicBezTo>
                  <a:pt x="41948" y="633"/>
                  <a:pt x="41838" y="614"/>
                  <a:pt x="41743" y="553"/>
                </a:cubicBezTo>
                <a:cubicBezTo>
                  <a:pt x="41092" y="135"/>
                  <a:pt x="40324" y="240"/>
                  <a:pt x="39619" y="179"/>
                </a:cubicBezTo>
                <a:cubicBezTo>
                  <a:pt x="38572" y="89"/>
                  <a:pt x="37514" y="108"/>
                  <a:pt x="36458" y="51"/>
                </a:cubicBezTo>
                <a:cubicBezTo>
                  <a:pt x="35883" y="19"/>
                  <a:pt x="35300" y="0"/>
                  <a:pt x="34717"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latin typeface="Roboto Condensed"/>
              <a:ea typeface="Roboto Condensed"/>
              <a:cs typeface="Roboto Condensed"/>
              <a:sym typeface="Roboto Condensed"/>
            </a:endParaRPr>
          </a:p>
        </p:txBody>
      </p:sp>
      <p:sp>
        <p:nvSpPr>
          <p:cNvPr id="2647" name="Google Shape;2647;p92"/>
          <p:cNvSpPr txBox="1"/>
          <p:nvPr/>
        </p:nvSpPr>
        <p:spPr>
          <a:xfrm>
            <a:off x="7262538" y="2171388"/>
            <a:ext cx="1494000" cy="732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1500">
                <a:latin typeface="Roboto Condensed"/>
                <a:ea typeface="Roboto Condensed"/>
                <a:cs typeface="Roboto Condensed"/>
                <a:sym typeface="Roboto Condensed"/>
              </a:rPr>
              <a:t>BUILD NARRATIVE</a:t>
            </a:r>
            <a:endParaRPr b="1" sz="1500">
              <a:latin typeface="Roboto Condensed"/>
              <a:ea typeface="Roboto Condensed"/>
              <a:cs typeface="Roboto Condensed"/>
              <a:sym typeface="Roboto Condense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1" name="Shape 2651"/>
        <p:cNvGrpSpPr/>
        <p:nvPr/>
      </p:nvGrpSpPr>
      <p:grpSpPr>
        <a:xfrm>
          <a:off x="0" y="0"/>
          <a:ext cx="0" cy="0"/>
          <a:chOff x="0" y="0"/>
          <a:chExt cx="0" cy="0"/>
        </a:xfrm>
      </p:grpSpPr>
      <p:sp>
        <p:nvSpPr>
          <p:cNvPr id="2652" name="Google Shape;2652;p93"/>
          <p:cNvSpPr txBox="1"/>
          <p:nvPr>
            <p:ph idx="1" type="body"/>
          </p:nvPr>
        </p:nvSpPr>
        <p:spPr>
          <a:xfrm>
            <a:off x="814275" y="2155125"/>
            <a:ext cx="6132600" cy="3808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1500"/>
              <a:t>In small groups, each group spins a wheel to get randomly:</a:t>
            </a:r>
            <a:endParaRPr sz="1500"/>
          </a:p>
          <a:p>
            <a:pPr indent="-323850" lvl="0" marL="457200" rtl="0" algn="l">
              <a:spcBef>
                <a:spcPts val="1000"/>
              </a:spcBef>
              <a:spcAft>
                <a:spcPts val="0"/>
              </a:spcAft>
              <a:buSzPts val="1500"/>
              <a:buAutoNum type="arabicParenR"/>
            </a:pPr>
            <a:r>
              <a:rPr lang="en" sz="1500"/>
              <a:t>A tone;</a:t>
            </a:r>
            <a:endParaRPr sz="1500"/>
          </a:p>
          <a:p>
            <a:pPr indent="-323850" lvl="0" marL="457200" rtl="0" algn="l">
              <a:spcBef>
                <a:spcPts val="0"/>
              </a:spcBef>
              <a:spcAft>
                <a:spcPts val="0"/>
              </a:spcAft>
              <a:buSzPts val="1500"/>
              <a:buAutoNum type="arabicParenR"/>
            </a:pPr>
            <a:r>
              <a:rPr lang="en" sz="1500"/>
              <a:t>A location;</a:t>
            </a:r>
            <a:endParaRPr sz="1500"/>
          </a:p>
          <a:p>
            <a:pPr indent="-323850" lvl="0" marL="457200" rtl="0" algn="l">
              <a:spcBef>
                <a:spcPts val="0"/>
              </a:spcBef>
              <a:spcAft>
                <a:spcPts val="0"/>
              </a:spcAft>
              <a:buSzPts val="1500"/>
              <a:buAutoNum type="arabicParenR"/>
            </a:pPr>
            <a:r>
              <a:rPr lang="en" sz="1500"/>
              <a:t>A symbol.</a:t>
            </a:r>
            <a:endParaRPr sz="1500"/>
          </a:p>
          <a:p>
            <a:pPr indent="0" lvl="0" marL="0" rtl="0" algn="l">
              <a:spcBef>
                <a:spcPts val="1000"/>
              </a:spcBef>
              <a:spcAft>
                <a:spcPts val="0"/>
              </a:spcAft>
              <a:buNone/>
            </a:pPr>
            <a:r>
              <a:rPr i="1" lang="en" sz="1500"/>
              <a:t>(You can make up everything else using your context and current plans.)</a:t>
            </a:r>
            <a:endParaRPr i="1" sz="1500"/>
          </a:p>
          <a:p>
            <a:pPr indent="0" lvl="0" marL="0" rtl="0" algn="l">
              <a:spcBef>
                <a:spcPts val="1000"/>
              </a:spcBef>
              <a:spcAft>
                <a:spcPts val="0"/>
              </a:spcAft>
              <a:buNone/>
            </a:pPr>
            <a:r>
              <a:rPr lang="en" sz="1500"/>
              <a:t>Using those as a starting point, CREATE AN ACTION that could help BUILD PUBLIC SUPPORT and identify how you will ABSORB people from that action. </a:t>
            </a:r>
            <a:endParaRPr sz="1500"/>
          </a:p>
          <a:p>
            <a:pPr indent="0" lvl="0" marL="0" rtl="0" algn="l">
              <a:spcBef>
                <a:spcPts val="1000"/>
              </a:spcBef>
              <a:spcAft>
                <a:spcPts val="0"/>
              </a:spcAft>
              <a:buNone/>
            </a:pPr>
            <a:r>
              <a:rPr lang="en" sz="1500"/>
              <a:t>Write your actions down.</a:t>
            </a:r>
            <a:endParaRPr sz="1500"/>
          </a:p>
          <a:p>
            <a:pPr indent="0" lvl="0" marL="0" rtl="0" algn="l">
              <a:spcBef>
                <a:spcPts val="1000"/>
              </a:spcBef>
              <a:spcAft>
                <a:spcPts val="1000"/>
              </a:spcAft>
              <a:buNone/>
            </a:pPr>
            <a:r>
              <a:rPr b="1" lang="en" sz="1500">
                <a:solidFill>
                  <a:srgbClr val="EB6D19"/>
                </a:solidFill>
                <a:latin typeface="Roboto Condensed"/>
                <a:ea typeface="Roboto Condensed"/>
                <a:cs typeface="Roboto Condensed"/>
                <a:sym typeface="Roboto Condensed"/>
              </a:rPr>
              <a:t>Create ONE action — then re-spin the wheel and do it again, creating as many creative actions as you can.</a:t>
            </a:r>
            <a:endParaRPr b="1" sz="1500">
              <a:solidFill>
                <a:srgbClr val="EB6D19"/>
              </a:solidFill>
              <a:latin typeface="Roboto Condensed"/>
              <a:ea typeface="Roboto Condensed"/>
              <a:cs typeface="Roboto Condensed"/>
              <a:sym typeface="Roboto Condensed"/>
            </a:endParaRPr>
          </a:p>
        </p:txBody>
      </p:sp>
      <p:sp>
        <p:nvSpPr>
          <p:cNvPr id="2653" name="Google Shape;2653;p93"/>
          <p:cNvSpPr txBox="1"/>
          <p:nvPr>
            <p:ph type="title"/>
          </p:nvPr>
        </p:nvSpPr>
        <p:spPr>
          <a:xfrm>
            <a:off x="814275"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HOW TO PLAY ACTION MADLIBS</a:t>
            </a:r>
            <a:endParaRPr/>
          </a:p>
        </p:txBody>
      </p:sp>
      <p:sp>
        <p:nvSpPr>
          <p:cNvPr id="2654" name="Google Shape;2654;p93"/>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8" name="Shape 2658"/>
        <p:cNvGrpSpPr/>
        <p:nvPr/>
      </p:nvGrpSpPr>
      <p:grpSpPr>
        <a:xfrm>
          <a:off x="0" y="0"/>
          <a:ext cx="0" cy="0"/>
          <a:chOff x="0" y="0"/>
          <a:chExt cx="0" cy="0"/>
        </a:xfrm>
      </p:grpSpPr>
      <p:sp>
        <p:nvSpPr>
          <p:cNvPr id="2659" name="Google Shape;2659;p94"/>
          <p:cNvSpPr txBox="1"/>
          <p:nvPr>
            <p:ph idx="1" type="body"/>
          </p:nvPr>
        </p:nvSpPr>
        <p:spPr>
          <a:xfrm>
            <a:off x="494175" y="4643100"/>
            <a:ext cx="8187000" cy="6603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1500"/>
              <a:t>Spin the wheel by clicking the link to each slide. If one person from the group screen shares (with sound), everyone can enjoy watching the wheels spin!</a:t>
            </a:r>
            <a:endParaRPr sz="1500"/>
          </a:p>
          <a:p>
            <a:pPr indent="0" lvl="0" marL="0" rtl="0" algn="l">
              <a:spcBef>
                <a:spcPts val="1000"/>
              </a:spcBef>
              <a:spcAft>
                <a:spcPts val="1000"/>
              </a:spcAft>
              <a:buNone/>
            </a:pPr>
            <a:r>
              <a:t/>
            </a:r>
            <a:endParaRPr sz="3700">
              <a:solidFill>
                <a:srgbClr val="F1A129"/>
              </a:solidFill>
              <a:latin typeface="Archivo Narrow"/>
              <a:ea typeface="Archivo Narrow"/>
              <a:cs typeface="Archivo Narrow"/>
              <a:sym typeface="Archivo Narrow"/>
            </a:endParaRPr>
          </a:p>
        </p:txBody>
      </p:sp>
      <p:sp>
        <p:nvSpPr>
          <p:cNvPr id="2660" name="Google Shape;2660;p94"/>
          <p:cNvSpPr txBox="1"/>
          <p:nvPr>
            <p:ph type="title"/>
          </p:nvPr>
        </p:nvSpPr>
        <p:spPr>
          <a:xfrm>
            <a:off x="814275"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ACTION MADLIBS: SPIN THE WHEELS!</a:t>
            </a:r>
            <a:endParaRPr/>
          </a:p>
        </p:txBody>
      </p:sp>
      <p:sp>
        <p:nvSpPr>
          <p:cNvPr id="2661" name="Google Shape;2661;p94"/>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662" name="Google Shape;2662;p94">
            <a:hlinkClick r:id="rId3"/>
          </p:cNvPr>
          <p:cNvPicPr preferRelativeResize="0"/>
          <p:nvPr/>
        </p:nvPicPr>
        <p:blipFill>
          <a:blip r:embed="rId4">
            <a:alphaModFix/>
          </a:blip>
          <a:stretch>
            <a:fillRect/>
          </a:stretch>
        </p:blipFill>
        <p:spPr>
          <a:xfrm>
            <a:off x="152400" y="2002133"/>
            <a:ext cx="2926254" cy="2488567"/>
          </a:xfrm>
          <a:prstGeom prst="rect">
            <a:avLst/>
          </a:prstGeom>
          <a:noFill/>
          <a:ln>
            <a:noFill/>
          </a:ln>
        </p:spPr>
      </p:pic>
      <p:pic>
        <p:nvPicPr>
          <p:cNvPr id="2663" name="Google Shape;2663;p94">
            <a:hlinkClick r:id="rId5"/>
          </p:cNvPr>
          <p:cNvPicPr preferRelativeResize="0"/>
          <p:nvPr/>
        </p:nvPicPr>
        <p:blipFill>
          <a:blip r:embed="rId6">
            <a:alphaModFix/>
          </a:blip>
          <a:stretch>
            <a:fillRect/>
          </a:stretch>
        </p:blipFill>
        <p:spPr>
          <a:xfrm>
            <a:off x="3231054" y="2002133"/>
            <a:ext cx="2988985" cy="2488567"/>
          </a:xfrm>
          <a:prstGeom prst="rect">
            <a:avLst/>
          </a:prstGeom>
          <a:noFill/>
          <a:ln>
            <a:noFill/>
          </a:ln>
        </p:spPr>
      </p:pic>
      <p:pic>
        <p:nvPicPr>
          <p:cNvPr id="2664" name="Google Shape;2664;p94">
            <a:hlinkClick r:id="rId7"/>
          </p:cNvPr>
          <p:cNvPicPr preferRelativeResize="0"/>
          <p:nvPr/>
        </p:nvPicPr>
        <p:blipFill>
          <a:blip r:embed="rId8">
            <a:alphaModFix/>
          </a:blip>
          <a:stretch>
            <a:fillRect/>
          </a:stretch>
        </p:blipFill>
        <p:spPr>
          <a:xfrm>
            <a:off x="6372450" y="1992500"/>
            <a:ext cx="2532525" cy="250781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8" name="Shape 2668"/>
        <p:cNvGrpSpPr/>
        <p:nvPr/>
      </p:nvGrpSpPr>
      <p:grpSpPr>
        <a:xfrm>
          <a:off x="0" y="0"/>
          <a:ext cx="0" cy="0"/>
          <a:chOff x="0" y="0"/>
          <a:chExt cx="0" cy="0"/>
        </a:xfrm>
      </p:grpSpPr>
      <p:sp>
        <p:nvSpPr>
          <p:cNvPr id="2669" name="Google Shape;2669;p95"/>
          <p:cNvSpPr txBox="1"/>
          <p:nvPr>
            <p:ph type="title"/>
          </p:nvPr>
        </p:nvSpPr>
        <p:spPr>
          <a:xfrm>
            <a:off x="814275"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MADLIBS ANSWERS</a:t>
            </a:r>
            <a:endParaRPr/>
          </a:p>
        </p:txBody>
      </p:sp>
      <p:sp>
        <p:nvSpPr>
          <p:cNvPr id="2670" name="Google Shape;2670;p95"/>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2671" name="Google Shape;2671;p95"/>
          <p:cNvGraphicFramePr/>
          <p:nvPr/>
        </p:nvGraphicFramePr>
        <p:xfrm>
          <a:off x="952500" y="2362200"/>
          <a:ext cx="3000000" cy="3000000"/>
        </p:xfrm>
        <a:graphic>
          <a:graphicData uri="http://schemas.openxmlformats.org/drawingml/2006/table">
            <a:tbl>
              <a:tblPr>
                <a:noFill/>
                <a:tableStyleId>{70C08A56-CB41-4B30-BB42-1F7A9BFD3C8E}</a:tableStyleId>
              </a:tblPr>
              <a:tblGrid>
                <a:gridCol w="1809750"/>
                <a:gridCol w="1809750"/>
                <a:gridCol w="1809750"/>
                <a:gridCol w="1809750"/>
              </a:tblGrid>
              <a:tr h="381000">
                <a:tc>
                  <a:txBody>
                    <a:bodyPr/>
                    <a:lstStyle/>
                    <a:p>
                      <a:pPr indent="0" lvl="0" marL="0" rtl="0" algn="ctr">
                        <a:spcBef>
                          <a:spcPts val="0"/>
                        </a:spcBef>
                        <a:spcAft>
                          <a:spcPts val="0"/>
                        </a:spcAft>
                        <a:buNone/>
                      </a:pPr>
                      <a:r>
                        <a:rPr lang="en" sz="2400">
                          <a:latin typeface="Roboto Condensed"/>
                          <a:ea typeface="Roboto Condensed"/>
                          <a:cs typeface="Roboto Condensed"/>
                          <a:sym typeface="Roboto Condensed"/>
                        </a:rPr>
                        <a:t>Tone</a:t>
                      </a:r>
                      <a:endParaRPr sz="2400">
                        <a:latin typeface="Roboto Condensed"/>
                        <a:ea typeface="Roboto Condensed"/>
                        <a:cs typeface="Roboto Condensed"/>
                        <a:sym typeface="Roboto Condensed"/>
                      </a:endParaRPr>
                    </a:p>
                  </a:txBody>
                  <a:tcPr marT="91425" marB="91425" marR="91425" marL="91425">
                    <a:solidFill>
                      <a:schemeClr val="accent5"/>
                    </a:solidFill>
                  </a:tcPr>
                </a:tc>
                <a:tc>
                  <a:txBody>
                    <a:bodyPr/>
                    <a:lstStyle/>
                    <a:p>
                      <a:pPr indent="0" lvl="0" marL="0" rtl="0" algn="ctr">
                        <a:spcBef>
                          <a:spcPts val="0"/>
                        </a:spcBef>
                        <a:spcAft>
                          <a:spcPts val="0"/>
                        </a:spcAft>
                        <a:buNone/>
                      </a:pPr>
                      <a:r>
                        <a:rPr lang="en" sz="2400">
                          <a:latin typeface="Roboto Condensed"/>
                          <a:ea typeface="Roboto Condensed"/>
                          <a:cs typeface="Roboto Condensed"/>
                          <a:sym typeface="Roboto Condensed"/>
                        </a:rPr>
                        <a:t>Location</a:t>
                      </a:r>
                      <a:endParaRPr sz="2400">
                        <a:latin typeface="Roboto Condensed"/>
                        <a:ea typeface="Roboto Condensed"/>
                        <a:cs typeface="Roboto Condensed"/>
                        <a:sym typeface="Roboto Condensed"/>
                      </a:endParaRPr>
                    </a:p>
                  </a:txBody>
                  <a:tcPr marT="91425" marB="91425" marR="91425" marL="91425">
                    <a:solidFill>
                      <a:schemeClr val="accent5"/>
                    </a:solidFill>
                  </a:tcPr>
                </a:tc>
                <a:tc>
                  <a:txBody>
                    <a:bodyPr/>
                    <a:lstStyle/>
                    <a:p>
                      <a:pPr indent="0" lvl="0" marL="0" rtl="0" algn="ctr">
                        <a:spcBef>
                          <a:spcPts val="0"/>
                        </a:spcBef>
                        <a:spcAft>
                          <a:spcPts val="0"/>
                        </a:spcAft>
                        <a:buNone/>
                      </a:pPr>
                      <a:r>
                        <a:rPr lang="en" sz="2400">
                          <a:latin typeface="Roboto Condensed"/>
                          <a:ea typeface="Roboto Condensed"/>
                          <a:cs typeface="Roboto Condensed"/>
                          <a:sym typeface="Roboto Condensed"/>
                        </a:rPr>
                        <a:t>Symbol</a:t>
                      </a:r>
                      <a:endParaRPr sz="2400">
                        <a:latin typeface="Roboto Condensed"/>
                        <a:ea typeface="Roboto Condensed"/>
                        <a:cs typeface="Roboto Condensed"/>
                        <a:sym typeface="Roboto Condensed"/>
                      </a:endParaRPr>
                    </a:p>
                  </a:txBody>
                  <a:tcPr marT="91425" marB="91425" marR="91425" marL="91425">
                    <a:solidFill>
                      <a:schemeClr val="accent5"/>
                    </a:solidFill>
                  </a:tcPr>
                </a:tc>
                <a:tc>
                  <a:txBody>
                    <a:bodyPr/>
                    <a:lstStyle/>
                    <a:p>
                      <a:pPr indent="0" lvl="0" marL="0" rtl="0" algn="ctr">
                        <a:spcBef>
                          <a:spcPts val="0"/>
                        </a:spcBef>
                        <a:spcAft>
                          <a:spcPts val="0"/>
                        </a:spcAft>
                        <a:buNone/>
                      </a:pPr>
                      <a:r>
                        <a:rPr lang="en" sz="2400">
                          <a:latin typeface="Roboto Condensed"/>
                          <a:ea typeface="Roboto Condensed"/>
                          <a:cs typeface="Roboto Condensed"/>
                          <a:sym typeface="Roboto Condensed"/>
                        </a:rPr>
                        <a:t>Action Created!</a:t>
                      </a:r>
                      <a:endParaRPr sz="2400">
                        <a:latin typeface="Roboto Condensed"/>
                        <a:ea typeface="Roboto Condensed"/>
                        <a:cs typeface="Roboto Condensed"/>
                        <a:sym typeface="Roboto Condensed"/>
                      </a:endParaRPr>
                    </a:p>
                  </a:txBody>
                  <a:tcPr marT="91425" marB="91425" marR="91425" marL="91425">
                    <a:solidFill>
                      <a:schemeClr val="accent5"/>
                    </a:solidFill>
                  </a:tcPr>
                </a:tc>
              </a:tr>
              <a:tr h="381000">
                <a:tc>
                  <a:txBody>
                    <a:bodyPr/>
                    <a:lstStyle/>
                    <a:p>
                      <a:pPr indent="0" lvl="0" marL="0" rtl="0" algn="l">
                        <a:spcBef>
                          <a:spcPts val="0"/>
                        </a:spcBef>
                        <a:spcAft>
                          <a:spcPts val="0"/>
                        </a:spcAft>
                        <a:buNone/>
                      </a:pPr>
                      <a:r>
                        <a:t/>
                      </a:r>
                      <a:endParaRPr sz="1200">
                        <a:latin typeface="Roboto Condensed"/>
                        <a:ea typeface="Roboto Condensed"/>
                        <a:cs typeface="Roboto Condensed"/>
                        <a:sym typeface="Roboto Condensed"/>
                      </a:endParaRPr>
                    </a:p>
                  </a:txBody>
                  <a:tcPr marT="91425" marB="91425" marR="91425" marL="91425">
                    <a:solidFill>
                      <a:srgbClr val="FFFFFF"/>
                    </a:solidFill>
                  </a:tcPr>
                </a:tc>
                <a:tc>
                  <a:txBody>
                    <a:bodyPr/>
                    <a:lstStyle/>
                    <a:p>
                      <a:pPr indent="0" lvl="0" marL="0" rtl="0" algn="l">
                        <a:spcBef>
                          <a:spcPts val="0"/>
                        </a:spcBef>
                        <a:spcAft>
                          <a:spcPts val="0"/>
                        </a:spcAft>
                        <a:buNone/>
                      </a:pPr>
                      <a:r>
                        <a:t/>
                      </a:r>
                      <a:endParaRPr sz="1200">
                        <a:latin typeface="Roboto Condensed"/>
                        <a:ea typeface="Roboto Condensed"/>
                        <a:cs typeface="Roboto Condensed"/>
                        <a:sym typeface="Roboto Condensed"/>
                      </a:endParaRPr>
                    </a:p>
                  </a:txBody>
                  <a:tcPr marT="91425" marB="91425" marR="91425" marL="91425">
                    <a:solidFill>
                      <a:srgbClr val="FFFFFF"/>
                    </a:solidFill>
                  </a:tcPr>
                </a:tc>
                <a:tc>
                  <a:txBody>
                    <a:bodyPr/>
                    <a:lstStyle/>
                    <a:p>
                      <a:pPr indent="0" lvl="0" marL="0" rtl="0" algn="l">
                        <a:spcBef>
                          <a:spcPts val="0"/>
                        </a:spcBef>
                        <a:spcAft>
                          <a:spcPts val="0"/>
                        </a:spcAft>
                        <a:buNone/>
                      </a:pPr>
                      <a:r>
                        <a:t/>
                      </a:r>
                      <a:endParaRPr sz="1200">
                        <a:latin typeface="Roboto Condensed"/>
                        <a:ea typeface="Roboto Condensed"/>
                        <a:cs typeface="Roboto Condensed"/>
                        <a:sym typeface="Roboto Condensed"/>
                      </a:endParaRPr>
                    </a:p>
                  </a:txBody>
                  <a:tcPr marT="91425" marB="91425" marR="91425" marL="91425">
                    <a:solidFill>
                      <a:srgbClr val="FFFFFF"/>
                    </a:solidFill>
                  </a:tcPr>
                </a:tc>
                <a:tc>
                  <a:txBody>
                    <a:bodyPr/>
                    <a:lstStyle/>
                    <a:p>
                      <a:pPr indent="0" lvl="0" marL="0" rtl="0" algn="l">
                        <a:spcBef>
                          <a:spcPts val="0"/>
                        </a:spcBef>
                        <a:spcAft>
                          <a:spcPts val="0"/>
                        </a:spcAft>
                        <a:buNone/>
                      </a:pPr>
                      <a:r>
                        <a:t/>
                      </a:r>
                      <a:endParaRPr sz="1200">
                        <a:latin typeface="Roboto Condensed"/>
                        <a:ea typeface="Roboto Condensed"/>
                        <a:cs typeface="Roboto Condensed"/>
                        <a:sym typeface="Roboto Condensed"/>
                      </a:endParaRPr>
                    </a:p>
                  </a:txBody>
                  <a:tcPr marT="91425" marB="91425" marR="91425" marL="91425">
                    <a:solidFill>
                      <a:srgbClr val="FFFFFF"/>
                    </a:solidFill>
                  </a:tcPr>
                </a:tc>
              </a:tr>
              <a:tr h="381000">
                <a:tc>
                  <a:txBody>
                    <a:bodyPr/>
                    <a:lstStyle/>
                    <a:p>
                      <a:pPr indent="0" lvl="0" marL="0" rtl="0" algn="l">
                        <a:spcBef>
                          <a:spcPts val="0"/>
                        </a:spcBef>
                        <a:spcAft>
                          <a:spcPts val="0"/>
                        </a:spcAft>
                        <a:buNone/>
                      </a:pPr>
                      <a:r>
                        <a:t/>
                      </a:r>
                      <a:endParaRPr sz="1200">
                        <a:latin typeface="Roboto Condensed"/>
                        <a:ea typeface="Roboto Condensed"/>
                        <a:cs typeface="Roboto Condensed"/>
                        <a:sym typeface="Roboto Condensed"/>
                      </a:endParaRPr>
                    </a:p>
                  </a:txBody>
                  <a:tcPr marT="91425" marB="91425" marR="91425" marL="91425">
                    <a:solidFill>
                      <a:srgbClr val="FFFFFF"/>
                    </a:solidFill>
                  </a:tcPr>
                </a:tc>
                <a:tc>
                  <a:txBody>
                    <a:bodyPr/>
                    <a:lstStyle/>
                    <a:p>
                      <a:pPr indent="0" lvl="0" marL="0" rtl="0" algn="l">
                        <a:spcBef>
                          <a:spcPts val="0"/>
                        </a:spcBef>
                        <a:spcAft>
                          <a:spcPts val="0"/>
                        </a:spcAft>
                        <a:buNone/>
                      </a:pPr>
                      <a:r>
                        <a:t/>
                      </a:r>
                      <a:endParaRPr sz="1200">
                        <a:latin typeface="Roboto Condensed"/>
                        <a:ea typeface="Roboto Condensed"/>
                        <a:cs typeface="Roboto Condensed"/>
                        <a:sym typeface="Roboto Condensed"/>
                      </a:endParaRPr>
                    </a:p>
                  </a:txBody>
                  <a:tcPr marT="91425" marB="91425" marR="91425" marL="91425">
                    <a:solidFill>
                      <a:srgbClr val="FFFFFF"/>
                    </a:solidFill>
                  </a:tcPr>
                </a:tc>
                <a:tc>
                  <a:txBody>
                    <a:bodyPr/>
                    <a:lstStyle/>
                    <a:p>
                      <a:pPr indent="0" lvl="0" marL="0" rtl="0" algn="l">
                        <a:spcBef>
                          <a:spcPts val="0"/>
                        </a:spcBef>
                        <a:spcAft>
                          <a:spcPts val="0"/>
                        </a:spcAft>
                        <a:buNone/>
                      </a:pPr>
                      <a:r>
                        <a:t/>
                      </a:r>
                      <a:endParaRPr sz="1200">
                        <a:latin typeface="Roboto Condensed"/>
                        <a:ea typeface="Roboto Condensed"/>
                        <a:cs typeface="Roboto Condensed"/>
                        <a:sym typeface="Roboto Condensed"/>
                      </a:endParaRPr>
                    </a:p>
                  </a:txBody>
                  <a:tcPr marT="91425" marB="91425" marR="91425" marL="91425">
                    <a:solidFill>
                      <a:srgbClr val="FFFFFF"/>
                    </a:solidFill>
                  </a:tcPr>
                </a:tc>
                <a:tc>
                  <a:txBody>
                    <a:bodyPr/>
                    <a:lstStyle/>
                    <a:p>
                      <a:pPr indent="0" lvl="0" marL="0" rtl="0" algn="l">
                        <a:spcBef>
                          <a:spcPts val="0"/>
                        </a:spcBef>
                        <a:spcAft>
                          <a:spcPts val="0"/>
                        </a:spcAft>
                        <a:buNone/>
                      </a:pPr>
                      <a:r>
                        <a:t/>
                      </a:r>
                      <a:endParaRPr sz="1200">
                        <a:latin typeface="Roboto Condensed"/>
                        <a:ea typeface="Roboto Condensed"/>
                        <a:cs typeface="Roboto Condensed"/>
                        <a:sym typeface="Roboto Condensed"/>
                      </a:endParaRPr>
                    </a:p>
                  </a:txBody>
                  <a:tcPr marT="91425" marB="91425" marR="91425" marL="91425">
                    <a:solidFill>
                      <a:srgbClr val="FFFFFF"/>
                    </a:solidFill>
                  </a:tcPr>
                </a:tc>
              </a:tr>
              <a:tr h="381000">
                <a:tc>
                  <a:txBody>
                    <a:bodyPr/>
                    <a:lstStyle/>
                    <a:p>
                      <a:pPr indent="0" lvl="0" marL="0" rtl="0" algn="l">
                        <a:spcBef>
                          <a:spcPts val="0"/>
                        </a:spcBef>
                        <a:spcAft>
                          <a:spcPts val="0"/>
                        </a:spcAft>
                        <a:buNone/>
                      </a:pPr>
                      <a:r>
                        <a:t/>
                      </a:r>
                      <a:endParaRPr sz="1200">
                        <a:latin typeface="Roboto Condensed"/>
                        <a:ea typeface="Roboto Condensed"/>
                        <a:cs typeface="Roboto Condensed"/>
                        <a:sym typeface="Roboto Condensed"/>
                      </a:endParaRPr>
                    </a:p>
                  </a:txBody>
                  <a:tcPr marT="91425" marB="91425" marR="91425" marL="91425">
                    <a:solidFill>
                      <a:srgbClr val="FFFFFF"/>
                    </a:solidFill>
                  </a:tcPr>
                </a:tc>
                <a:tc>
                  <a:txBody>
                    <a:bodyPr/>
                    <a:lstStyle/>
                    <a:p>
                      <a:pPr indent="0" lvl="0" marL="0" rtl="0" algn="l">
                        <a:spcBef>
                          <a:spcPts val="0"/>
                        </a:spcBef>
                        <a:spcAft>
                          <a:spcPts val="0"/>
                        </a:spcAft>
                        <a:buNone/>
                      </a:pPr>
                      <a:r>
                        <a:t/>
                      </a:r>
                      <a:endParaRPr sz="1200">
                        <a:latin typeface="Roboto Condensed"/>
                        <a:ea typeface="Roboto Condensed"/>
                        <a:cs typeface="Roboto Condensed"/>
                        <a:sym typeface="Roboto Condensed"/>
                      </a:endParaRPr>
                    </a:p>
                  </a:txBody>
                  <a:tcPr marT="91425" marB="91425" marR="91425" marL="91425">
                    <a:solidFill>
                      <a:srgbClr val="FFFFFF"/>
                    </a:solidFill>
                  </a:tcPr>
                </a:tc>
                <a:tc>
                  <a:txBody>
                    <a:bodyPr/>
                    <a:lstStyle/>
                    <a:p>
                      <a:pPr indent="0" lvl="0" marL="0" rtl="0" algn="l">
                        <a:spcBef>
                          <a:spcPts val="0"/>
                        </a:spcBef>
                        <a:spcAft>
                          <a:spcPts val="0"/>
                        </a:spcAft>
                        <a:buNone/>
                      </a:pPr>
                      <a:r>
                        <a:t/>
                      </a:r>
                      <a:endParaRPr sz="1200">
                        <a:latin typeface="Roboto Condensed"/>
                        <a:ea typeface="Roboto Condensed"/>
                        <a:cs typeface="Roboto Condensed"/>
                        <a:sym typeface="Roboto Condensed"/>
                      </a:endParaRPr>
                    </a:p>
                  </a:txBody>
                  <a:tcPr marT="91425" marB="91425" marR="91425" marL="91425">
                    <a:solidFill>
                      <a:srgbClr val="FFFFFF"/>
                    </a:solidFill>
                  </a:tcPr>
                </a:tc>
                <a:tc>
                  <a:txBody>
                    <a:bodyPr/>
                    <a:lstStyle/>
                    <a:p>
                      <a:pPr indent="0" lvl="0" marL="0" rtl="0" algn="l">
                        <a:spcBef>
                          <a:spcPts val="0"/>
                        </a:spcBef>
                        <a:spcAft>
                          <a:spcPts val="0"/>
                        </a:spcAft>
                        <a:buNone/>
                      </a:pPr>
                      <a:r>
                        <a:t/>
                      </a:r>
                      <a:endParaRPr sz="1200">
                        <a:latin typeface="Roboto Condensed"/>
                        <a:ea typeface="Roboto Condensed"/>
                        <a:cs typeface="Roboto Condensed"/>
                        <a:sym typeface="Roboto Condensed"/>
                      </a:endParaRPr>
                    </a:p>
                  </a:txBody>
                  <a:tcPr marT="91425" marB="91425" marR="91425" marL="91425">
                    <a:solidFill>
                      <a:srgbClr val="FFFFFF"/>
                    </a:solidFill>
                  </a:tcPr>
                </a:tc>
              </a:tr>
              <a:tr h="381000">
                <a:tc>
                  <a:txBody>
                    <a:bodyPr/>
                    <a:lstStyle/>
                    <a:p>
                      <a:pPr indent="0" lvl="0" marL="0" rtl="0" algn="l">
                        <a:spcBef>
                          <a:spcPts val="0"/>
                        </a:spcBef>
                        <a:spcAft>
                          <a:spcPts val="0"/>
                        </a:spcAft>
                        <a:buNone/>
                      </a:pPr>
                      <a:r>
                        <a:t/>
                      </a:r>
                      <a:endParaRPr sz="1200">
                        <a:latin typeface="Roboto Condensed"/>
                        <a:ea typeface="Roboto Condensed"/>
                        <a:cs typeface="Roboto Condensed"/>
                        <a:sym typeface="Roboto Condensed"/>
                      </a:endParaRPr>
                    </a:p>
                  </a:txBody>
                  <a:tcPr marT="91425" marB="91425" marR="91425" marL="91425">
                    <a:solidFill>
                      <a:srgbClr val="FFFFFF"/>
                    </a:solidFill>
                  </a:tcPr>
                </a:tc>
                <a:tc>
                  <a:txBody>
                    <a:bodyPr/>
                    <a:lstStyle/>
                    <a:p>
                      <a:pPr indent="0" lvl="0" marL="0" rtl="0" algn="l">
                        <a:spcBef>
                          <a:spcPts val="0"/>
                        </a:spcBef>
                        <a:spcAft>
                          <a:spcPts val="0"/>
                        </a:spcAft>
                        <a:buNone/>
                      </a:pPr>
                      <a:r>
                        <a:t/>
                      </a:r>
                      <a:endParaRPr sz="1200">
                        <a:latin typeface="Roboto Condensed"/>
                        <a:ea typeface="Roboto Condensed"/>
                        <a:cs typeface="Roboto Condensed"/>
                        <a:sym typeface="Roboto Condensed"/>
                      </a:endParaRPr>
                    </a:p>
                  </a:txBody>
                  <a:tcPr marT="91425" marB="91425" marR="91425" marL="91425">
                    <a:solidFill>
                      <a:srgbClr val="FFFFFF"/>
                    </a:solidFill>
                  </a:tcPr>
                </a:tc>
                <a:tc>
                  <a:txBody>
                    <a:bodyPr/>
                    <a:lstStyle/>
                    <a:p>
                      <a:pPr indent="0" lvl="0" marL="0" rtl="0" algn="l">
                        <a:spcBef>
                          <a:spcPts val="0"/>
                        </a:spcBef>
                        <a:spcAft>
                          <a:spcPts val="0"/>
                        </a:spcAft>
                        <a:buNone/>
                      </a:pPr>
                      <a:r>
                        <a:t/>
                      </a:r>
                      <a:endParaRPr sz="1200">
                        <a:latin typeface="Roboto Condensed"/>
                        <a:ea typeface="Roboto Condensed"/>
                        <a:cs typeface="Roboto Condensed"/>
                        <a:sym typeface="Roboto Condensed"/>
                      </a:endParaRPr>
                    </a:p>
                  </a:txBody>
                  <a:tcPr marT="91425" marB="91425" marR="91425" marL="91425">
                    <a:solidFill>
                      <a:srgbClr val="FFFFFF"/>
                    </a:solidFill>
                  </a:tcPr>
                </a:tc>
                <a:tc>
                  <a:txBody>
                    <a:bodyPr/>
                    <a:lstStyle/>
                    <a:p>
                      <a:pPr indent="0" lvl="0" marL="0" rtl="0" algn="l">
                        <a:spcBef>
                          <a:spcPts val="0"/>
                        </a:spcBef>
                        <a:spcAft>
                          <a:spcPts val="0"/>
                        </a:spcAft>
                        <a:buNone/>
                      </a:pPr>
                      <a:r>
                        <a:t/>
                      </a:r>
                      <a:endParaRPr sz="1200">
                        <a:latin typeface="Roboto Condensed"/>
                        <a:ea typeface="Roboto Condensed"/>
                        <a:cs typeface="Roboto Condensed"/>
                        <a:sym typeface="Roboto Condensed"/>
                      </a:endParaRPr>
                    </a:p>
                  </a:txBody>
                  <a:tcPr marT="91425" marB="91425" marR="91425" marL="91425">
                    <a:solidFill>
                      <a:srgbClr val="FFFFFF"/>
                    </a:solidFill>
                  </a:tcPr>
                </a:tc>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5" name="Shape 2675"/>
        <p:cNvGrpSpPr/>
        <p:nvPr/>
      </p:nvGrpSpPr>
      <p:grpSpPr>
        <a:xfrm>
          <a:off x="0" y="0"/>
          <a:ext cx="0" cy="0"/>
          <a:chOff x="0" y="0"/>
          <a:chExt cx="0" cy="0"/>
        </a:xfrm>
      </p:grpSpPr>
      <p:sp>
        <p:nvSpPr>
          <p:cNvPr id="2676" name="Google Shape;2676;p96"/>
          <p:cNvSpPr txBox="1"/>
          <p:nvPr>
            <p:ph type="title"/>
          </p:nvPr>
        </p:nvSpPr>
        <p:spPr>
          <a:xfrm>
            <a:off x="814275"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POINTS OF INTERVENTION</a:t>
            </a:r>
            <a:br>
              <a:rPr lang="en"/>
            </a:br>
            <a:r>
              <a:rPr i="1" lang="en" sz="1600">
                <a:solidFill>
                  <a:srgbClr val="FFFFFF"/>
                </a:solidFill>
              </a:rPr>
              <a:t>From </a:t>
            </a:r>
            <a:r>
              <a:rPr i="1" lang="en" sz="1600" u="sng">
                <a:solidFill>
                  <a:srgbClr val="FFFFFF"/>
                </a:solidFill>
                <a:hlinkClick r:id="rId3"/>
              </a:rPr>
              <a:t>Center for Story-based Strategy</a:t>
            </a:r>
            <a:endParaRPr i="1" sz="1600">
              <a:solidFill>
                <a:srgbClr val="FFFFFF"/>
              </a:solidFill>
            </a:endParaRPr>
          </a:p>
        </p:txBody>
      </p:sp>
      <p:sp>
        <p:nvSpPr>
          <p:cNvPr id="2677" name="Google Shape;2677;p96"/>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2678" name="Google Shape;2678;p96"/>
          <p:cNvGraphicFramePr/>
          <p:nvPr/>
        </p:nvGraphicFramePr>
        <p:xfrm>
          <a:off x="171925" y="1916150"/>
          <a:ext cx="3000000" cy="3000000"/>
        </p:xfrm>
        <a:graphic>
          <a:graphicData uri="http://schemas.openxmlformats.org/drawingml/2006/table">
            <a:tbl>
              <a:tblPr>
                <a:noFill/>
                <a:tableStyleId>{70C08A56-CB41-4B30-BB42-1F7A9BFD3C8E}</a:tableStyleId>
              </a:tblPr>
              <a:tblGrid>
                <a:gridCol w="2864600"/>
                <a:gridCol w="2864600"/>
                <a:gridCol w="2864600"/>
              </a:tblGrid>
              <a:tr h="100000">
                <a:tc>
                  <a:txBody>
                    <a:bodyPr/>
                    <a:lstStyle/>
                    <a:p>
                      <a:pPr indent="0" lvl="0" marL="0" rtl="0" algn="ctr">
                        <a:spcBef>
                          <a:spcPts val="0"/>
                        </a:spcBef>
                        <a:spcAft>
                          <a:spcPts val="0"/>
                        </a:spcAft>
                        <a:buNone/>
                      </a:pPr>
                      <a:r>
                        <a:rPr lang="en">
                          <a:latin typeface="Roboto Condensed"/>
                          <a:ea typeface="Roboto Condensed"/>
                          <a:cs typeface="Roboto Condensed"/>
                          <a:sym typeface="Roboto Condensed"/>
                        </a:rPr>
                        <a:t>The Point of Intervention</a:t>
                      </a:r>
                      <a:endParaRPr>
                        <a:latin typeface="Roboto Condensed"/>
                        <a:ea typeface="Roboto Condensed"/>
                        <a:cs typeface="Roboto Condensed"/>
                        <a:sym typeface="Roboto Condensed"/>
                      </a:endParaRPr>
                    </a:p>
                  </a:txBody>
                  <a:tcPr marT="91425" marB="91425" marR="91425" marL="91425">
                    <a:solidFill>
                      <a:schemeClr val="accent5"/>
                    </a:solidFill>
                  </a:tcPr>
                </a:tc>
                <a:tc>
                  <a:txBody>
                    <a:bodyPr/>
                    <a:lstStyle/>
                    <a:p>
                      <a:pPr indent="0" lvl="0" marL="0" rtl="0" algn="ctr">
                        <a:spcBef>
                          <a:spcPts val="0"/>
                        </a:spcBef>
                        <a:spcAft>
                          <a:spcPts val="0"/>
                        </a:spcAft>
                        <a:buNone/>
                      </a:pPr>
                      <a:r>
                        <a:rPr lang="en">
                          <a:latin typeface="Roboto Condensed"/>
                          <a:ea typeface="Roboto Condensed"/>
                          <a:cs typeface="Roboto Condensed"/>
                          <a:sym typeface="Roboto Condensed"/>
                        </a:rPr>
                        <a:t>Identify the Point</a:t>
                      </a:r>
                      <a:endParaRPr>
                        <a:latin typeface="Roboto Condensed"/>
                        <a:ea typeface="Roboto Condensed"/>
                        <a:cs typeface="Roboto Condensed"/>
                        <a:sym typeface="Roboto Condensed"/>
                      </a:endParaRPr>
                    </a:p>
                  </a:txBody>
                  <a:tcPr marT="91425" marB="91425" marR="91425" marL="91425">
                    <a:solidFill>
                      <a:schemeClr val="accent5"/>
                    </a:solidFill>
                  </a:tcPr>
                </a:tc>
                <a:tc>
                  <a:txBody>
                    <a:bodyPr/>
                    <a:lstStyle/>
                    <a:p>
                      <a:pPr indent="0" lvl="0" marL="0" rtl="0" algn="ctr">
                        <a:spcBef>
                          <a:spcPts val="0"/>
                        </a:spcBef>
                        <a:spcAft>
                          <a:spcPts val="0"/>
                        </a:spcAft>
                        <a:buNone/>
                      </a:pPr>
                      <a:r>
                        <a:rPr lang="en">
                          <a:latin typeface="Roboto Condensed"/>
                          <a:ea typeface="Roboto Condensed"/>
                          <a:cs typeface="Roboto Condensed"/>
                          <a:sym typeface="Roboto Condensed"/>
                        </a:rPr>
                        <a:t>Intervention Ideas</a:t>
                      </a:r>
                      <a:endParaRPr>
                        <a:latin typeface="Roboto Condensed"/>
                        <a:ea typeface="Roboto Condensed"/>
                        <a:cs typeface="Roboto Condensed"/>
                        <a:sym typeface="Roboto Condensed"/>
                      </a:endParaRPr>
                    </a:p>
                  </a:txBody>
                  <a:tcPr marT="91425" marB="91425" marR="91425" marL="91425">
                    <a:solidFill>
                      <a:schemeClr val="accent5"/>
                    </a:solidFill>
                  </a:tcPr>
                </a:tc>
              </a:tr>
              <a:tr h="505575">
                <a:tc>
                  <a:txBody>
                    <a:bodyPr/>
                    <a:lstStyle/>
                    <a:p>
                      <a:pPr indent="0" lvl="0" marL="0" rtl="0" algn="l">
                        <a:spcBef>
                          <a:spcPts val="0"/>
                        </a:spcBef>
                        <a:spcAft>
                          <a:spcPts val="0"/>
                        </a:spcAft>
                        <a:buNone/>
                      </a:pPr>
                      <a:r>
                        <a:rPr b="1" lang="en" sz="1500">
                          <a:latin typeface="Roboto Condensed"/>
                          <a:ea typeface="Roboto Condensed"/>
                          <a:cs typeface="Roboto Condensed"/>
                          <a:sym typeface="Roboto Condensed"/>
                        </a:rPr>
                        <a:t>Point of Production</a:t>
                      </a:r>
                      <a:endParaRPr b="1" sz="1500">
                        <a:latin typeface="Roboto Condensed"/>
                        <a:ea typeface="Roboto Condensed"/>
                        <a:cs typeface="Roboto Condensed"/>
                        <a:sym typeface="Roboto Condensed"/>
                      </a:endParaRPr>
                    </a:p>
                    <a:p>
                      <a:pPr indent="0" lvl="0" marL="0" rtl="0" algn="l">
                        <a:spcBef>
                          <a:spcPts val="0"/>
                        </a:spcBef>
                        <a:spcAft>
                          <a:spcPts val="0"/>
                        </a:spcAft>
                        <a:buNone/>
                      </a:pPr>
                      <a:r>
                        <a:rPr lang="en" sz="1100">
                          <a:latin typeface="Roboto Condensed"/>
                          <a:ea typeface="Roboto Condensed"/>
                          <a:cs typeface="Roboto Condensed"/>
                          <a:sym typeface="Roboto Condensed"/>
                        </a:rPr>
                        <a:t>Factory, crop lands. The realm of</a:t>
                      </a:r>
                      <a:endParaRPr sz="1100">
                        <a:latin typeface="Roboto Condensed"/>
                        <a:ea typeface="Roboto Condensed"/>
                        <a:cs typeface="Roboto Condensed"/>
                        <a:sym typeface="Roboto Condensed"/>
                      </a:endParaRPr>
                    </a:p>
                    <a:p>
                      <a:pPr indent="0" lvl="0" marL="0" rtl="0" algn="l">
                        <a:spcBef>
                          <a:spcPts val="0"/>
                        </a:spcBef>
                        <a:spcAft>
                          <a:spcPts val="0"/>
                        </a:spcAft>
                        <a:buNone/>
                      </a:pPr>
                      <a:r>
                        <a:rPr lang="en" sz="1100">
                          <a:latin typeface="Roboto Condensed"/>
                          <a:ea typeface="Roboto Condensed"/>
                          <a:cs typeface="Roboto Condensed"/>
                          <a:sym typeface="Roboto Condensed"/>
                        </a:rPr>
                        <a:t>strikes, picket lines, crop-sits, etc. </a:t>
                      </a:r>
                      <a:endParaRPr sz="1100">
                        <a:latin typeface="Roboto Condensed"/>
                        <a:ea typeface="Roboto Condensed"/>
                        <a:cs typeface="Roboto Condensed"/>
                        <a:sym typeface="Roboto Condensed"/>
                      </a:endParaRPr>
                    </a:p>
                  </a:txBody>
                  <a:tcPr marT="91425" marB="91425" marR="91425" marL="91425">
                    <a:solidFill>
                      <a:schemeClr val="lt2"/>
                    </a:solidFill>
                  </a:tcPr>
                </a:tc>
                <a:tc>
                  <a:txBody>
                    <a:bodyPr/>
                    <a:lstStyle/>
                    <a:p>
                      <a:pPr indent="0" lvl="0" marL="0" rtl="0" algn="l">
                        <a:spcBef>
                          <a:spcPts val="0"/>
                        </a:spcBef>
                        <a:spcAft>
                          <a:spcPts val="0"/>
                        </a:spcAft>
                        <a:buNone/>
                      </a:pPr>
                      <a:r>
                        <a:t/>
                      </a:r>
                      <a:endParaRPr sz="1100">
                        <a:latin typeface="Roboto Condensed"/>
                        <a:ea typeface="Roboto Condensed"/>
                        <a:cs typeface="Roboto Condensed"/>
                        <a:sym typeface="Roboto Condensed"/>
                      </a:endParaRPr>
                    </a:p>
                  </a:txBody>
                  <a:tcPr marT="91425" marB="91425" marR="91425" marL="91425">
                    <a:solidFill>
                      <a:srgbClr val="FFFFFF"/>
                    </a:solidFill>
                  </a:tcPr>
                </a:tc>
                <a:tc>
                  <a:txBody>
                    <a:bodyPr/>
                    <a:lstStyle/>
                    <a:p>
                      <a:pPr indent="0" lvl="0" marL="0" rtl="0" algn="l">
                        <a:spcBef>
                          <a:spcPts val="0"/>
                        </a:spcBef>
                        <a:spcAft>
                          <a:spcPts val="0"/>
                        </a:spcAft>
                        <a:buNone/>
                      </a:pPr>
                      <a:r>
                        <a:t/>
                      </a:r>
                      <a:endParaRPr sz="1100">
                        <a:latin typeface="Roboto Condensed"/>
                        <a:ea typeface="Roboto Condensed"/>
                        <a:cs typeface="Roboto Condensed"/>
                        <a:sym typeface="Roboto Condensed"/>
                      </a:endParaRPr>
                    </a:p>
                  </a:txBody>
                  <a:tcPr marT="91425" marB="91425" marR="91425" marL="91425">
                    <a:solidFill>
                      <a:srgbClr val="FFFFFF"/>
                    </a:solidFill>
                  </a:tcPr>
                </a:tc>
              </a:tr>
              <a:tr h="505575">
                <a:tc>
                  <a:txBody>
                    <a:bodyPr/>
                    <a:lstStyle/>
                    <a:p>
                      <a:pPr indent="0" lvl="0" marL="0" rtl="0" algn="l">
                        <a:spcBef>
                          <a:spcPts val="0"/>
                        </a:spcBef>
                        <a:spcAft>
                          <a:spcPts val="0"/>
                        </a:spcAft>
                        <a:buNone/>
                      </a:pPr>
                      <a:r>
                        <a:rPr b="1" lang="en" sz="1500">
                          <a:latin typeface="Roboto Condensed"/>
                          <a:ea typeface="Roboto Condensed"/>
                          <a:cs typeface="Roboto Condensed"/>
                          <a:sym typeface="Roboto Condensed"/>
                        </a:rPr>
                        <a:t>Point of Destruction</a:t>
                      </a:r>
                      <a:endParaRPr b="1" sz="1500">
                        <a:latin typeface="Roboto Condensed"/>
                        <a:ea typeface="Roboto Condensed"/>
                        <a:cs typeface="Roboto Condensed"/>
                        <a:sym typeface="Roboto Condensed"/>
                      </a:endParaRPr>
                    </a:p>
                    <a:p>
                      <a:pPr indent="0" lvl="0" marL="0" rtl="0" algn="l">
                        <a:spcBef>
                          <a:spcPts val="0"/>
                        </a:spcBef>
                        <a:spcAft>
                          <a:spcPts val="0"/>
                        </a:spcAft>
                        <a:buNone/>
                      </a:pPr>
                      <a:r>
                        <a:rPr lang="en" sz="1100">
                          <a:latin typeface="Roboto Condensed"/>
                          <a:ea typeface="Roboto Condensed"/>
                          <a:cs typeface="Roboto Condensed"/>
                          <a:sym typeface="Roboto Condensed"/>
                        </a:rPr>
                        <a:t>Resource extraction such as logging,</a:t>
                      </a:r>
                      <a:endParaRPr sz="1100">
                        <a:latin typeface="Roboto Condensed"/>
                        <a:ea typeface="Roboto Condensed"/>
                        <a:cs typeface="Roboto Condensed"/>
                        <a:sym typeface="Roboto Condensed"/>
                      </a:endParaRPr>
                    </a:p>
                    <a:p>
                      <a:pPr indent="0" lvl="0" marL="0" rtl="0" algn="l">
                        <a:spcBef>
                          <a:spcPts val="0"/>
                        </a:spcBef>
                        <a:spcAft>
                          <a:spcPts val="0"/>
                        </a:spcAft>
                        <a:buNone/>
                      </a:pPr>
                      <a:r>
                        <a:rPr lang="en" sz="1100">
                          <a:latin typeface="Roboto Condensed"/>
                          <a:ea typeface="Roboto Condensed"/>
                          <a:cs typeface="Roboto Condensed"/>
                          <a:sym typeface="Roboto Condensed"/>
                        </a:rPr>
                        <a:t>mines, etc. Point of toxic discharge, etc.</a:t>
                      </a:r>
                      <a:endParaRPr sz="1100">
                        <a:latin typeface="Roboto Condensed"/>
                        <a:ea typeface="Roboto Condensed"/>
                        <a:cs typeface="Roboto Condensed"/>
                        <a:sym typeface="Roboto Condensed"/>
                      </a:endParaRPr>
                    </a:p>
                    <a:p>
                      <a:pPr indent="0" lvl="0" marL="0" rtl="0" algn="l">
                        <a:spcBef>
                          <a:spcPts val="0"/>
                        </a:spcBef>
                        <a:spcAft>
                          <a:spcPts val="0"/>
                        </a:spcAft>
                        <a:buNone/>
                      </a:pPr>
                      <a:r>
                        <a:rPr lang="en" sz="1100">
                          <a:latin typeface="Roboto Condensed"/>
                          <a:ea typeface="Roboto Condensed"/>
                          <a:cs typeface="Roboto Condensed"/>
                          <a:sym typeface="Roboto Condensed"/>
                        </a:rPr>
                        <a:t>Realm of road blockades, tree-sits, etc.</a:t>
                      </a:r>
                      <a:endParaRPr sz="1100">
                        <a:latin typeface="Roboto Condensed"/>
                        <a:ea typeface="Roboto Condensed"/>
                        <a:cs typeface="Roboto Condensed"/>
                        <a:sym typeface="Roboto Condensed"/>
                      </a:endParaRPr>
                    </a:p>
                  </a:txBody>
                  <a:tcPr marT="91425" marB="91425" marR="91425" marL="91425">
                    <a:solidFill>
                      <a:schemeClr val="lt2"/>
                    </a:solidFill>
                  </a:tcPr>
                </a:tc>
                <a:tc>
                  <a:txBody>
                    <a:bodyPr/>
                    <a:lstStyle/>
                    <a:p>
                      <a:pPr indent="0" lvl="0" marL="0" rtl="0" algn="l">
                        <a:spcBef>
                          <a:spcPts val="0"/>
                        </a:spcBef>
                        <a:spcAft>
                          <a:spcPts val="0"/>
                        </a:spcAft>
                        <a:buNone/>
                      </a:pPr>
                      <a:r>
                        <a:t/>
                      </a:r>
                      <a:endParaRPr sz="1100">
                        <a:latin typeface="Roboto Condensed"/>
                        <a:ea typeface="Roboto Condensed"/>
                        <a:cs typeface="Roboto Condensed"/>
                        <a:sym typeface="Roboto Condensed"/>
                      </a:endParaRPr>
                    </a:p>
                  </a:txBody>
                  <a:tcPr marT="91425" marB="91425" marR="91425" marL="91425">
                    <a:solidFill>
                      <a:srgbClr val="FFFFFF"/>
                    </a:solidFill>
                  </a:tcPr>
                </a:tc>
                <a:tc>
                  <a:txBody>
                    <a:bodyPr/>
                    <a:lstStyle/>
                    <a:p>
                      <a:pPr indent="0" lvl="0" marL="0" rtl="0" algn="l">
                        <a:spcBef>
                          <a:spcPts val="0"/>
                        </a:spcBef>
                        <a:spcAft>
                          <a:spcPts val="0"/>
                        </a:spcAft>
                        <a:buNone/>
                      </a:pPr>
                      <a:r>
                        <a:t/>
                      </a:r>
                      <a:endParaRPr sz="1100">
                        <a:latin typeface="Roboto Condensed"/>
                        <a:ea typeface="Roboto Condensed"/>
                        <a:cs typeface="Roboto Condensed"/>
                        <a:sym typeface="Roboto Condensed"/>
                      </a:endParaRPr>
                    </a:p>
                  </a:txBody>
                  <a:tcPr marT="91425" marB="91425" marR="91425" marL="91425">
                    <a:solidFill>
                      <a:srgbClr val="FFFFFF"/>
                    </a:solidFill>
                  </a:tcPr>
                </a:tc>
              </a:tr>
              <a:tr h="505575">
                <a:tc>
                  <a:txBody>
                    <a:bodyPr/>
                    <a:lstStyle/>
                    <a:p>
                      <a:pPr indent="0" lvl="0" marL="0" rtl="0" algn="l">
                        <a:spcBef>
                          <a:spcPts val="0"/>
                        </a:spcBef>
                        <a:spcAft>
                          <a:spcPts val="0"/>
                        </a:spcAft>
                        <a:buNone/>
                      </a:pPr>
                      <a:r>
                        <a:rPr b="1" lang="en" sz="1500">
                          <a:latin typeface="Roboto Condensed"/>
                          <a:ea typeface="Roboto Condensed"/>
                          <a:cs typeface="Roboto Condensed"/>
                          <a:sym typeface="Roboto Condensed"/>
                        </a:rPr>
                        <a:t>Point of Consumption</a:t>
                      </a:r>
                      <a:endParaRPr b="1" sz="1500">
                        <a:latin typeface="Roboto Condensed"/>
                        <a:ea typeface="Roboto Condensed"/>
                        <a:cs typeface="Roboto Condensed"/>
                        <a:sym typeface="Roboto Condensed"/>
                      </a:endParaRPr>
                    </a:p>
                    <a:p>
                      <a:pPr indent="0" lvl="0" marL="0" rtl="0" algn="l">
                        <a:spcBef>
                          <a:spcPts val="0"/>
                        </a:spcBef>
                        <a:spcAft>
                          <a:spcPts val="0"/>
                        </a:spcAft>
                        <a:buNone/>
                      </a:pPr>
                      <a:r>
                        <a:rPr lang="en" sz="1100">
                          <a:latin typeface="Roboto Condensed"/>
                          <a:ea typeface="Roboto Condensed"/>
                          <a:cs typeface="Roboto Condensed"/>
                          <a:sym typeface="Roboto Condensed"/>
                        </a:rPr>
                        <a:t>Chain stores, supermarkets. Places</a:t>
                      </a:r>
                      <a:endParaRPr sz="1100">
                        <a:latin typeface="Roboto Condensed"/>
                        <a:ea typeface="Roboto Condensed"/>
                        <a:cs typeface="Roboto Condensed"/>
                        <a:sym typeface="Roboto Condensed"/>
                      </a:endParaRPr>
                    </a:p>
                    <a:p>
                      <a:pPr indent="0" lvl="0" marL="0" rtl="0" algn="l">
                        <a:spcBef>
                          <a:spcPts val="0"/>
                        </a:spcBef>
                        <a:spcAft>
                          <a:spcPts val="0"/>
                        </a:spcAft>
                        <a:buNone/>
                      </a:pPr>
                      <a:r>
                        <a:rPr lang="en" sz="1100">
                          <a:latin typeface="Roboto Condensed"/>
                          <a:ea typeface="Roboto Condensed"/>
                          <a:cs typeface="Roboto Condensed"/>
                          <a:sym typeface="Roboto Condensed"/>
                        </a:rPr>
                        <a:t>were customers can be reached.</a:t>
                      </a:r>
                      <a:endParaRPr sz="1100">
                        <a:latin typeface="Roboto Condensed"/>
                        <a:ea typeface="Roboto Condensed"/>
                        <a:cs typeface="Roboto Condensed"/>
                        <a:sym typeface="Roboto Condensed"/>
                      </a:endParaRPr>
                    </a:p>
                    <a:p>
                      <a:pPr indent="0" lvl="0" marL="0" rtl="0" algn="l">
                        <a:spcBef>
                          <a:spcPts val="0"/>
                        </a:spcBef>
                        <a:spcAft>
                          <a:spcPts val="0"/>
                        </a:spcAft>
                        <a:buNone/>
                      </a:pPr>
                      <a:r>
                        <a:rPr lang="en" sz="1100">
                          <a:latin typeface="Roboto Condensed"/>
                          <a:ea typeface="Roboto Condensed"/>
                          <a:cs typeface="Roboto Condensed"/>
                          <a:sym typeface="Roboto Condensed"/>
                        </a:rPr>
                        <a:t>The realm of consumer boycotts and</a:t>
                      </a:r>
                      <a:endParaRPr sz="1100">
                        <a:latin typeface="Roboto Condensed"/>
                        <a:ea typeface="Roboto Condensed"/>
                        <a:cs typeface="Roboto Condensed"/>
                        <a:sym typeface="Roboto Condensed"/>
                      </a:endParaRPr>
                    </a:p>
                    <a:p>
                      <a:pPr indent="0" lvl="0" marL="0" rtl="0" algn="l">
                        <a:spcBef>
                          <a:spcPts val="0"/>
                        </a:spcBef>
                        <a:spcAft>
                          <a:spcPts val="0"/>
                        </a:spcAft>
                        <a:buNone/>
                      </a:pPr>
                      <a:r>
                        <a:rPr lang="en" sz="1100">
                          <a:latin typeface="Roboto Condensed"/>
                          <a:ea typeface="Roboto Condensed"/>
                          <a:cs typeface="Roboto Condensed"/>
                          <a:sym typeface="Roboto Condensed"/>
                        </a:rPr>
                        <a:t>markets campaigns.</a:t>
                      </a:r>
                      <a:endParaRPr sz="1100">
                        <a:latin typeface="Roboto Condensed"/>
                        <a:ea typeface="Roboto Condensed"/>
                        <a:cs typeface="Roboto Condensed"/>
                        <a:sym typeface="Roboto Condensed"/>
                      </a:endParaRPr>
                    </a:p>
                  </a:txBody>
                  <a:tcPr marT="91425" marB="91425" marR="91425" marL="91425">
                    <a:solidFill>
                      <a:schemeClr val="lt2"/>
                    </a:solidFill>
                  </a:tcPr>
                </a:tc>
                <a:tc>
                  <a:txBody>
                    <a:bodyPr/>
                    <a:lstStyle/>
                    <a:p>
                      <a:pPr indent="0" lvl="0" marL="0" rtl="0" algn="l">
                        <a:spcBef>
                          <a:spcPts val="0"/>
                        </a:spcBef>
                        <a:spcAft>
                          <a:spcPts val="0"/>
                        </a:spcAft>
                        <a:buNone/>
                      </a:pPr>
                      <a:r>
                        <a:t/>
                      </a:r>
                      <a:endParaRPr sz="1100">
                        <a:latin typeface="Roboto Condensed"/>
                        <a:ea typeface="Roboto Condensed"/>
                        <a:cs typeface="Roboto Condensed"/>
                        <a:sym typeface="Roboto Condensed"/>
                      </a:endParaRPr>
                    </a:p>
                  </a:txBody>
                  <a:tcPr marT="91425" marB="91425" marR="91425" marL="91425">
                    <a:solidFill>
                      <a:srgbClr val="FFFFFF"/>
                    </a:solidFill>
                  </a:tcPr>
                </a:tc>
                <a:tc>
                  <a:txBody>
                    <a:bodyPr/>
                    <a:lstStyle/>
                    <a:p>
                      <a:pPr indent="0" lvl="0" marL="0" rtl="0" algn="l">
                        <a:spcBef>
                          <a:spcPts val="0"/>
                        </a:spcBef>
                        <a:spcAft>
                          <a:spcPts val="0"/>
                        </a:spcAft>
                        <a:buNone/>
                      </a:pPr>
                      <a:r>
                        <a:t/>
                      </a:r>
                      <a:endParaRPr sz="1100">
                        <a:latin typeface="Roboto Condensed"/>
                        <a:ea typeface="Roboto Condensed"/>
                        <a:cs typeface="Roboto Condensed"/>
                        <a:sym typeface="Roboto Condensed"/>
                      </a:endParaRPr>
                    </a:p>
                  </a:txBody>
                  <a:tcPr marT="91425" marB="91425" marR="91425" marL="91425">
                    <a:solidFill>
                      <a:srgbClr val="FFFFFF"/>
                    </a:solidFill>
                  </a:tcPr>
                </a:tc>
              </a:tr>
              <a:tr h="505575">
                <a:tc>
                  <a:txBody>
                    <a:bodyPr/>
                    <a:lstStyle/>
                    <a:p>
                      <a:pPr indent="0" lvl="0" marL="0" rtl="0" algn="l">
                        <a:spcBef>
                          <a:spcPts val="0"/>
                        </a:spcBef>
                        <a:spcAft>
                          <a:spcPts val="0"/>
                        </a:spcAft>
                        <a:buNone/>
                      </a:pPr>
                      <a:r>
                        <a:rPr b="1" lang="en" sz="1500">
                          <a:latin typeface="Roboto Condensed"/>
                          <a:ea typeface="Roboto Condensed"/>
                          <a:cs typeface="Roboto Condensed"/>
                          <a:sym typeface="Roboto Condensed"/>
                        </a:rPr>
                        <a:t>Point of Decision</a:t>
                      </a:r>
                      <a:endParaRPr b="1" sz="1500">
                        <a:latin typeface="Roboto Condensed"/>
                        <a:ea typeface="Roboto Condensed"/>
                        <a:cs typeface="Roboto Condensed"/>
                        <a:sym typeface="Roboto Condensed"/>
                      </a:endParaRPr>
                    </a:p>
                    <a:p>
                      <a:pPr indent="0" lvl="0" marL="0" rtl="0" algn="l">
                        <a:spcBef>
                          <a:spcPts val="0"/>
                        </a:spcBef>
                        <a:spcAft>
                          <a:spcPts val="0"/>
                        </a:spcAft>
                        <a:buNone/>
                      </a:pPr>
                      <a:r>
                        <a:rPr lang="en" sz="1100">
                          <a:latin typeface="Roboto Condensed"/>
                          <a:ea typeface="Roboto Condensed"/>
                          <a:cs typeface="Roboto Condensed"/>
                          <a:sym typeface="Roboto Condensed"/>
                        </a:rPr>
                        <a:t>Corporate HQ. Slumlord’s office.</a:t>
                      </a:r>
                      <a:endParaRPr sz="1100">
                        <a:latin typeface="Roboto Condensed"/>
                        <a:ea typeface="Roboto Condensed"/>
                        <a:cs typeface="Roboto Condensed"/>
                        <a:sym typeface="Roboto Condensed"/>
                      </a:endParaRPr>
                    </a:p>
                    <a:p>
                      <a:pPr indent="0" lvl="0" marL="0" rtl="0" algn="l">
                        <a:spcBef>
                          <a:spcPts val="0"/>
                        </a:spcBef>
                        <a:spcAft>
                          <a:spcPts val="0"/>
                        </a:spcAft>
                        <a:buNone/>
                      </a:pPr>
                      <a:r>
                        <a:rPr lang="en" sz="1100">
                          <a:latin typeface="Roboto Condensed"/>
                          <a:ea typeface="Roboto Condensed"/>
                          <a:cs typeface="Roboto Condensed"/>
                          <a:sym typeface="Roboto Condensed"/>
                        </a:rPr>
                        <a:t>Location of targeted decision-maker.</a:t>
                      </a:r>
                      <a:endParaRPr sz="1100">
                        <a:latin typeface="Roboto Condensed"/>
                        <a:ea typeface="Roboto Condensed"/>
                        <a:cs typeface="Roboto Condensed"/>
                        <a:sym typeface="Roboto Condensed"/>
                      </a:endParaRPr>
                    </a:p>
                  </a:txBody>
                  <a:tcPr marT="91425" marB="91425" marR="91425" marL="91425">
                    <a:solidFill>
                      <a:schemeClr val="lt2"/>
                    </a:solidFill>
                  </a:tcPr>
                </a:tc>
                <a:tc>
                  <a:txBody>
                    <a:bodyPr/>
                    <a:lstStyle/>
                    <a:p>
                      <a:pPr indent="0" lvl="0" marL="0" rtl="0" algn="l">
                        <a:spcBef>
                          <a:spcPts val="0"/>
                        </a:spcBef>
                        <a:spcAft>
                          <a:spcPts val="0"/>
                        </a:spcAft>
                        <a:buNone/>
                      </a:pPr>
                      <a:r>
                        <a:t/>
                      </a:r>
                      <a:endParaRPr sz="1100">
                        <a:latin typeface="Roboto Condensed"/>
                        <a:ea typeface="Roboto Condensed"/>
                        <a:cs typeface="Roboto Condensed"/>
                        <a:sym typeface="Roboto Condensed"/>
                      </a:endParaRPr>
                    </a:p>
                  </a:txBody>
                  <a:tcPr marT="91425" marB="91425" marR="91425" marL="91425">
                    <a:solidFill>
                      <a:srgbClr val="FFFFFF"/>
                    </a:solidFill>
                  </a:tcPr>
                </a:tc>
                <a:tc>
                  <a:txBody>
                    <a:bodyPr/>
                    <a:lstStyle/>
                    <a:p>
                      <a:pPr indent="0" lvl="0" marL="0" rtl="0" algn="l">
                        <a:spcBef>
                          <a:spcPts val="0"/>
                        </a:spcBef>
                        <a:spcAft>
                          <a:spcPts val="0"/>
                        </a:spcAft>
                        <a:buNone/>
                      </a:pPr>
                      <a:r>
                        <a:t/>
                      </a:r>
                      <a:endParaRPr sz="1100">
                        <a:latin typeface="Roboto Condensed"/>
                        <a:ea typeface="Roboto Condensed"/>
                        <a:cs typeface="Roboto Condensed"/>
                        <a:sym typeface="Roboto Condensed"/>
                      </a:endParaRPr>
                    </a:p>
                  </a:txBody>
                  <a:tcPr marT="91425" marB="91425" marR="91425" marL="91425">
                    <a:solidFill>
                      <a:srgbClr val="FFFFFF"/>
                    </a:solidFill>
                  </a:tcPr>
                </a:tc>
              </a:tr>
              <a:tr h="505575">
                <a:tc>
                  <a:txBody>
                    <a:bodyPr/>
                    <a:lstStyle/>
                    <a:p>
                      <a:pPr indent="0" lvl="0" marL="0" rtl="0" algn="l">
                        <a:spcBef>
                          <a:spcPts val="0"/>
                        </a:spcBef>
                        <a:spcAft>
                          <a:spcPts val="0"/>
                        </a:spcAft>
                        <a:buNone/>
                      </a:pPr>
                      <a:r>
                        <a:rPr b="1" lang="en" sz="1500">
                          <a:latin typeface="Roboto Condensed"/>
                          <a:ea typeface="Roboto Condensed"/>
                          <a:cs typeface="Roboto Condensed"/>
                          <a:sym typeface="Roboto Condensed"/>
                        </a:rPr>
                        <a:t>Point of Assumption</a:t>
                      </a:r>
                      <a:endParaRPr b="1" sz="1500">
                        <a:latin typeface="Roboto Condensed"/>
                        <a:ea typeface="Roboto Condensed"/>
                        <a:cs typeface="Roboto Condensed"/>
                        <a:sym typeface="Roboto Condensed"/>
                      </a:endParaRPr>
                    </a:p>
                    <a:p>
                      <a:pPr indent="0" lvl="0" marL="0" rtl="0" algn="l">
                        <a:spcBef>
                          <a:spcPts val="0"/>
                        </a:spcBef>
                        <a:spcAft>
                          <a:spcPts val="0"/>
                        </a:spcAft>
                        <a:buNone/>
                      </a:pPr>
                      <a:r>
                        <a:rPr lang="en" sz="1100">
                          <a:latin typeface="Roboto Condensed"/>
                          <a:ea typeface="Roboto Condensed"/>
                          <a:cs typeface="Roboto Condensed"/>
                          <a:sym typeface="Roboto Condensed"/>
                        </a:rPr>
                        <a:t>Challenging underlying beliefs/control</a:t>
                      </a:r>
                      <a:endParaRPr sz="1100">
                        <a:latin typeface="Roboto Condensed"/>
                        <a:ea typeface="Roboto Condensed"/>
                        <a:cs typeface="Roboto Condensed"/>
                        <a:sym typeface="Roboto Condensed"/>
                      </a:endParaRPr>
                    </a:p>
                    <a:p>
                      <a:pPr indent="0" lvl="0" marL="0" rtl="0" algn="l">
                        <a:spcBef>
                          <a:spcPts val="0"/>
                        </a:spcBef>
                        <a:spcAft>
                          <a:spcPts val="0"/>
                        </a:spcAft>
                        <a:buNone/>
                      </a:pPr>
                      <a:r>
                        <a:rPr lang="en" sz="1100">
                          <a:latin typeface="Roboto Condensed"/>
                          <a:ea typeface="Roboto Condensed"/>
                          <a:cs typeface="Roboto Condensed"/>
                          <a:sym typeface="Roboto Condensed"/>
                        </a:rPr>
                        <a:t>mythologies</a:t>
                      </a:r>
                      <a:endParaRPr sz="1100">
                        <a:latin typeface="Roboto Condensed"/>
                        <a:ea typeface="Roboto Condensed"/>
                        <a:cs typeface="Roboto Condensed"/>
                        <a:sym typeface="Roboto Condensed"/>
                      </a:endParaRPr>
                    </a:p>
                  </a:txBody>
                  <a:tcPr marT="91425" marB="91425" marR="91425" marL="91425">
                    <a:solidFill>
                      <a:schemeClr val="lt2"/>
                    </a:solidFill>
                  </a:tcPr>
                </a:tc>
                <a:tc>
                  <a:txBody>
                    <a:bodyPr/>
                    <a:lstStyle/>
                    <a:p>
                      <a:pPr indent="0" lvl="0" marL="0" rtl="0" algn="l">
                        <a:spcBef>
                          <a:spcPts val="0"/>
                        </a:spcBef>
                        <a:spcAft>
                          <a:spcPts val="0"/>
                        </a:spcAft>
                        <a:buNone/>
                      </a:pPr>
                      <a:r>
                        <a:rPr b="1" i="1" lang="en" sz="1100">
                          <a:latin typeface="Roboto Condensed"/>
                          <a:ea typeface="Roboto Condensed"/>
                          <a:cs typeface="Roboto Condensed"/>
                          <a:sym typeface="Roboto Condensed"/>
                        </a:rPr>
                        <a:t>What is the assumption we’re</a:t>
                      </a:r>
                      <a:endParaRPr b="1" i="1" sz="1100">
                        <a:latin typeface="Roboto Condensed"/>
                        <a:ea typeface="Roboto Condensed"/>
                        <a:cs typeface="Roboto Condensed"/>
                        <a:sym typeface="Roboto Condensed"/>
                      </a:endParaRPr>
                    </a:p>
                    <a:p>
                      <a:pPr indent="0" lvl="0" marL="0" rtl="0" algn="l">
                        <a:spcBef>
                          <a:spcPts val="0"/>
                        </a:spcBef>
                        <a:spcAft>
                          <a:spcPts val="0"/>
                        </a:spcAft>
                        <a:buNone/>
                      </a:pPr>
                      <a:r>
                        <a:rPr b="1" i="1" lang="en" sz="1100">
                          <a:latin typeface="Roboto Condensed"/>
                          <a:ea typeface="Roboto Condensed"/>
                          <a:cs typeface="Roboto Condensed"/>
                          <a:sym typeface="Roboto Condensed"/>
                        </a:rPr>
                        <a:t>challenging?</a:t>
                      </a:r>
                      <a:endParaRPr b="1" i="1" sz="1100">
                        <a:latin typeface="Roboto Condensed"/>
                        <a:ea typeface="Roboto Condensed"/>
                        <a:cs typeface="Roboto Condensed"/>
                        <a:sym typeface="Roboto Condensed"/>
                      </a:endParaRPr>
                    </a:p>
                  </a:txBody>
                  <a:tcPr marT="91425" marB="91425" marR="91425" marL="91425">
                    <a:solidFill>
                      <a:srgbClr val="FFFFFF"/>
                    </a:solidFill>
                  </a:tcPr>
                </a:tc>
                <a:tc>
                  <a:txBody>
                    <a:bodyPr/>
                    <a:lstStyle/>
                    <a:p>
                      <a:pPr indent="0" lvl="0" marL="0" rtl="0" algn="l">
                        <a:spcBef>
                          <a:spcPts val="0"/>
                        </a:spcBef>
                        <a:spcAft>
                          <a:spcPts val="0"/>
                        </a:spcAft>
                        <a:buNone/>
                      </a:pPr>
                      <a:r>
                        <a:t/>
                      </a:r>
                      <a:endParaRPr sz="1100">
                        <a:latin typeface="Roboto Condensed"/>
                        <a:ea typeface="Roboto Condensed"/>
                        <a:cs typeface="Roboto Condensed"/>
                        <a:sym typeface="Roboto Condensed"/>
                      </a:endParaRPr>
                    </a:p>
                  </a:txBody>
                  <a:tcPr marT="91425" marB="91425" marR="91425" marL="91425">
                    <a:solidFill>
                      <a:srgbClr val="FFFFFF"/>
                    </a:solidFill>
                  </a:tcPr>
                </a:tc>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2" name="Shape 2682"/>
        <p:cNvGrpSpPr/>
        <p:nvPr/>
      </p:nvGrpSpPr>
      <p:grpSpPr>
        <a:xfrm>
          <a:off x="0" y="0"/>
          <a:ext cx="0" cy="0"/>
          <a:chOff x="0" y="0"/>
          <a:chExt cx="0" cy="0"/>
        </a:xfrm>
      </p:grpSpPr>
      <p:sp>
        <p:nvSpPr>
          <p:cNvPr id="2683" name="Google Shape;2683;p97"/>
          <p:cNvSpPr txBox="1"/>
          <p:nvPr/>
        </p:nvSpPr>
        <p:spPr>
          <a:xfrm>
            <a:off x="6985925" y="347550"/>
            <a:ext cx="1791300" cy="1197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i="1" lang="en" sz="1200">
                <a:latin typeface="Roboto Condensed"/>
                <a:ea typeface="Roboto Condensed"/>
                <a:cs typeface="Roboto Condensed"/>
                <a:sym typeface="Roboto Condensed"/>
              </a:rPr>
              <a:t>More at </a:t>
            </a:r>
            <a:r>
              <a:rPr b="1" i="1" lang="en" sz="1200" u="sng">
                <a:solidFill>
                  <a:schemeClr val="hlink"/>
                </a:solidFill>
                <a:latin typeface="Roboto Condensed"/>
                <a:ea typeface="Roboto Condensed"/>
                <a:cs typeface="Roboto Condensed"/>
                <a:sym typeface="Roboto Condensed"/>
                <a:hlinkClick r:id="rId3"/>
              </a:rPr>
              <a:t>FindingSteadyGround.com</a:t>
            </a:r>
            <a:r>
              <a:rPr b="1" i="1" lang="en" sz="1200">
                <a:latin typeface="Roboto Condensed"/>
                <a:ea typeface="Roboto Condensed"/>
                <a:cs typeface="Roboto Condensed"/>
                <a:sym typeface="Roboto Condensed"/>
              </a:rPr>
              <a:t> </a:t>
            </a:r>
            <a:endParaRPr b="1" i="1" sz="1200">
              <a:latin typeface="Roboto Condensed"/>
              <a:ea typeface="Roboto Condensed"/>
              <a:cs typeface="Roboto Condensed"/>
              <a:sym typeface="Roboto Condensed"/>
            </a:endParaRPr>
          </a:p>
        </p:txBody>
      </p:sp>
      <p:sp>
        <p:nvSpPr>
          <p:cNvPr id="2684" name="Google Shape;2684;p97"/>
          <p:cNvSpPr txBox="1"/>
          <p:nvPr>
            <p:ph type="title"/>
          </p:nvPr>
        </p:nvSpPr>
        <p:spPr>
          <a:xfrm>
            <a:off x="814275"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FINDING STEADY GROUND</a:t>
            </a:r>
            <a:endParaRPr/>
          </a:p>
          <a:p>
            <a:pPr indent="0" lvl="0" marL="0" rtl="0" algn="l">
              <a:spcBef>
                <a:spcPts val="0"/>
              </a:spcBef>
              <a:spcAft>
                <a:spcPts val="0"/>
              </a:spcAft>
              <a:buNone/>
            </a:pPr>
            <a:r>
              <a:rPr b="0" i="1" lang="en" sz="1600"/>
              <a:t>7 behaviors to strengthen our spirits to resist and thrive</a:t>
            </a:r>
            <a:endParaRPr b="0" i="1" sz="1600"/>
          </a:p>
        </p:txBody>
      </p:sp>
      <p:sp>
        <p:nvSpPr>
          <p:cNvPr id="2685" name="Google Shape;2685;p97"/>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2686" name="Google Shape;2686;p97"/>
          <p:cNvGraphicFramePr/>
          <p:nvPr/>
        </p:nvGraphicFramePr>
        <p:xfrm>
          <a:off x="358288" y="2168775"/>
          <a:ext cx="3000000" cy="3000000"/>
        </p:xfrm>
        <a:graphic>
          <a:graphicData uri="http://schemas.openxmlformats.org/drawingml/2006/table">
            <a:tbl>
              <a:tblPr>
                <a:noFill/>
                <a:tableStyleId>{90D90D92-91DD-48A0-A801-F264D7D0D089}</a:tableStyleId>
              </a:tblPr>
              <a:tblGrid>
                <a:gridCol w="904950"/>
                <a:gridCol w="904950"/>
                <a:gridCol w="6608950"/>
              </a:tblGrid>
              <a:tr h="503900">
                <a:tc>
                  <a:txBody>
                    <a:bodyPr/>
                    <a:lstStyle/>
                    <a:p>
                      <a:pPr indent="0" lvl="0" marL="0" rtl="0" algn="ctr">
                        <a:lnSpc>
                          <a:spcPct val="115000"/>
                        </a:lnSpc>
                        <a:spcBef>
                          <a:spcPts val="0"/>
                        </a:spcBef>
                        <a:spcAft>
                          <a:spcPts val="0"/>
                        </a:spcAft>
                        <a:buNone/>
                      </a:pPr>
                      <a:r>
                        <a:t/>
                      </a:r>
                      <a:endParaRPr b="1" sz="2400">
                        <a:solidFill>
                          <a:srgbClr val="17292E"/>
                        </a:solidFill>
                        <a:latin typeface="Times New Roman"/>
                        <a:ea typeface="Times New Roman"/>
                        <a:cs typeface="Times New Roman"/>
                        <a:sym typeface="Times New Roman"/>
                      </a:endParaRPr>
                    </a:p>
                  </a:txBody>
                  <a:tcPr marT="91425" marB="91425" marR="68575" marL="68575">
                    <a:lnB cap="flat" cmpd="sng" w="38025">
                      <a:solidFill>
                        <a:srgbClr val="95B3D7"/>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2400">
                          <a:solidFill>
                            <a:srgbClr val="17292E"/>
                          </a:solidFill>
                          <a:latin typeface="Times New Roman"/>
                          <a:ea typeface="Times New Roman"/>
                          <a:cs typeface="Times New Roman"/>
                          <a:sym typeface="Times New Roman"/>
                        </a:rPr>
                        <a:t>1</a:t>
                      </a:r>
                      <a:endParaRPr b="1" sz="2400">
                        <a:solidFill>
                          <a:srgbClr val="17292E"/>
                        </a:solidFill>
                        <a:latin typeface="Times New Roman"/>
                        <a:ea typeface="Times New Roman"/>
                        <a:cs typeface="Times New Roman"/>
                        <a:sym typeface="Times New Roman"/>
                      </a:endParaRPr>
                    </a:p>
                  </a:txBody>
                  <a:tcPr marT="91425" marB="91425" marR="68575" marL="68575">
                    <a:lnB cap="flat" cmpd="sng" w="38025">
                      <a:solidFill>
                        <a:srgbClr val="95B3D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solidFill>
                            <a:srgbClr val="17292E"/>
                          </a:solidFill>
                          <a:highlight>
                            <a:srgbClr val="FFFFFF"/>
                          </a:highlight>
                          <a:latin typeface="Roboto Condensed"/>
                          <a:ea typeface="Roboto Condensed"/>
                          <a:cs typeface="Roboto Condensed"/>
                          <a:sym typeface="Roboto Condensed"/>
                        </a:rPr>
                        <a:t>Every day:</a:t>
                      </a:r>
                      <a:endParaRPr sz="900">
                        <a:solidFill>
                          <a:srgbClr val="17292E"/>
                        </a:solidFill>
                        <a:highlight>
                          <a:srgbClr val="FFFFFF"/>
                        </a:highlight>
                        <a:latin typeface="Roboto Condensed"/>
                        <a:ea typeface="Roboto Condensed"/>
                        <a:cs typeface="Roboto Condensed"/>
                        <a:sym typeface="Roboto Condensed"/>
                      </a:endParaRPr>
                    </a:p>
                    <a:p>
                      <a:pPr indent="0" lvl="0" marL="0" rtl="0" algn="l">
                        <a:lnSpc>
                          <a:spcPct val="115000"/>
                        </a:lnSpc>
                        <a:spcBef>
                          <a:spcPts val="0"/>
                        </a:spcBef>
                        <a:spcAft>
                          <a:spcPts val="0"/>
                        </a:spcAft>
                        <a:buNone/>
                      </a:pPr>
                      <a:r>
                        <a:rPr lang="en" sz="1200">
                          <a:solidFill>
                            <a:srgbClr val="17292E"/>
                          </a:solidFill>
                          <a:highlight>
                            <a:srgbClr val="FFFFFF"/>
                          </a:highlight>
                          <a:latin typeface="Roboto Condensed"/>
                          <a:ea typeface="Roboto Condensed"/>
                          <a:cs typeface="Roboto Condensed"/>
                          <a:sym typeface="Roboto Condensed"/>
                        </a:rPr>
                        <a:t>I will make a conscious decision about when and where I'll get news — and what I'll do afterwards.</a:t>
                      </a:r>
                      <a:endParaRPr sz="1200">
                        <a:solidFill>
                          <a:srgbClr val="17292E"/>
                        </a:solidFill>
                        <a:highlight>
                          <a:srgbClr val="FFFFFF"/>
                        </a:highlight>
                        <a:latin typeface="Roboto Condensed"/>
                        <a:ea typeface="Roboto Condensed"/>
                        <a:cs typeface="Roboto Condensed"/>
                        <a:sym typeface="Roboto Condensed"/>
                      </a:endParaRPr>
                    </a:p>
                  </a:txBody>
                  <a:tcPr marT="91425" marB="91425" marR="68575" marL="68575">
                    <a:lnB cap="flat" cmpd="sng" w="38025">
                      <a:solidFill>
                        <a:srgbClr val="95B3D7"/>
                      </a:solidFill>
                      <a:prstDash val="solid"/>
                      <a:round/>
                      <a:headEnd len="sm" w="sm" type="none"/>
                      <a:tailEnd len="sm" w="sm" type="none"/>
                    </a:lnB>
                  </a:tcPr>
                </a:tc>
              </a:tr>
              <a:tr h="503900">
                <a:tc>
                  <a:txBody>
                    <a:bodyPr/>
                    <a:lstStyle/>
                    <a:p>
                      <a:pPr indent="0" lvl="0" marL="0" rtl="0" algn="ctr">
                        <a:lnSpc>
                          <a:spcPct val="115000"/>
                        </a:lnSpc>
                        <a:spcBef>
                          <a:spcPts val="0"/>
                        </a:spcBef>
                        <a:spcAft>
                          <a:spcPts val="0"/>
                        </a:spcAft>
                        <a:buNone/>
                      </a:pPr>
                      <a:r>
                        <a:t/>
                      </a:r>
                      <a:endParaRPr b="1" sz="2400">
                        <a:solidFill>
                          <a:srgbClr val="17292E"/>
                        </a:solidFill>
                        <a:latin typeface="Times New Roman"/>
                        <a:ea typeface="Times New Roman"/>
                        <a:cs typeface="Times New Roman"/>
                        <a:sym typeface="Times New Roman"/>
                      </a:endParaRPr>
                    </a:p>
                  </a:txBody>
                  <a:tcPr marT="91425" marB="91425" marR="68575" marL="68575">
                    <a:lnT cap="flat" cmpd="sng" w="38025">
                      <a:solidFill>
                        <a:srgbClr val="95B3D7"/>
                      </a:solidFill>
                      <a:prstDash val="solid"/>
                      <a:round/>
                      <a:headEnd len="sm" w="sm" type="none"/>
                      <a:tailEnd len="sm" w="sm" type="none"/>
                    </a:lnT>
                    <a:lnB cap="flat" cmpd="sng" w="38025">
                      <a:solidFill>
                        <a:srgbClr val="95B3D7"/>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2400">
                          <a:solidFill>
                            <a:srgbClr val="17292E"/>
                          </a:solidFill>
                          <a:latin typeface="Times New Roman"/>
                          <a:ea typeface="Times New Roman"/>
                          <a:cs typeface="Times New Roman"/>
                          <a:sym typeface="Times New Roman"/>
                        </a:rPr>
                        <a:t>2</a:t>
                      </a:r>
                      <a:endParaRPr b="1" sz="2400">
                        <a:solidFill>
                          <a:srgbClr val="17292E"/>
                        </a:solidFill>
                        <a:latin typeface="Times New Roman"/>
                        <a:ea typeface="Times New Roman"/>
                        <a:cs typeface="Times New Roman"/>
                        <a:sym typeface="Times New Roman"/>
                      </a:endParaRPr>
                    </a:p>
                  </a:txBody>
                  <a:tcPr marT="91425" marB="91425" marR="68575" marL="68575">
                    <a:lnT cap="flat" cmpd="sng" w="38025">
                      <a:solidFill>
                        <a:srgbClr val="95B3D7"/>
                      </a:solidFill>
                      <a:prstDash val="solid"/>
                      <a:round/>
                      <a:headEnd len="sm" w="sm" type="none"/>
                      <a:tailEnd len="sm" w="sm" type="none"/>
                    </a:lnT>
                    <a:lnB cap="flat" cmpd="sng" w="38025">
                      <a:solidFill>
                        <a:srgbClr val="95B3D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solidFill>
                            <a:srgbClr val="17292E"/>
                          </a:solidFill>
                          <a:highlight>
                            <a:srgbClr val="FFFFFF"/>
                          </a:highlight>
                          <a:latin typeface="Roboto Condensed"/>
                          <a:ea typeface="Roboto Condensed"/>
                          <a:cs typeface="Roboto Condensed"/>
                          <a:sym typeface="Roboto Condensed"/>
                        </a:rPr>
                        <a:t>Once a week:</a:t>
                      </a:r>
                      <a:endParaRPr sz="900">
                        <a:solidFill>
                          <a:srgbClr val="17292E"/>
                        </a:solidFill>
                        <a:highlight>
                          <a:srgbClr val="FFFFFF"/>
                        </a:highlight>
                        <a:latin typeface="Roboto Condensed"/>
                        <a:ea typeface="Roboto Condensed"/>
                        <a:cs typeface="Roboto Condensed"/>
                        <a:sym typeface="Roboto Condensed"/>
                      </a:endParaRPr>
                    </a:p>
                    <a:p>
                      <a:pPr indent="0" lvl="0" marL="0" rtl="0" algn="l">
                        <a:lnSpc>
                          <a:spcPct val="115000"/>
                        </a:lnSpc>
                        <a:spcBef>
                          <a:spcPts val="0"/>
                        </a:spcBef>
                        <a:spcAft>
                          <a:spcPts val="0"/>
                        </a:spcAft>
                        <a:buNone/>
                      </a:pPr>
                      <a:r>
                        <a:rPr lang="en" sz="1200">
                          <a:solidFill>
                            <a:srgbClr val="17292E"/>
                          </a:solidFill>
                          <a:highlight>
                            <a:srgbClr val="FFFFFF"/>
                          </a:highlight>
                          <a:latin typeface="Roboto Condensed"/>
                          <a:ea typeface="Roboto Condensed"/>
                          <a:cs typeface="Roboto Condensed"/>
                          <a:sym typeface="Roboto Condensed"/>
                        </a:rPr>
                        <a:t>I will get together with some people face-to-face to support each other and</a:t>
                      </a:r>
                      <a:br>
                        <a:rPr lang="en" sz="1200">
                          <a:solidFill>
                            <a:srgbClr val="17292E"/>
                          </a:solidFill>
                          <a:highlight>
                            <a:srgbClr val="FFFFFF"/>
                          </a:highlight>
                          <a:latin typeface="Roboto Condensed"/>
                          <a:ea typeface="Roboto Condensed"/>
                          <a:cs typeface="Roboto Condensed"/>
                          <a:sym typeface="Roboto Condensed"/>
                        </a:rPr>
                      </a:br>
                      <a:r>
                        <a:rPr lang="en" sz="1200">
                          <a:solidFill>
                            <a:srgbClr val="17292E"/>
                          </a:solidFill>
                          <a:highlight>
                            <a:srgbClr val="FFFFFF"/>
                          </a:highlight>
                          <a:latin typeface="Roboto Condensed"/>
                          <a:ea typeface="Roboto Condensed"/>
                          <a:cs typeface="Roboto Condensed"/>
                          <a:sym typeface="Roboto Condensed"/>
                        </a:rPr>
                        <a:t> make sure we stay in motion.</a:t>
                      </a:r>
                      <a:endParaRPr sz="1200">
                        <a:solidFill>
                          <a:srgbClr val="17292E"/>
                        </a:solidFill>
                        <a:highlight>
                          <a:srgbClr val="FFFFFF"/>
                        </a:highlight>
                        <a:latin typeface="Roboto Condensed"/>
                        <a:ea typeface="Roboto Condensed"/>
                        <a:cs typeface="Roboto Condensed"/>
                        <a:sym typeface="Roboto Condensed"/>
                      </a:endParaRPr>
                    </a:p>
                  </a:txBody>
                  <a:tcPr marT="91425" marB="91425" marR="68575" marL="68575">
                    <a:lnT cap="flat" cmpd="sng" w="38025">
                      <a:solidFill>
                        <a:srgbClr val="95B3D7"/>
                      </a:solidFill>
                      <a:prstDash val="solid"/>
                      <a:round/>
                      <a:headEnd len="sm" w="sm" type="none"/>
                      <a:tailEnd len="sm" w="sm" type="none"/>
                    </a:lnT>
                    <a:lnB cap="flat" cmpd="sng" w="38025">
                      <a:solidFill>
                        <a:srgbClr val="95B3D7"/>
                      </a:solidFill>
                      <a:prstDash val="solid"/>
                      <a:round/>
                      <a:headEnd len="sm" w="sm" type="none"/>
                      <a:tailEnd len="sm" w="sm" type="none"/>
                    </a:lnB>
                  </a:tcPr>
                </a:tc>
              </a:tr>
              <a:tr h="639450">
                <a:tc>
                  <a:txBody>
                    <a:bodyPr/>
                    <a:lstStyle/>
                    <a:p>
                      <a:pPr indent="0" lvl="0" marL="0" rtl="0" algn="ctr">
                        <a:lnSpc>
                          <a:spcPct val="115000"/>
                        </a:lnSpc>
                        <a:spcBef>
                          <a:spcPts val="0"/>
                        </a:spcBef>
                        <a:spcAft>
                          <a:spcPts val="0"/>
                        </a:spcAft>
                        <a:buNone/>
                      </a:pPr>
                      <a:r>
                        <a:t/>
                      </a:r>
                      <a:endParaRPr b="1" sz="2400">
                        <a:solidFill>
                          <a:srgbClr val="17292E"/>
                        </a:solidFill>
                        <a:latin typeface="Times New Roman"/>
                        <a:ea typeface="Times New Roman"/>
                        <a:cs typeface="Times New Roman"/>
                        <a:sym typeface="Times New Roman"/>
                      </a:endParaRPr>
                    </a:p>
                  </a:txBody>
                  <a:tcPr marT="91425" marB="91425" marR="68575" marL="68575">
                    <a:lnT cap="flat" cmpd="sng" w="38025">
                      <a:solidFill>
                        <a:srgbClr val="95B3D7"/>
                      </a:solidFill>
                      <a:prstDash val="solid"/>
                      <a:round/>
                      <a:headEnd len="sm" w="sm" type="none"/>
                      <a:tailEnd len="sm" w="sm" type="none"/>
                    </a:lnT>
                    <a:lnB cap="flat" cmpd="sng" w="38025">
                      <a:solidFill>
                        <a:srgbClr val="95B3D7"/>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2400">
                          <a:solidFill>
                            <a:srgbClr val="17292E"/>
                          </a:solidFill>
                          <a:latin typeface="Times New Roman"/>
                          <a:ea typeface="Times New Roman"/>
                          <a:cs typeface="Times New Roman"/>
                          <a:sym typeface="Times New Roman"/>
                        </a:rPr>
                        <a:t>3</a:t>
                      </a:r>
                      <a:endParaRPr b="1" sz="2400">
                        <a:solidFill>
                          <a:srgbClr val="17292E"/>
                        </a:solidFill>
                        <a:latin typeface="Times New Roman"/>
                        <a:ea typeface="Times New Roman"/>
                        <a:cs typeface="Times New Roman"/>
                        <a:sym typeface="Times New Roman"/>
                      </a:endParaRPr>
                    </a:p>
                  </a:txBody>
                  <a:tcPr marT="91425" marB="91425" marR="68575" marL="68575">
                    <a:lnT cap="flat" cmpd="sng" w="38025">
                      <a:solidFill>
                        <a:srgbClr val="95B3D7"/>
                      </a:solidFill>
                      <a:prstDash val="solid"/>
                      <a:round/>
                      <a:headEnd len="sm" w="sm" type="none"/>
                      <a:tailEnd len="sm" w="sm" type="none"/>
                    </a:lnT>
                    <a:lnB cap="flat" cmpd="sng" w="38025">
                      <a:solidFill>
                        <a:srgbClr val="95B3D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solidFill>
                            <a:srgbClr val="17292E"/>
                          </a:solidFill>
                          <a:highlight>
                            <a:srgbClr val="FFFFFF"/>
                          </a:highlight>
                          <a:latin typeface="Roboto Condensed"/>
                          <a:ea typeface="Roboto Condensed"/>
                          <a:cs typeface="Roboto Condensed"/>
                          <a:sym typeface="Roboto Condensed"/>
                        </a:rPr>
                        <a:t>Once a week:</a:t>
                      </a:r>
                      <a:endParaRPr sz="900">
                        <a:solidFill>
                          <a:srgbClr val="17292E"/>
                        </a:solidFill>
                        <a:highlight>
                          <a:srgbClr val="FFFFFF"/>
                        </a:highlight>
                        <a:latin typeface="Roboto Condensed"/>
                        <a:ea typeface="Roboto Condensed"/>
                        <a:cs typeface="Roboto Condensed"/>
                        <a:sym typeface="Roboto Condensed"/>
                      </a:endParaRPr>
                    </a:p>
                    <a:p>
                      <a:pPr indent="0" lvl="0" marL="0" rtl="0" algn="l">
                        <a:lnSpc>
                          <a:spcPct val="115000"/>
                        </a:lnSpc>
                        <a:spcBef>
                          <a:spcPts val="0"/>
                        </a:spcBef>
                        <a:spcAft>
                          <a:spcPts val="0"/>
                        </a:spcAft>
                        <a:buNone/>
                      </a:pPr>
                      <a:r>
                        <a:rPr lang="en" sz="1200">
                          <a:solidFill>
                            <a:srgbClr val="17292E"/>
                          </a:solidFill>
                          <a:highlight>
                            <a:srgbClr val="FFFFFF"/>
                          </a:highlight>
                          <a:latin typeface="Roboto Condensed"/>
                          <a:ea typeface="Roboto Condensed"/>
                          <a:cs typeface="Roboto Condensed"/>
                          <a:sym typeface="Roboto Condensed"/>
                        </a:rPr>
                        <a:t>I will pray, meditate, or reflect on those I know who are being impacted by oppressive policies, and extend that love to all who may be suffering.</a:t>
                      </a:r>
                      <a:endParaRPr sz="1200">
                        <a:solidFill>
                          <a:srgbClr val="17292E"/>
                        </a:solidFill>
                        <a:highlight>
                          <a:srgbClr val="FFFFFF"/>
                        </a:highlight>
                        <a:latin typeface="Roboto Condensed"/>
                        <a:ea typeface="Roboto Condensed"/>
                        <a:cs typeface="Roboto Condensed"/>
                        <a:sym typeface="Roboto Condensed"/>
                      </a:endParaRPr>
                    </a:p>
                  </a:txBody>
                  <a:tcPr marT="91425" marB="91425" marR="68575" marL="68575">
                    <a:lnT cap="flat" cmpd="sng" w="38025">
                      <a:solidFill>
                        <a:srgbClr val="95B3D7"/>
                      </a:solidFill>
                      <a:prstDash val="solid"/>
                      <a:round/>
                      <a:headEnd len="sm" w="sm" type="none"/>
                      <a:tailEnd len="sm" w="sm" type="none"/>
                    </a:lnT>
                    <a:lnB cap="flat" cmpd="sng" w="38025">
                      <a:solidFill>
                        <a:srgbClr val="95B3D7"/>
                      </a:solidFill>
                      <a:prstDash val="solid"/>
                      <a:round/>
                      <a:headEnd len="sm" w="sm" type="none"/>
                      <a:tailEnd len="sm" w="sm" type="none"/>
                    </a:lnB>
                  </a:tcPr>
                </a:tc>
              </a:tr>
              <a:tr h="503900">
                <a:tc>
                  <a:txBody>
                    <a:bodyPr/>
                    <a:lstStyle/>
                    <a:p>
                      <a:pPr indent="0" lvl="0" marL="0" rtl="0" algn="ctr">
                        <a:lnSpc>
                          <a:spcPct val="115000"/>
                        </a:lnSpc>
                        <a:spcBef>
                          <a:spcPts val="0"/>
                        </a:spcBef>
                        <a:spcAft>
                          <a:spcPts val="0"/>
                        </a:spcAft>
                        <a:buNone/>
                      </a:pPr>
                      <a:r>
                        <a:t/>
                      </a:r>
                      <a:endParaRPr b="1" sz="2400">
                        <a:solidFill>
                          <a:srgbClr val="17292E"/>
                        </a:solidFill>
                        <a:latin typeface="Times New Roman"/>
                        <a:ea typeface="Times New Roman"/>
                        <a:cs typeface="Times New Roman"/>
                        <a:sym typeface="Times New Roman"/>
                      </a:endParaRPr>
                    </a:p>
                  </a:txBody>
                  <a:tcPr marT="91425" marB="91425" marR="68575" marL="68575">
                    <a:lnT cap="flat" cmpd="sng" w="38025">
                      <a:solidFill>
                        <a:srgbClr val="95B3D7"/>
                      </a:solidFill>
                      <a:prstDash val="solid"/>
                      <a:round/>
                      <a:headEnd len="sm" w="sm" type="none"/>
                      <a:tailEnd len="sm" w="sm" type="none"/>
                    </a:lnT>
                    <a:lnB cap="flat" cmpd="sng" w="38025">
                      <a:solidFill>
                        <a:srgbClr val="95B3D7"/>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2400">
                          <a:solidFill>
                            <a:srgbClr val="17292E"/>
                          </a:solidFill>
                          <a:latin typeface="Times New Roman"/>
                          <a:ea typeface="Times New Roman"/>
                          <a:cs typeface="Times New Roman"/>
                          <a:sym typeface="Times New Roman"/>
                        </a:rPr>
                        <a:t>4</a:t>
                      </a:r>
                      <a:endParaRPr b="1" sz="2400">
                        <a:solidFill>
                          <a:srgbClr val="17292E"/>
                        </a:solidFill>
                        <a:latin typeface="Times New Roman"/>
                        <a:ea typeface="Times New Roman"/>
                        <a:cs typeface="Times New Roman"/>
                        <a:sym typeface="Times New Roman"/>
                      </a:endParaRPr>
                    </a:p>
                  </a:txBody>
                  <a:tcPr marT="91425" marB="91425" marR="68575" marL="68575">
                    <a:lnT cap="flat" cmpd="sng" w="38025">
                      <a:solidFill>
                        <a:srgbClr val="95B3D7"/>
                      </a:solidFill>
                      <a:prstDash val="solid"/>
                      <a:round/>
                      <a:headEnd len="sm" w="sm" type="none"/>
                      <a:tailEnd len="sm" w="sm" type="none"/>
                    </a:lnT>
                    <a:lnB cap="flat" cmpd="sng" w="38025">
                      <a:solidFill>
                        <a:srgbClr val="95B3D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solidFill>
                            <a:srgbClr val="17292E"/>
                          </a:solidFill>
                          <a:highlight>
                            <a:srgbClr val="FFFFFF"/>
                          </a:highlight>
                          <a:latin typeface="Roboto Condensed"/>
                          <a:ea typeface="Roboto Condensed"/>
                          <a:cs typeface="Roboto Condensed"/>
                          <a:sym typeface="Roboto Condensed"/>
                        </a:rPr>
                        <a:t>Once a week:</a:t>
                      </a:r>
                      <a:endParaRPr sz="900">
                        <a:solidFill>
                          <a:srgbClr val="17292E"/>
                        </a:solidFill>
                        <a:highlight>
                          <a:srgbClr val="FFFFFF"/>
                        </a:highlight>
                        <a:latin typeface="Roboto Condensed"/>
                        <a:ea typeface="Roboto Condensed"/>
                        <a:cs typeface="Roboto Condensed"/>
                        <a:sym typeface="Roboto Condensed"/>
                      </a:endParaRPr>
                    </a:p>
                    <a:p>
                      <a:pPr indent="0" lvl="0" marL="0" rtl="0" algn="l">
                        <a:lnSpc>
                          <a:spcPct val="115000"/>
                        </a:lnSpc>
                        <a:spcBef>
                          <a:spcPts val="0"/>
                        </a:spcBef>
                        <a:spcAft>
                          <a:spcPts val="0"/>
                        </a:spcAft>
                        <a:buNone/>
                      </a:pPr>
                      <a:r>
                        <a:rPr lang="en" sz="1200">
                          <a:solidFill>
                            <a:srgbClr val="17292E"/>
                          </a:solidFill>
                          <a:highlight>
                            <a:srgbClr val="FFFFFF"/>
                          </a:highlight>
                          <a:latin typeface="Roboto Condensed"/>
                          <a:ea typeface="Roboto Condensed"/>
                          <a:cs typeface="Roboto Condensed"/>
                          <a:sym typeface="Roboto Condensed"/>
                        </a:rPr>
                        <a:t>I will read, listen to, or share a story about how others have resisted injustice.</a:t>
                      </a:r>
                      <a:endParaRPr sz="1200">
                        <a:solidFill>
                          <a:srgbClr val="17292E"/>
                        </a:solidFill>
                        <a:highlight>
                          <a:srgbClr val="FFFFFF"/>
                        </a:highlight>
                        <a:latin typeface="Roboto Condensed"/>
                        <a:ea typeface="Roboto Condensed"/>
                        <a:cs typeface="Roboto Condensed"/>
                        <a:sym typeface="Roboto Condensed"/>
                      </a:endParaRPr>
                    </a:p>
                  </a:txBody>
                  <a:tcPr marT="91425" marB="91425" marR="68575" marL="68575">
                    <a:lnT cap="flat" cmpd="sng" w="38025">
                      <a:solidFill>
                        <a:srgbClr val="95B3D7"/>
                      </a:solidFill>
                      <a:prstDash val="solid"/>
                      <a:round/>
                      <a:headEnd len="sm" w="sm" type="none"/>
                      <a:tailEnd len="sm" w="sm" type="none"/>
                    </a:lnT>
                    <a:lnB cap="flat" cmpd="sng" w="38025">
                      <a:solidFill>
                        <a:srgbClr val="95B3D7"/>
                      </a:solidFill>
                      <a:prstDash val="solid"/>
                      <a:round/>
                      <a:headEnd len="sm" w="sm" type="none"/>
                      <a:tailEnd len="sm" w="sm" type="none"/>
                    </a:lnB>
                  </a:tcPr>
                </a:tc>
              </a:tr>
              <a:tr h="503900">
                <a:tc>
                  <a:txBody>
                    <a:bodyPr/>
                    <a:lstStyle/>
                    <a:p>
                      <a:pPr indent="0" lvl="0" marL="0" rtl="0" algn="ctr">
                        <a:lnSpc>
                          <a:spcPct val="115000"/>
                        </a:lnSpc>
                        <a:spcBef>
                          <a:spcPts val="0"/>
                        </a:spcBef>
                        <a:spcAft>
                          <a:spcPts val="0"/>
                        </a:spcAft>
                        <a:buNone/>
                      </a:pPr>
                      <a:r>
                        <a:t/>
                      </a:r>
                      <a:endParaRPr b="1" sz="2400">
                        <a:solidFill>
                          <a:srgbClr val="17292E"/>
                        </a:solidFill>
                        <a:latin typeface="Times New Roman"/>
                        <a:ea typeface="Times New Roman"/>
                        <a:cs typeface="Times New Roman"/>
                        <a:sym typeface="Times New Roman"/>
                      </a:endParaRPr>
                    </a:p>
                  </a:txBody>
                  <a:tcPr marT="91425" marB="91425" marR="68575" marL="68575">
                    <a:lnT cap="flat" cmpd="sng" w="38025">
                      <a:solidFill>
                        <a:srgbClr val="95B3D7"/>
                      </a:solidFill>
                      <a:prstDash val="solid"/>
                      <a:round/>
                      <a:headEnd len="sm" w="sm" type="none"/>
                      <a:tailEnd len="sm" w="sm" type="none"/>
                    </a:lnT>
                    <a:lnB cap="flat" cmpd="sng" w="38025">
                      <a:solidFill>
                        <a:srgbClr val="95B3D7"/>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2400">
                          <a:solidFill>
                            <a:srgbClr val="17292E"/>
                          </a:solidFill>
                          <a:latin typeface="Times New Roman"/>
                          <a:ea typeface="Times New Roman"/>
                          <a:cs typeface="Times New Roman"/>
                          <a:sym typeface="Times New Roman"/>
                        </a:rPr>
                        <a:t>5</a:t>
                      </a:r>
                      <a:endParaRPr b="1" sz="2400">
                        <a:solidFill>
                          <a:srgbClr val="17292E"/>
                        </a:solidFill>
                        <a:latin typeface="Times New Roman"/>
                        <a:ea typeface="Times New Roman"/>
                        <a:cs typeface="Times New Roman"/>
                        <a:sym typeface="Times New Roman"/>
                      </a:endParaRPr>
                    </a:p>
                  </a:txBody>
                  <a:tcPr marT="91425" marB="91425" marR="68575" marL="68575">
                    <a:lnT cap="flat" cmpd="sng" w="38025">
                      <a:solidFill>
                        <a:srgbClr val="95B3D7"/>
                      </a:solidFill>
                      <a:prstDash val="solid"/>
                      <a:round/>
                      <a:headEnd len="sm" w="sm" type="none"/>
                      <a:tailEnd len="sm" w="sm" type="none"/>
                    </a:lnT>
                    <a:lnB cap="flat" cmpd="sng" w="38025">
                      <a:solidFill>
                        <a:srgbClr val="95B3D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solidFill>
                            <a:srgbClr val="17292E"/>
                          </a:solidFill>
                          <a:highlight>
                            <a:srgbClr val="FFFFFF"/>
                          </a:highlight>
                          <a:latin typeface="Roboto Condensed"/>
                          <a:ea typeface="Roboto Condensed"/>
                          <a:cs typeface="Roboto Condensed"/>
                          <a:sym typeface="Roboto Condensed"/>
                        </a:rPr>
                        <a:t>Once a week:</a:t>
                      </a:r>
                      <a:endParaRPr sz="900">
                        <a:solidFill>
                          <a:srgbClr val="17292E"/>
                        </a:solidFill>
                        <a:highlight>
                          <a:srgbClr val="FFFFFF"/>
                        </a:highlight>
                        <a:latin typeface="Roboto Condensed"/>
                        <a:ea typeface="Roboto Condensed"/>
                        <a:cs typeface="Roboto Condensed"/>
                        <a:sym typeface="Roboto Condensed"/>
                      </a:endParaRPr>
                    </a:p>
                    <a:p>
                      <a:pPr indent="0" lvl="0" marL="0" rtl="0" algn="l">
                        <a:lnSpc>
                          <a:spcPct val="115000"/>
                        </a:lnSpc>
                        <a:spcBef>
                          <a:spcPts val="0"/>
                        </a:spcBef>
                        <a:spcAft>
                          <a:spcPts val="0"/>
                        </a:spcAft>
                        <a:buNone/>
                      </a:pPr>
                      <a:r>
                        <a:rPr lang="en" sz="1200">
                          <a:solidFill>
                            <a:srgbClr val="17292E"/>
                          </a:solidFill>
                          <a:highlight>
                            <a:srgbClr val="FFFFFF"/>
                          </a:highlight>
                          <a:latin typeface="Roboto Condensed"/>
                          <a:ea typeface="Roboto Condensed"/>
                          <a:cs typeface="Roboto Condensed"/>
                          <a:sym typeface="Roboto Condensed"/>
                        </a:rPr>
                        <a:t>I will be aware of myself as one who creates.</a:t>
                      </a:r>
                      <a:endParaRPr sz="1200">
                        <a:solidFill>
                          <a:srgbClr val="17292E"/>
                        </a:solidFill>
                        <a:highlight>
                          <a:srgbClr val="FFFFFF"/>
                        </a:highlight>
                        <a:latin typeface="Roboto Condensed"/>
                        <a:ea typeface="Roboto Condensed"/>
                        <a:cs typeface="Roboto Condensed"/>
                        <a:sym typeface="Roboto Condensed"/>
                      </a:endParaRPr>
                    </a:p>
                  </a:txBody>
                  <a:tcPr marT="91425" marB="91425" marR="68575" marL="68575">
                    <a:lnT cap="flat" cmpd="sng" w="38025">
                      <a:solidFill>
                        <a:srgbClr val="95B3D7"/>
                      </a:solidFill>
                      <a:prstDash val="solid"/>
                      <a:round/>
                      <a:headEnd len="sm" w="sm" type="none"/>
                      <a:tailEnd len="sm" w="sm" type="none"/>
                    </a:lnT>
                    <a:lnB cap="flat" cmpd="sng" w="38025">
                      <a:solidFill>
                        <a:srgbClr val="95B3D7"/>
                      </a:solidFill>
                      <a:prstDash val="solid"/>
                      <a:round/>
                      <a:headEnd len="sm" w="sm" type="none"/>
                      <a:tailEnd len="sm" w="sm" type="none"/>
                    </a:lnB>
                  </a:tcPr>
                </a:tc>
              </a:tr>
              <a:tr h="503900">
                <a:tc>
                  <a:txBody>
                    <a:bodyPr/>
                    <a:lstStyle/>
                    <a:p>
                      <a:pPr indent="0" lvl="0" marL="0" rtl="0" algn="ctr">
                        <a:lnSpc>
                          <a:spcPct val="115000"/>
                        </a:lnSpc>
                        <a:spcBef>
                          <a:spcPts val="0"/>
                        </a:spcBef>
                        <a:spcAft>
                          <a:spcPts val="0"/>
                        </a:spcAft>
                        <a:buNone/>
                      </a:pPr>
                      <a:r>
                        <a:t/>
                      </a:r>
                      <a:endParaRPr b="1" sz="2400">
                        <a:solidFill>
                          <a:srgbClr val="17292E"/>
                        </a:solidFill>
                        <a:latin typeface="Times New Roman"/>
                        <a:ea typeface="Times New Roman"/>
                        <a:cs typeface="Times New Roman"/>
                        <a:sym typeface="Times New Roman"/>
                      </a:endParaRPr>
                    </a:p>
                  </a:txBody>
                  <a:tcPr marT="91425" marB="91425" marR="68575" marL="68575">
                    <a:lnT cap="flat" cmpd="sng" w="38025">
                      <a:solidFill>
                        <a:srgbClr val="95B3D7"/>
                      </a:solidFill>
                      <a:prstDash val="solid"/>
                      <a:round/>
                      <a:headEnd len="sm" w="sm" type="none"/>
                      <a:tailEnd len="sm" w="sm" type="none"/>
                    </a:lnT>
                    <a:lnB cap="flat" cmpd="sng" w="38025">
                      <a:solidFill>
                        <a:srgbClr val="95B3D7"/>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2400">
                          <a:solidFill>
                            <a:srgbClr val="17292E"/>
                          </a:solidFill>
                          <a:latin typeface="Times New Roman"/>
                          <a:ea typeface="Times New Roman"/>
                          <a:cs typeface="Times New Roman"/>
                          <a:sym typeface="Times New Roman"/>
                        </a:rPr>
                        <a:t>6</a:t>
                      </a:r>
                      <a:endParaRPr b="1" sz="2400">
                        <a:solidFill>
                          <a:srgbClr val="17292E"/>
                        </a:solidFill>
                        <a:latin typeface="Times New Roman"/>
                        <a:ea typeface="Times New Roman"/>
                        <a:cs typeface="Times New Roman"/>
                        <a:sym typeface="Times New Roman"/>
                      </a:endParaRPr>
                    </a:p>
                  </a:txBody>
                  <a:tcPr marT="91425" marB="91425" marR="68575" marL="68575">
                    <a:lnT cap="flat" cmpd="sng" w="38025">
                      <a:solidFill>
                        <a:srgbClr val="95B3D7"/>
                      </a:solidFill>
                      <a:prstDash val="solid"/>
                      <a:round/>
                      <a:headEnd len="sm" w="sm" type="none"/>
                      <a:tailEnd len="sm" w="sm" type="none"/>
                    </a:lnT>
                    <a:lnB cap="flat" cmpd="sng" w="38025">
                      <a:solidFill>
                        <a:srgbClr val="95B3D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solidFill>
                            <a:srgbClr val="17292E"/>
                          </a:solidFill>
                          <a:highlight>
                            <a:srgbClr val="FFFFFF"/>
                          </a:highlight>
                          <a:latin typeface="Roboto Condensed"/>
                          <a:ea typeface="Roboto Condensed"/>
                          <a:cs typeface="Roboto Condensed"/>
                          <a:sym typeface="Roboto Condensed"/>
                        </a:rPr>
                        <a:t>Once a week:</a:t>
                      </a:r>
                      <a:endParaRPr sz="900">
                        <a:solidFill>
                          <a:srgbClr val="17292E"/>
                        </a:solidFill>
                        <a:highlight>
                          <a:srgbClr val="FFFFFF"/>
                        </a:highlight>
                        <a:latin typeface="Roboto Condensed"/>
                        <a:ea typeface="Roboto Condensed"/>
                        <a:cs typeface="Roboto Condensed"/>
                        <a:sym typeface="Roboto Condensed"/>
                      </a:endParaRPr>
                    </a:p>
                    <a:p>
                      <a:pPr indent="0" lvl="0" marL="0" rtl="0" algn="l">
                        <a:lnSpc>
                          <a:spcPct val="115000"/>
                        </a:lnSpc>
                        <a:spcBef>
                          <a:spcPts val="0"/>
                        </a:spcBef>
                        <a:spcAft>
                          <a:spcPts val="0"/>
                        </a:spcAft>
                        <a:buNone/>
                      </a:pPr>
                      <a:r>
                        <a:rPr lang="en" sz="1200">
                          <a:solidFill>
                            <a:srgbClr val="17292E"/>
                          </a:solidFill>
                          <a:highlight>
                            <a:srgbClr val="FFFFFF"/>
                          </a:highlight>
                          <a:latin typeface="Roboto Condensed"/>
                          <a:ea typeface="Roboto Condensed"/>
                          <a:cs typeface="Roboto Condensed"/>
                          <a:sym typeface="Roboto Condensed"/>
                        </a:rPr>
                        <a:t>I will take a conscious break from social media.</a:t>
                      </a:r>
                      <a:endParaRPr sz="1200">
                        <a:solidFill>
                          <a:srgbClr val="17292E"/>
                        </a:solidFill>
                        <a:highlight>
                          <a:srgbClr val="FFFFFF"/>
                        </a:highlight>
                        <a:latin typeface="Roboto Condensed"/>
                        <a:ea typeface="Roboto Condensed"/>
                        <a:cs typeface="Roboto Condensed"/>
                        <a:sym typeface="Roboto Condensed"/>
                      </a:endParaRPr>
                    </a:p>
                  </a:txBody>
                  <a:tcPr marT="91425" marB="91425" marR="68575" marL="68575">
                    <a:lnT cap="flat" cmpd="sng" w="38025">
                      <a:solidFill>
                        <a:srgbClr val="95B3D7"/>
                      </a:solidFill>
                      <a:prstDash val="solid"/>
                      <a:round/>
                      <a:headEnd len="sm" w="sm" type="none"/>
                      <a:tailEnd len="sm" w="sm" type="none"/>
                    </a:lnT>
                    <a:lnB cap="flat" cmpd="sng" w="38025">
                      <a:solidFill>
                        <a:srgbClr val="95B3D7"/>
                      </a:solidFill>
                      <a:prstDash val="solid"/>
                      <a:round/>
                      <a:headEnd len="sm" w="sm" type="none"/>
                      <a:tailEnd len="sm" w="sm" type="none"/>
                    </a:lnB>
                  </a:tcPr>
                </a:tc>
              </a:tr>
              <a:tr h="667075">
                <a:tc>
                  <a:txBody>
                    <a:bodyPr/>
                    <a:lstStyle/>
                    <a:p>
                      <a:pPr indent="0" lvl="0" marL="0" rtl="0" algn="ctr">
                        <a:lnSpc>
                          <a:spcPct val="115000"/>
                        </a:lnSpc>
                        <a:spcBef>
                          <a:spcPts val="0"/>
                        </a:spcBef>
                        <a:spcAft>
                          <a:spcPts val="0"/>
                        </a:spcAft>
                        <a:buNone/>
                      </a:pPr>
                      <a:r>
                        <a:t/>
                      </a:r>
                      <a:endParaRPr b="1" sz="2400">
                        <a:solidFill>
                          <a:srgbClr val="17292E"/>
                        </a:solidFill>
                        <a:latin typeface="Times New Roman"/>
                        <a:ea typeface="Times New Roman"/>
                        <a:cs typeface="Times New Roman"/>
                        <a:sym typeface="Times New Roman"/>
                      </a:endParaRPr>
                    </a:p>
                  </a:txBody>
                  <a:tcPr marT="91425" marB="91425" marR="68575" marL="68575">
                    <a:lnT cap="flat" cmpd="sng" w="38025">
                      <a:solidFill>
                        <a:srgbClr val="95B3D7"/>
                      </a:solidFill>
                      <a:prstDash val="solid"/>
                      <a:round/>
                      <a:headEnd len="sm" w="sm" type="none"/>
                      <a:tailEnd len="sm" w="sm" type="none"/>
                    </a:lnT>
                  </a:tcPr>
                </a:tc>
                <a:tc>
                  <a:txBody>
                    <a:bodyPr/>
                    <a:lstStyle/>
                    <a:p>
                      <a:pPr indent="0" lvl="0" marL="0" rtl="0" algn="ctr">
                        <a:lnSpc>
                          <a:spcPct val="115000"/>
                        </a:lnSpc>
                        <a:spcBef>
                          <a:spcPts val="0"/>
                        </a:spcBef>
                        <a:spcAft>
                          <a:spcPts val="0"/>
                        </a:spcAft>
                        <a:buNone/>
                      </a:pPr>
                      <a:r>
                        <a:rPr b="1" lang="en" sz="2400">
                          <a:solidFill>
                            <a:srgbClr val="17292E"/>
                          </a:solidFill>
                          <a:latin typeface="Times New Roman"/>
                          <a:ea typeface="Times New Roman"/>
                          <a:cs typeface="Times New Roman"/>
                          <a:sym typeface="Times New Roman"/>
                        </a:rPr>
                        <a:t>7</a:t>
                      </a:r>
                      <a:endParaRPr b="1" sz="2400">
                        <a:solidFill>
                          <a:srgbClr val="17292E"/>
                        </a:solidFill>
                        <a:latin typeface="Times New Roman"/>
                        <a:ea typeface="Times New Roman"/>
                        <a:cs typeface="Times New Roman"/>
                        <a:sym typeface="Times New Roman"/>
                      </a:endParaRPr>
                    </a:p>
                  </a:txBody>
                  <a:tcPr marT="91425" marB="91425" marR="68575" marL="68575">
                    <a:lnT cap="flat" cmpd="sng" w="38025">
                      <a:solidFill>
                        <a:srgbClr val="95B3D7"/>
                      </a:solidFill>
                      <a:prstDash val="solid"/>
                      <a:round/>
                      <a:headEnd len="sm" w="sm" type="none"/>
                      <a:tailEnd len="sm" w="sm" type="none"/>
                    </a:lnT>
                  </a:tcPr>
                </a:tc>
                <a:tc>
                  <a:txBody>
                    <a:bodyPr/>
                    <a:lstStyle/>
                    <a:p>
                      <a:pPr indent="0" lvl="0" marL="0" rtl="0" algn="l">
                        <a:lnSpc>
                          <a:spcPct val="115000"/>
                        </a:lnSpc>
                        <a:spcBef>
                          <a:spcPts val="0"/>
                        </a:spcBef>
                        <a:spcAft>
                          <a:spcPts val="0"/>
                        </a:spcAft>
                        <a:buNone/>
                      </a:pPr>
                      <a:r>
                        <a:rPr lang="en" sz="900">
                          <a:solidFill>
                            <a:srgbClr val="17292E"/>
                          </a:solidFill>
                          <a:highlight>
                            <a:srgbClr val="FFFFFF"/>
                          </a:highlight>
                          <a:latin typeface="Roboto Condensed"/>
                          <a:ea typeface="Roboto Condensed"/>
                          <a:cs typeface="Roboto Condensed"/>
                          <a:sym typeface="Roboto Condensed"/>
                        </a:rPr>
                        <a:t>Once a week:</a:t>
                      </a:r>
                      <a:endParaRPr sz="900">
                        <a:solidFill>
                          <a:srgbClr val="17292E"/>
                        </a:solidFill>
                        <a:highlight>
                          <a:srgbClr val="FFFFFF"/>
                        </a:highlight>
                        <a:latin typeface="Roboto Condensed"/>
                        <a:ea typeface="Roboto Condensed"/>
                        <a:cs typeface="Roboto Condensed"/>
                        <a:sym typeface="Roboto Condensed"/>
                      </a:endParaRPr>
                    </a:p>
                    <a:p>
                      <a:pPr indent="0" lvl="0" marL="0" rtl="0" algn="l">
                        <a:lnSpc>
                          <a:spcPct val="115000"/>
                        </a:lnSpc>
                        <a:spcBef>
                          <a:spcPts val="0"/>
                        </a:spcBef>
                        <a:spcAft>
                          <a:spcPts val="0"/>
                        </a:spcAft>
                        <a:buNone/>
                      </a:pPr>
                      <a:r>
                        <a:rPr lang="en" sz="1200">
                          <a:solidFill>
                            <a:srgbClr val="17292E"/>
                          </a:solidFill>
                          <a:highlight>
                            <a:srgbClr val="FFFFFF"/>
                          </a:highlight>
                          <a:latin typeface="Roboto Condensed"/>
                          <a:ea typeface="Roboto Condensed"/>
                          <a:cs typeface="Roboto Condensed"/>
                          <a:sym typeface="Roboto Condensed"/>
                        </a:rPr>
                        <a:t>I will commit to sharing with others what’s helping me.</a:t>
                      </a:r>
                      <a:endParaRPr sz="1200">
                        <a:solidFill>
                          <a:srgbClr val="17292E"/>
                        </a:solidFill>
                        <a:highlight>
                          <a:srgbClr val="FFFFFF"/>
                        </a:highlight>
                        <a:latin typeface="Roboto Condensed"/>
                        <a:ea typeface="Roboto Condensed"/>
                        <a:cs typeface="Roboto Condensed"/>
                        <a:sym typeface="Roboto Condensed"/>
                      </a:endParaRPr>
                    </a:p>
                  </a:txBody>
                  <a:tcPr marT="91425" marB="91425" marR="68575" marL="68575">
                    <a:lnT cap="flat" cmpd="sng" w="38025">
                      <a:solidFill>
                        <a:srgbClr val="95B3D7"/>
                      </a:solidFill>
                      <a:prstDash val="solid"/>
                      <a:round/>
                      <a:headEnd len="sm" w="sm" type="none"/>
                      <a:tailEnd len="sm" w="sm" type="none"/>
                    </a:lnT>
                  </a:tcPr>
                </a:tc>
              </a:tr>
            </a:tbl>
          </a:graphicData>
        </a:graphic>
      </p:graphicFrame>
      <p:pic>
        <p:nvPicPr>
          <p:cNvPr id="2687" name="Google Shape;2687;p97"/>
          <p:cNvPicPr preferRelativeResize="0"/>
          <p:nvPr/>
        </p:nvPicPr>
        <p:blipFill>
          <a:blip r:embed="rId4">
            <a:alphaModFix/>
          </a:blip>
          <a:stretch>
            <a:fillRect/>
          </a:stretch>
        </p:blipFill>
        <p:spPr>
          <a:xfrm>
            <a:off x="535145" y="1675950"/>
            <a:ext cx="925085" cy="1094775"/>
          </a:xfrm>
          <a:prstGeom prst="rect">
            <a:avLst/>
          </a:prstGeom>
          <a:noFill/>
          <a:ln>
            <a:noFill/>
          </a:ln>
        </p:spPr>
      </p:pic>
      <p:pic>
        <p:nvPicPr>
          <p:cNvPr id="2688" name="Google Shape;2688;p97"/>
          <p:cNvPicPr preferRelativeResize="0"/>
          <p:nvPr/>
        </p:nvPicPr>
        <p:blipFill>
          <a:blip r:embed="rId5">
            <a:alphaModFix/>
          </a:blip>
          <a:stretch>
            <a:fillRect/>
          </a:stretch>
        </p:blipFill>
        <p:spPr>
          <a:xfrm>
            <a:off x="673863" y="3375825"/>
            <a:ext cx="890479" cy="788075"/>
          </a:xfrm>
          <a:prstGeom prst="rect">
            <a:avLst/>
          </a:prstGeom>
          <a:noFill/>
          <a:ln>
            <a:noFill/>
          </a:ln>
        </p:spPr>
      </p:pic>
      <p:pic>
        <p:nvPicPr>
          <p:cNvPr id="2689" name="Google Shape;2689;p97"/>
          <p:cNvPicPr preferRelativeResize="0"/>
          <p:nvPr/>
        </p:nvPicPr>
        <p:blipFill>
          <a:blip r:embed="rId6">
            <a:alphaModFix/>
          </a:blip>
          <a:stretch>
            <a:fillRect/>
          </a:stretch>
        </p:blipFill>
        <p:spPr>
          <a:xfrm>
            <a:off x="8020575" y="2770735"/>
            <a:ext cx="682250" cy="573090"/>
          </a:xfrm>
          <a:prstGeom prst="rect">
            <a:avLst/>
          </a:prstGeom>
          <a:noFill/>
          <a:ln>
            <a:noFill/>
          </a:ln>
        </p:spPr>
      </p:pic>
      <p:pic>
        <p:nvPicPr>
          <p:cNvPr id="2690" name="Google Shape;2690;p97"/>
          <p:cNvPicPr preferRelativeResize="0"/>
          <p:nvPr/>
        </p:nvPicPr>
        <p:blipFill>
          <a:blip r:embed="rId7">
            <a:alphaModFix/>
          </a:blip>
          <a:stretch>
            <a:fillRect/>
          </a:stretch>
        </p:blipFill>
        <p:spPr>
          <a:xfrm>
            <a:off x="6985925" y="4374525"/>
            <a:ext cx="555883" cy="486400"/>
          </a:xfrm>
          <a:prstGeom prst="rect">
            <a:avLst/>
          </a:prstGeom>
          <a:noFill/>
          <a:ln>
            <a:noFill/>
          </a:ln>
        </p:spPr>
      </p:pic>
      <p:pic>
        <p:nvPicPr>
          <p:cNvPr id="2691" name="Google Shape;2691;p97"/>
          <p:cNvPicPr preferRelativeResize="0"/>
          <p:nvPr/>
        </p:nvPicPr>
        <p:blipFill>
          <a:blip r:embed="rId8">
            <a:alphaModFix/>
          </a:blip>
          <a:stretch>
            <a:fillRect/>
          </a:stretch>
        </p:blipFill>
        <p:spPr>
          <a:xfrm>
            <a:off x="656569" y="4474566"/>
            <a:ext cx="682250" cy="1018284"/>
          </a:xfrm>
          <a:prstGeom prst="rect">
            <a:avLst/>
          </a:prstGeom>
          <a:noFill/>
          <a:ln>
            <a:noFill/>
          </a:ln>
        </p:spPr>
      </p:pic>
      <p:pic>
        <p:nvPicPr>
          <p:cNvPr id="2692" name="Google Shape;2692;p97"/>
          <p:cNvPicPr preferRelativeResize="0"/>
          <p:nvPr/>
        </p:nvPicPr>
        <p:blipFill>
          <a:blip r:embed="rId9">
            <a:alphaModFix/>
          </a:blip>
          <a:stretch>
            <a:fillRect/>
          </a:stretch>
        </p:blipFill>
        <p:spPr>
          <a:xfrm>
            <a:off x="5495580" y="5219688"/>
            <a:ext cx="401639" cy="795325"/>
          </a:xfrm>
          <a:prstGeom prst="rect">
            <a:avLst/>
          </a:prstGeom>
          <a:noFill/>
          <a:ln>
            <a:noFill/>
          </a:ln>
        </p:spPr>
      </p:pic>
      <p:pic>
        <p:nvPicPr>
          <p:cNvPr id="2693" name="Google Shape;2693;p97"/>
          <p:cNvPicPr preferRelativeResize="0"/>
          <p:nvPr/>
        </p:nvPicPr>
        <p:blipFill>
          <a:blip r:embed="rId10">
            <a:alphaModFix/>
          </a:blip>
          <a:stretch>
            <a:fillRect/>
          </a:stretch>
        </p:blipFill>
        <p:spPr>
          <a:xfrm>
            <a:off x="777963" y="6147192"/>
            <a:ext cx="682250" cy="6720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7" name="Shape 2697"/>
        <p:cNvGrpSpPr/>
        <p:nvPr/>
      </p:nvGrpSpPr>
      <p:grpSpPr>
        <a:xfrm>
          <a:off x="0" y="0"/>
          <a:ext cx="0" cy="0"/>
          <a:chOff x="0" y="0"/>
          <a:chExt cx="0" cy="0"/>
        </a:xfrm>
      </p:grpSpPr>
      <p:sp>
        <p:nvSpPr>
          <p:cNvPr id="2698" name="Google Shape;2698;p98"/>
          <p:cNvSpPr txBox="1"/>
          <p:nvPr>
            <p:ph type="title"/>
          </p:nvPr>
        </p:nvSpPr>
        <p:spPr>
          <a:xfrm>
            <a:off x="814275"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PILLARS OF SUPPORT</a:t>
            </a:r>
            <a:endParaRPr/>
          </a:p>
        </p:txBody>
      </p:sp>
      <p:sp>
        <p:nvSpPr>
          <p:cNvPr id="2699" name="Google Shape;2699;p98"/>
          <p:cNvSpPr txBox="1"/>
          <p:nvPr>
            <p:ph idx="1" type="body"/>
          </p:nvPr>
        </p:nvSpPr>
        <p:spPr>
          <a:xfrm>
            <a:off x="738075" y="2074600"/>
            <a:ext cx="4288500" cy="4194000"/>
          </a:xfrm>
          <a:prstGeom prst="rect">
            <a:avLst/>
          </a:prstGeom>
        </p:spPr>
        <p:txBody>
          <a:bodyPr anchorCtr="0" anchor="ctr" bIns="91425" lIns="91425" spcFirstLastPara="1" rIns="91425" wrap="square" tIns="91425">
            <a:noAutofit/>
          </a:bodyPr>
          <a:lstStyle/>
          <a:p>
            <a:pPr indent="0" lvl="0" marL="0" rtl="0" algn="l">
              <a:spcBef>
                <a:spcPts val="600"/>
              </a:spcBef>
              <a:spcAft>
                <a:spcPts val="0"/>
              </a:spcAft>
              <a:buNone/>
            </a:pPr>
            <a:r>
              <a:rPr lang="en"/>
              <a:t>The dominant view of power is that it flows from the top down-ward. </a:t>
            </a:r>
            <a:endParaRPr/>
          </a:p>
          <a:p>
            <a:pPr indent="0" lvl="0" marL="0" rtl="0" algn="l">
              <a:spcBef>
                <a:spcPts val="1000"/>
              </a:spcBef>
              <a:spcAft>
                <a:spcPts val="1000"/>
              </a:spcAft>
              <a:buNone/>
            </a:pPr>
            <a:r>
              <a:rPr lang="en"/>
              <a:t>A student does what their teacher tells them to do. The teacher takes orders from the principal. The principal takes orders from their administrator. And so on, all the way up the pyramid to the head of state.</a:t>
            </a:r>
            <a:endParaRPr/>
          </a:p>
        </p:txBody>
      </p:sp>
      <p:sp>
        <p:nvSpPr>
          <p:cNvPr id="2700" name="Google Shape;2700;p98"/>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701" name="Google Shape;2701;p98"/>
          <p:cNvPicPr preferRelativeResize="0"/>
          <p:nvPr/>
        </p:nvPicPr>
        <p:blipFill>
          <a:blip r:embed="rId3">
            <a:alphaModFix/>
          </a:blip>
          <a:stretch>
            <a:fillRect/>
          </a:stretch>
        </p:blipFill>
        <p:spPr>
          <a:xfrm>
            <a:off x="5102900" y="2511848"/>
            <a:ext cx="3845947" cy="270322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464" name="Shape 1464"/>
        <p:cNvGrpSpPr/>
        <p:nvPr/>
      </p:nvGrpSpPr>
      <p:grpSpPr>
        <a:xfrm>
          <a:off x="0" y="0"/>
          <a:ext cx="0" cy="0"/>
          <a:chOff x="0" y="0"/>
          <a:chExt cx="0" cy="0"/>
        </a:xfrm>
      </p:grpSpPr>
      <p:sp>
        <p:nvSpPr>
          <p:cNvPr id="1465" name="Google Shape;1465;p54"/>
          <p:cNvSpPr txBox="1"/>
          <p:nvPr>
            <p:ph idx="4294967295" type="body"/>
          </p:nvPr>
        </p:nvSpPr>
        <p:spPr>
          <a:xfrm>
            <a:off x="3232250" y="931325"/>
            <a:ext cx="2762400" cy="52713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Clr>
                <a:schemeClr val="dk1"/>
              </a:buClr>
              <a:buSzPts val="1100"/>
              <a:buFont typeface="Arial"/>
              <a:buNone/>
            </a:pPr>
            <a:r>
              <a:rPr b="1" lang="en" sz="2000">
                <a:latin typeface="Roboto Condensed"/>
                <a:ea typeface="Roboto Condensed"/>
                <a:cs typeface="Roboto Condensed"/>
                <a:sym typeface="Roboto Condensed"/>
              </a:rPr>
              <a:t>ONLINE GAMES &amp; ENERGISERS</a:t>
            </a:r>
            <a:endParaRPr b="1" sz="2000">
              <a:latin typeface="Roboto Condensed"/>
              <a:ea typeface="Roboto Condensed"/>
              <a:cs typeface="Roboto Condensed"/>
              <a:sym typeface="Roboto Condensed"/>
            </a:endParaRPr>
          </a:p>
          <a:p>
            <a:pPr indent="0" lvl="0" marL="0" rtl="0" algn="l">
              <a:spcBef>
                <a:spcPts val="600"/>
              </a:spcBef>
              <a:spcAft>
                <a:spcPts val="0"/>
              </a:spcAft>
              <a:buNone/>
            </a:pPr>
            <a:r>
              <a:rPr b="1" i="1" lang="en" sz="1200">
                <a:solidFill>
                  <a:schemeClr val="accent2"/>
                </a:solidFill>
              </a:rPr>
              <a:t>Tools to break up content, play, release, team-build, and have fun.</a:t>
            </a:r>
            <a:endParaRPr b="1" i="1" sz="1200">
              <a:solidFill>
                <a:schemeClr val="accent2"/>
              </a:solidFill>
            </a:endParaRPr>
          </a:p>
          <a:p>
            <a:pPr indent="0" lvl="0" marL="0" rtl="0" algn="l">
              <a:spcBef>
                <a:spcPts val="600"/>
              </a:spcBef>
              <a:spcAft>
                <a:spcPts val="0"/>
              </a:spcAft>
              <a:buNone/>
            </a:pPr>
            <a:r>
              <a:t/>
            </a:r>
            <a:endParaRPr b="1" i="1" sz="1200">
              <a:solidFill>
                <a:schemeClr val="accent2"/>
              </a:solidFill>
            </a:endParaRPr>
          </a:p>
          <a:p>
            <a:pPr indent="0" lvl="0" marL="0" rtl="0" algn="l">
              <a:spcBef>
                <a:spcPts val="600"/>
              </a:spcBef>
              <a:spcAft>
                <a:spcPts val="0"/>
              </a:spcAft>
              <a:buNone/>
            </a:pPr>
            <a:r>
              <a:rPr b="1" lang="en" sz="1300">
                <a:latin typeface="Roboto Condensed"/>
                <a:ea typeface="Roboto Condensed"/>
                <a:cs typeface="Roboto Condensed"/>
                <a:sym typeface="Roboto Condensed"/>
              </a:rPr>
              <a:t>INTRO: </a:t>
            </a:r>
            <a:r>
              <a:rPr b="1" lang="en" sz="1300" u="sng">
                <a:solidFill>
                  <a:schemeClr val="dk2"/>
                </a:solidFill>
                <a:hlinkClick action="ppaction://hlinksldjump" r:id="rId3"/>
              </a:rPr>
              <a:t>A few techniques to know</a:t>
            </a:r>
            <a:endParaRPr b="1" sz="1300">
              <a:solidFill>
                <a:schemeClr val="dk2"/>
              </a:solidFill>
            </a:endParaRPr>
          </a:p>
          <a:p>
            <a:pPr indent="0" lvl="0" marL="0" rtl="0" algn="l">
              <a:spcBef>
                <a:spcPts val="1000"/>
              </a:spcBef>
              <a:spcAft>
                <a:spcPts val="0"/>
              </a:spcAft>
              <a:buNone/>
            </a:pPr>
            <a:r>
              <a:rPr b="1" lang="en" sz="1300">
                <a:latin typeface="Roboto Condensed"/>
                <a:ea typeface="Roboto Condensed"/>
                <a:cs typeface="Roboto Condensed"/>
                <a:sym typeface="Roboto Condensed"/>
              </a:rPr>
              <a:t>COMPETITIVE GAMES</a:t>
            </a:r>
            <a:endParaRPr b="1" sz="1300">
              <a:latin typeface="Roboto Condensed"/>
              <a:ea typeface="Roboto Condensed"/>
              <a:cs typeface="Roboto Condensed"/>
              <a:sym typeface="Roboto Condensed"/>
            </a:endParaRPr>
          </a:p>
          <a:p>
            <a:pPr indent="0" lvl="0" marL="0" rtl="0" algn="l">
              <a:spcBef>
                <a:spcPts val="1000"/>
              </a:spcBef>
              <a:spcAft>
                <a:spcPts val="0"/>
              </a:spcAft>
              <a:buNone/>
            </a:pPr>
            <a:r>
              <a:rPr b="1" i="1" lang="en" sz="1200">
                <a:solidFill>
                  <a:schemeClr val="accent2"/>
                </a:solidFill>
              </a:rPr>
              <a:t>Games that can be more or less competitive</a:t>
            </a:r>
            <a:endParaRPr sz="1300"/>
          </a:p>
          <a:p>
            <a:pPr indent="-311150" lvl="0" marL="457200" rtl="0" algn="l">
              <a:spcBef>
                <a:spcPts val="600"/>
              </a:spcBef>
              <a:spcAft>
                <a:spcPts val="0"/>
              </a:spcAft>
              <a:buClr>
                <a:schemeClr val="dk1"/>
              </a:buClr>
              <a:buSzPts val="1300"/>
              <a:buChar char="▰"/>
            </a:pPr>
            <a:r>
              <a:rPr lang="en" sz="1300" u="sng">
                <a:hlinkClick action="ppaction://hlinksldjump" r:id="rId4"/>
              </a:rPr>
              <a:t>Virtual Scavenger Hunt</a:t>
            </a:r>
            <a:endParaRPr sz="1300"/>
          </a:p>
          <a:p>
            <a:pPr indent="-311150" lvl="0" marL="457200" rtl="0" algn="l">
              <a:spcBef>
                <a:spcPts val="0"/>
              </a:spcBef>
              <a:spcAft>
                <a:spcPts val="0"/>
              </a:spcAft>
              <a:buClr>
                <a:schemeClr val="dk1"/>
              </a:buClr>
              <a:buSzPts val="1300"/>
              <a:buChar char="▰"/>
            </a:pPr>
            <a:r>
              <a:rPr lang="en" sz="1300" u="sng">
                <a:hlinkClick action="ppaction://hlinksldjump" r:id="rId5"/>
              </a:rPr>
              <a:t>Scategories</a:t>
            </a:r>
            <a:endParaRPr sz="1300"/>
          </a:p>
          <a:p>
            <a:pPr indent="-311150" lvl="0" marL="457200" rtl="0" algn="l">
              <a:spcBef>
                <a:spcPts val="0"/>
              </a:spcBef>
              <a:spcAft>
                <a:spcPts val="0"/>
              </a:spcAft>
              <a:buClr>
                <a:schemeClr val="dk1"/>
              </a:buClr>
              <a:buSzPts val="1300"/>
              <a:buChar char="▰"/>
            </a:pPr>
            <a:r>
              <a:rPr lang="en" sz="1300" u="sng">
                <a:hlinkClick action="ppaction://hlinksldjump" r:id="rId6"/>
              </a:rPr>
              <a:t>Hide and S</a:t>
            </a:r>
            <a:r>
              <a:rPr lang="en" sz="1300" u="sng">
                <a:solidFill>
                  <a:schemeClr val="dk2"/>
                </a:solidFill>
                <a:hlinkClick action="ppaction://hlinksldjump" r:id="rId7"/>
              </a:rPr>
              <a:t>eek</a:t>
            </a:r>
            <a:r>
              <a:rPr lang="en" sz="1300">
                <a:solidFill>
                  <a:schemeClr val="dk2"/>
                </a:solidFill>
              </a:rPr>
              <a:t>*</a:t>
            </a:r>
            <a:endParaRPr sz="1300">
              <a:solidFill>
                <a:schemeClr val="dk2"/>
              </a:solidFill>
            </a:endParaRPr>
          </a:p>
          <a:p>
            <a:pPr indent="-311150" lvl="0" marL="457200" rtl="0" algn="l">
              <a:spcBef>
                <a:spcPts val="0"/>
              </a:spcBef>
              <a:spcAft>
                <a:spcPts val="0"/>
              </a:spcAft>
              <a:buClr>
                <a:schemeClr val="dk2"/>
              </a:buClr>
              <a:buSzPts val="1300"/>
              <a:buChar char="▰"/>
            </a:pPr>
            <a:r>
              <a:rPr lang="en" sz="1300" u="sng">
                <a:solidFill>
                  <a:schemeClr val="dk2"/>
                </a:solidFill>
                <a:hlinkClick action="ppaction://hlinksldjump" r:id="rId8"/>
              </a:rPr>
              <a:t>2 Truths and a Lie</a:t>
            </a:r>
            <a:endParaRPr sz="1300">
              <a:solidFill>
                <a:schemeClr val="dk2"/>
              </a:solidFill>
            </a:endParaRPr>
          </a:p>
          <a:p>
            <a:pPr indent="-311150" lvl="0" marL="457200" rtl="0" algn="l">
              <a:spcBef>
                <a:spcPts val="0"/>
              </a:spcBef>
              <a:spcAft>
                <a:spcPts val="0"/>
              </a:spcAft>
              <a:buClr>
                <a:schemeClr val="dk2"/>
              </a:buClr>
              <a:buSzPts val="1300"/>
              <a:buChar char="▰"/>
            </a:pPr>
            <a:r>
              <a:rPr lang="en" sz="1300" u="sng">
                <a:solidFill>
                  <a:schemeClr val="dk2"/>
                </a:solidFill>
                <a:hlinkClick action="ppaction://hlinksldjump" r:id="rId9"/>
              </a:rPr>
              <a:t>Kamehamaha</a:t>
            </a:r>
            <a:r>
              <a:rPr lang="en" sz="1300">
                <a:solidFill>
                  <a:schemeClr val="dk2"/>
                </a:solidFill>
              </a:rPr>
              <a:t>*</a:t>
            </a:r>
            <a:endParaRPr sz="1300">
              <a:solidFill>
                <a:schemeClr val="dk2"/>
              </a:solidFill>
            </a:endParaRPr>
          </a:p>
          <a:p>
            <a:pPr indent="-311150" lvl="0" marL="457200" rtl="0" algn="l">
              <a:spcBef>
                <a:spcPts val="0"/>
              </a:spcBef>
              <a:spcAft>
                <a:spcPts val="0"/>
              </a:spcAft>
              <a:buClr>
                <a:schemeClr val="dk2"/>
              </a:buClr>
              <a:buSzPts val="1300"/>
              <a:buChar char="▰"/>
            </a:pPr>
            <a:r>
              <a:rPr lang="en" sz="1300" u="sng">
                <a:solidFill>
                  <a:schemeClr val="dk2"/>
                </a:solidFill>
                <a:hlinkClick action="ppaction://hlinksldjump" r:id="rId10"/>
              </a:rPr>
              <a:t>Guess the thing</a:t>
            </a:r>
            <a:r>
              <a:rPr lang="en" sz="1300">
                <a:solidFill>
                  <a:schemeClr val="dk2"/>
                </a:solidFill>
              </a:rPr>
              <a:t>*</a:t>
            </a:r>
            <a:endParaRPr sz="1300">
              <a:solidFill>
                <a:schemeClr val="dk2"/>
              </a:solidFill>
            </a:endParaRPr>
          </a:p>
          <a:p>
            <a:pPr indent="-311150" lvl="0" marL="457200" rtl="0" algn="l">
              <a:spcBef>
                <a:spcPts val="0"/>
              </a:spcBef>
              <a:spcAft>
                <a:spcPts val="0"/>
              </a:spcAft>
              <a:buClr>
                <a:schemeClr val="dk2"/>
              </a:buClr>
              <a:buSzPts val="1300"/>
              <a:buChar char="▰"/>
            </a:pPr>
            <a:r>
              <a:rPr lang="en" sz="1300" u="sng">
                <a:solidFill>
                  <a:schemeClr val="dk2"/>
                </a:solidFill>
                <a:hlinkClick action="ppaction://hlinksldjump" r:id="rId11"/>
              </a:rPr>
              <a:t>Pictionary</a:t>
            </a:r>
            <a:r>
              <a:rPr lang="en" sz="1300">
                <a:solidFill>
                  <a:schemeClr val="dk2"/>
                </a:solidFill>
              </a:rPr>
              <a:t>*</a:t>
            </a:r>
            <a:endParaRPr sz="1300">
              <a:solidFill>
                <a:schemeClr val="dk2"/>
              </a:solidFill>
            </a:endParaRPr>
          </a:p>
          <a:p>
            <a:pPr indent="-311150" lvl="0" marL="457200" rtl="0" algn="l">
              <a:spcBef>
                <a:spcPts val="0"/>
              </a:spcBef>
              <a:spcAft>
                <a:spcPts val="0"/>
              </a:spcAft>
              <a:buClr>
                <a:schemeClr val="dk2"/>
              </a:buClr>
              <a:buSzPts val="1300"/>
              <a:buChar char="▰"/>
            </a:pPr>
            <a:r>
              <a:rPr lang="en" sz="1300" u="sng">
                <a:solidFill>
                  <a:schemeClr val="dk2"/>
                </a:solidFill>
                <a:hlinkClick action="ppaction://hlinksldjump" r:id="rId12"/>
              </a:rPr>
              <a:t>Virtual Bingo</a:t>
            </a:r>
            <a:endParaRPr sz="1300">
              <a:solidFill>
                <a:schemeClr val="dk2"/>
              </a:solidFill>
            </a:endParaRPr>
          </a:p>
          <a:p>
            <a:pPr indent="0" lvl="0" marL="0" rtl="0" algn="l">
              <a:spcBef>
                <a:spcPts val="1000"/>
              </a:spcBef>
              <a:spcAft>
                <a:spcPts val="0"/>
              </a:spcAft>
              <a:buNone/>
            </a:pPr>
            <a:r>
              <a:rPr b="1" lang="en" sz="1300">
                <a:solidFill>
                  <a:schemeClr val="dk2"/>
                </a:solidFill>
                <a:latin typeface="Roboto Condensed"/>
                <a:ea typeface="Roboto Condensed"/>
                <a:cs typeface="Roboto Condensed"/>
                <a:sym typeface="Roboto Condensed"/>
              </a:rPr>
              <a:t>OTHER ENERGIZERS</a:t>
            </a:r>
            <a:endParaRPr b="1" sz="1300">
              <a:solidFill>
                <a:schemeClr val="dk2"/>
              </a:solidFill>
              <a:latin typeface="Roboto Condensed"/>
              <a:ea typeface="Roboto Condensed"/>
              <a:cs typeface="Roboto Condensed"/>
              <a:sym typeface="Roboto Condensed"/>
            </a:endParaRPr>
          </a:p>
          <a:p>
            <a:pPr indent="0" lvl="0" marL="0" rtl="0" algn="l">
              <a:spcBef>
                <a:spcPts val="1000"/>
              </a:spcBef>
              <a:spcAft>
                <a:spcPts val="0"/>
              </a:spcAft>
              <a:buNone/>
            </a:pPr>
            <a:r>
              <a:rPr b="1" i="1" lang="en" sz="1200">
                <a:solidFill>
                  <a:schemeClr val="dk2"/>
                </a:solidFill>
              </a:rPr>
              <a:t>Non-competitive game, stretches, improv exercises, etc.</a:t>
            </a:r>
            <a:endParaRPr b="1" sz="1600">
              <a:solidFill>
                <a:schemeClr val="dk2"/>
              </a:solidFill>
            </a:endParaRPr>
          </a:p>
          <a:p>
            <a:pPr indent="-311150" lvl="0" marL="457200" rtl="0" algn="l">
              <a:spcBef>
                <a:spcPts val="600"/>
              </a:spcBef>
              <a:spcAft>
                <a:spcPts val="0"/>
              </a:spcAft>
              <a:buClr>
                <a:schemeClr val="accent2"/>
              </a:buClr>
              <a:buSzPts val="1300"/>
              <a:buChar char="▰"/>
            </a:pPr>
            <a:r>
              <a:rPr lang="en" sz="1300" u="sng">
                <a:solidFill>
                  <a:schemeClr val="accent2"/>
                </a:solidFill>
                <a:hlinkClick action="ppaction://hlinksldjump" r:id="rId13"/>
              </a:rPr>
              <a:t>Energy Ball</a:t>
            </a:r>
            <a:r>
              <a:rPr lang="en" sz="1300">
                <a:solidFill>
                  <a:schemeClr val="accent2"/>
                </a:solidFill>
              </a:rPr>
              <a:t>*</a:t>
            </a:r>
            <a:endParaRPr sz="1300">
              <a:solidFill>
                <a:schemeClr val="accent2"/>
              </a:solidFill>
            </a:endParaRPr>
          </a:p>
          <a:p>
            <a:pPr indent="-311150" lvl="0" marL="457200" rtl="0" algn="l">
              <a:spcBef>
                <a:spcPts val="0"/>
              </a:spcBef>
              <a:spcAft>
                <a:spcPts val="0"/>
              </a:spcAft>
              <a:buClr>
                <a:schemeClr val="accent2"/>
              </a:buClr>
              <a:buSzPts val="1300"/>
              <a:buChar char="▰"/>
            </a:pPr>
            <a:r>
              <a:rPr lang="en" sz="1300" u="sng">
                <a:solidFill>
                  <a:schemeClr val="accent2"/>
                </a:solidFill>
                <a:hlinkClick action="ppaction://hlinksldjump" r:id="rId14"/>
              </a:rPr>
              <a:t>Story around the circle</a:t>
            </a:r>
            <a:endParaRPr sz="1300">
              <a:solidFill>
                <a:schemeClr val="accent2"/>
              </a:solidFill>
            </a:endParaRPr>
          </a:p>
          <a:p>
            <a:pPr indent="0" lvl="0" marL="0" rtl="0" algn="l">
              <a:spcBef>
                <a:spcPts val="1000"/>
              </a:spcBef>
              <a:spcAft>
                <a:spcPts val="1000"/>
              </a:spcAft>
              <a:buNone/>
            </a:pPr>
            <a:r>
              <a:t/>
            </a:r>
            <a:endParaRPr b="1" sz="1600">
              <a:solidFill>
                <a:schemeClr val="accent2"/>
              </a:solidFill>
            </a:endParaRPr>
          </a:p>
        </p:txBody>
      </p:sp>
      <p:sp>
        <p:nvSpPr>
          <p:cNvPr id="1466" name="Google Shape;1466;p54"/>
          <p:cNvSpPr txBox="1"/>
          <p:nvPr>
            <p:ph idx="4294967295" type="body"/>
          </p:nvPr>
        </p:nvSpPr>
        <p:spPr>
          <a:xfrm>
            <a:off x="224150" y="931325"/>
            <a:ext cx="2881200" cy="3278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sz="2000">
                <a:solidFill>
                  <a:schemeClr val="accent2"/>
                </a:solidFill>
                <a:latin typeface="Roboto Condensed"/>
                <a:ea typeface="Roboto Condensed"/>
                <a:cs typeface="Roboto Condensed"/>
                <a:sym typeface="Roboto Condensed"/>
              </a:rPr>
              <a:t>OPENINGS</a:t>
            </a:r>
            <a:endParaRPr b="1" sz="2000">
              <a:solidFill>
                <a:schemeClr val="accent2"/>
              </a:solidFill>
              <a:latin typeface="Roboto Condensed"/>
              <a:ea typeface="Roboto Condensed"/>
              <a:cs typeface="Roboto Condensed"/>
              <a:sym typeface="Roboto Condensed"/>
            </a:endParaRPr>
          </a:p>
          <a:p>
            <a:pPr indent="0" lvl="0" marL="0" rtl="0" algn="l">
              <a:spcBef>
                <a:spcPts val="600"/>
              </a:spcBef>
              <a:spcAft>
                <a:spcPts val="0"/>
              </a:spcAft>
              <a:buNone/>
            </a:pPr>
            <a:r>
              <a:rPr b="1" i="1" lang="en" sz="1200">
                <a:solidFill>
                  <a:schemeClr val="accent2"/>
                </a:solidFill>
              </a:rPr>
              <a:t>Set the stage for excited learning</a:t>
            </a:r>
            <a:endParaRPr b="1" sz="2000">
              <a:solidFill>
                <a:schemeClr val="accent2"/>
              </a:solidFill>
            </a:endParaRPr>
          </a:p>
          <a:p>
            <a:pPr indent="-311150" lvl="0" marL="457200" rtl="0" algn="l">
              <a:spcBef>
                <a:spcPts val="600"/>
              </a:spcBef>
              <a:spcAft>
                <a:spcPts val="0"/>
              </a:spcAft>
              <a:buClr>
                <a:schemeClr val="accent2"/>
              </a:buClr>
              <a:buSzPts val="1300"/>
              <a:buChar char="▰"/>
            </a:pPr>
            <a:r>
              <a:rPr lang="en" sz="1300" u="sng">
                <a:solidFill>
                  <a:schemeClr val="accent2"/>
                </a:solidFill>
                <a:hlinkClick action="ppaction://hlinksldjump" r:id="rId15"/>
              </a:rPr>
              <a:t>Be Present</a:t>
            </a:r>
            <a:endParaRPr sz="1300">
              <a:solidFill>
                <a:schemeClr val="accent2"/>
              </a:solidFill>
            </a:endParaRPr>
          </a:p>
          <a:p>
            <a:pPr indent="-311150" lvl="0" marL="457200" rtl="0" algn="l">
              <a:spcBef>
                <a:spcPts val="0"/>
              </a:spcBef>
              <a:spcAft>
                <a:spcPts val="0"/>
              </a:spcAft>
              <a:buClr>
                <a:schemeClr val="accent2"/>
              </a:buClr>
              <a:buSzPts val="1300"/>
              <a:buChar char="▰"/>
            </a:pPr>
            <a:r>
              <a:rPr lang="en" sz="1300" u="sng">
                <a:solidFill>
                  <a:schemeClr val="accent2"/>
                </a:solidFill>
                <a:hlinkClick action="ppaction://hlinksldjump" r:id="rId16"/>
              </a:rPr>
              <a:t>Rituals</a:t>
            </a:r>
            <a:r>
              <a:rPr lang="en" sz="1300">
                <a:solidFill>
                  <a:schemeClr val="accent2"/>
                </a:solidFill>
              </a:rPr>
              <a:t> (E.g. kava ceremony)</a:t>
            </a:r>
            <a:endParaRPr sz="1300">
              <a:solidFill>
                <a:schemeClr val="accent2"/>
              </a:solidFill>
            </a:endParaRPr>
          </a:p>
          <a:p>
            <a:pPr indent="-311150" lvl="0" marL="457200" rtl="0" algn="l">
              <a:spcBef>
                <a:spcPts val="0"/>
              </a:spcBef>
              <a:spcAft>
                <a:spcPts val="0"/>
              </a:spcAft>
              <a:buClr>
                <a:schemeClr val="accent2"/>
              </a:buClr>
              <a:buSzPts val="1300"/>
              <a:buChar char="▰"/>
            </a:pPr>
            <a:r>
              <a:rPr lang="en" sz="1300" u="sng">
                <a:solidFill>
                  <a:schemeClr val="accent2"/>
                </a:solidFill>
                <a:hlinkClick action="ppaction://hlinksldjump" r:id="rId17"/>
              </a:rPr>
              <a:t>Grab an object that supports you</a:t>
            </a:r>
            <a:endParaRPr sz="1300">
              <a:solidFill>
                <a:schemeClr val="accent2"/>
              </a:solidFill>
            </a:endParaRPr>
          </a:p>
          <a:p>
            <a:pPr indent="-311150" lvl="0" marL="457200" rtl="0" algn="l">
              <a:spcBef>
                <a:spcPts val="0"/>
              </a:spcBef>
              <a:spcAft>
                <a:spcPts val="0"/>
              </a:spcAft>
              <a:buClr>
                <a:schemeClr val="accent2"/>
              </a:buClr>
              <a:buSzPts val="1300"/>
              <a:buChar char="▰"/>
            </a:pPr>
            <a:r>
              <a:rPr lang="en" sz="1300" u="sng">
                <a:solidFill>
                  <a:schemeClr val="accent2"/>
                </a:solidFill>
                <a:hlinkClick action="ppaction://hlinksldjump" r:id="rId18"/>
              </a:rPr>
              <a:t>Requests for this call</a:t>
            </a:r>
            <a:endParaRPr sz="1300">
              <a:solidFill>
                <a:schemeClr val="accent2"/>
              </a:solidFill>
            </a:endParaRPr>
          </a:p>
          <a:p>
            <a:pPr indent="-311150" lvl="0" marL="457200" rtl="0" algn="l">
              <a:spcBef>
                <a:spcPts val="0"/>
              </a:spcBef>
              <a:spcAft>
                <a:spcPts val="0"/>
              </a:spcAft>
              <a:buClr>
                <a:schemeClr val="accent2"/>
              </a:buClr>
              <a:buSzPts val="1300"/>
              <a:buChar char="▰"/>
            </a:pPr>
            <a:r>
              <a:rPr lang="en" sz="1300" u="sng">
                <a:solidFill>
                  <a:schemeClr val="accent2"/>
                </a:solidFill>
                <a:hlinkClick action="ppaction://hlinksldjump" r:id="rId19"/>
              </a:rPr>
              <a:t>Introductions</a:t>
            </a:r>
            <a:endParaRPr sz="1300">
              <a:solidFill>
                <a:schemeClr val="accent2"/>
              </a:solidFill>
            </a:endParaRPr>
          </a:p>
          <a:p>
            <a:pPr indent="-311150" lvl="0" marL="457200" rtl="0" algn="l">
              <a:spcBef>
                <a:spcPts val="0"/>
              </a:spcBef>
              <a:spcAft>
                <a:spcPts val="0"/>
              </a:spcAft>
              <a:buClr>
                <a:schemeClr val="accent2"/>
              </a:buClr>
              <a:buSzPts val="1300"/>
              <a:buChar char="▰"/>
            </a:pPr>
            <a:r>
              <a:rPr lang="en" sz="1300" u="sng">
                <a:solidFill>
                  <a:schemeClr val="accent2"/>
                </a:solidFill>
                <a:hlinkClick action="ppaction://hlinksldjump" r:id="rId20"/>
              </a:rPr>
              <a:t>Picture Introductions</a:t>
            </a:r>
            <a:endParaRPr sz="1300">
              <a:solidFill>
                <a:schemeClr val="accent2"/>
              </a:solidFill>
            </a:endParaRPr>
          </a:p>
          <a:p>
            <a:pPr indent="-311150" lvl="0" marL="457200" rtl="0" algn="l">
              <a:spcBef>
                <a:spcPts val="0"/>
              </a:spcBef>
              <a:spcAft>
                <a:spcPts val="0"/>
              </a:spcAft>
              <a:buClr>
                <a:schemeClr val="accent2"/>
              </a:buClr>
              <a:buSzPts val="1300"/>
              <a:buChar char="▰"/>
            </a:pPr>
            <a:r>
              <a:rPr lang="en" sz="1300" u="sng">
                <a:solidFill>
                  <a:schemeClr val="accent2"/>
                </a:solidFill>
                <a:hlinkClick action="ppaction://hlinksldjump" r:id="rId21"/>
              </a:rPr>
              <a:t>Content Introduc</a:t>
            </a:r>
            <a:r>
              <a:rPr lang="en" sz="1300" u="sng">
                <a:solidFill>
                  <a:schemeClr val="dk2"/>
                </a:solidFill>
                <a:hlinkClick action="ppaction://hlinksldjump" r:id="rId22"/>
              </a:rPr>
              <a:t>ions</a:t>
            </a:r>
            <a:endParaRPr sz="1300">
              <a:solidFill>
                <a:schemeClr val="dk2"/>
              </a:solidFill>
            </a:endParaRPr>
          </a:p>
          <a:p>
            <a:pPr indent="-311150" lvl="0" marL="457200" rtl="0" algn="l">
              <a:spcBef>
                <a:spcPts val="0"/>
              </a:spcBef>
              <a:spcAft>
                <a:spcPts val="0"/>
              </a:spcAft>
              <a:buClr>
                <a:schemeClr val="accent2"/>
              </a:buClr>
              <a:buSzPts val="1300"/>
              <a:buChar char="▰"/>
            </a:pPr>
            <a:r>
              <a:rPr lang="en" sz="1300" u="sng">
                <a:solidFill>
                  <a:schemeClr val="dk2"/>
                </a:solidFill>
                <a:hlinkClick action="ppaction://hlinksldjump" r:id="rId23"/>
              </a:rPr>
              <a:t>Group Guidelines</a:t>
            </a:r>
            <a:br>
              <a:rPr lang="en" sz="1300">
                <a:solidFill>
                  <a:schemeClr val="accent2"/>
                </a:solidFill>
              </a:rPr>
            </a:br>
            <a:endParaRPr sz="1300">
              <a:solidFill>
                <a:schemeClr val="accent2"/>
              </a:solidFill>
            </a:endParaRPr>
          </a:p>
          <a:p>
            <a:pPr indent="0" lvl="0" marL="0" rtl="0" algn="l">
              <a:spcBef>
                <a:spcPts val="1000"/>
              </a:spcBef>
              <a:spcAft>
                <a:spcPts val="0"/>
              </a:spcAft>
              <a:buNone/>
            </a:pPr>
            <a:r>
              <a:rPr b="1" lang="en" sz="2000">
                <a:solidFill>
                  <a:schemeClr val="accent2"/>
                </a:solidFill>
                <a:latin typeface="Roboto Condensed"/>
                <a:ea typeface="Roboto Condensed"/>
                <a:cs typeface="Roboto Condensed"/>
                <a:sym typeface="Roboto Condensed"/>
              </a:rPr>
              <a:t>CLOSINGS</a:t>
            </a:r>
            <a:endParaRPr b="1" sz="2000">
              <a:solidFill>
                <a:schemeClr val="accent2"/>
              </a:solidFill>
              <a:latin typeface="Roboto Condensed"/>
              <a:ea typeface="Roboto Condensed"/>
              <a:cs typeface="Roboto Condensed"/>
              <a:sym typeface="Roboto Condensed"/>
            </a:endParaRPr>
          </a:p>
          <a:p>
            <a:pPr indent="0" lvl="0" marL="0" rtl="0" algn="l">
              <a:spcBef>
                <a:spcPts val="600"/>
              </a:spcBef>
              <a:spcAft>
                <a:spcPts val="0"/>
              </a:spcAft>
              <a:buNone/>
            </a:pPr>
            <a:r>
              <a:rPr b="1" i="1" lang="en" sz="1200">
                <a:solidFill>
                  <a:schemeClr val="accent2"/>
                </a:solidFill>
              </a:rPr>
              <a:t>Checking-out of a workshop</a:t>
            </a:r>
            <a:endParaRPr b="1" sz="2000">
              <a:solidFill>
                <a:schemeClr val="accent2"/>
              </a:solidFill>
            </a:endParaRPr>
          </a:p>
          <a:p>
            <a:pPr indent="-311150" lvl="0" marL="457200" rtl="0" algn="l">
              <a:spcBef>
                <a:spcPts val="600"/>
              </a:spcBef>
              <a:spcAft>
                <a:spcPts val="0"/>
              </a:spcAft>
              <a:buClr>
                <a:schemeClr val="accent2"/>
              </a:buClr>
              <a:buSzPts val="1300"/>
              <a:buChar char="▰"/>
            </a:pPr>
            <a:r>
              <a:rPr lang="en" sz="1300" u="sng">
                <a:solidFill>
                  <a:schemeClr val="accent2"/>
                </a:solidFill>
                <a:hlinkClick action="ppaction://hlinksldjump" r:id="rId24"/>
              </a:rPr>
              <a:t>Moment of Silence</a:t>
            </a:r>
            <a:endParaRPr sz="1300">
              <a:solidFill>
                <a:schemeClr val="accent2"/>
              </a:solidFill>
            </a:endParaRPr>
          </a:p>
          <a:p>
            <a:pPr indent="-311150" lvl="0" marL="457200" rtl="0" algn="l">
              <a:spcBef>
                <a:spcPts val="0"/>
              </a:spcBef>
              <a:spcAft>
                <a:spcPts val="0"/>
              </a:spcAft>
              <a:buClr>
                <a:schemeClr val="accent2"/>
              </a:buClr>
              <a:buSzPts val="1300"/>
              <a:buChar char="▰"/>
            </a:pPr>
            <a:r>
              <a:rPr lang="en" sz="1300" u="sng">
                <a:solidFill>
                  <a:schemeClr val="accent2"/>
                </a:solidFill>
                <a:hlinkClick action="ppaction://hlinksldjump" r:id="rId25"/>
              </a:rPr>
              <a:t>How do you leave this call?</a:t>
            </a:r>
            <a:endParaRPr sz="1300">
              <a:solidFill>
                <a:schemeClr val="accent2"/>
              </a:solidFill>
            </a:endParaRPr>
          </a:p>
          <a:p>
            <a:pPr indent="-311150" lvl="0" marL="457200" rtl="0" algn="l">
              <a:spcBef>
                <a:spcPts val="0"/>
              </a:spcBef>
              <a:spcAft>
                <a:spcPts val="0"/>
              </a:spcAft>
              <a:buClr>
                <a:schemeClr val="accent2"/>
              </a:buClr>
              <a:buSzPts val="1300"/>
              <a:buChar char="▰"/>
            </a:pPr>
            <a:r>
              <a:rPr lang="en" sz="1300" u="sng">
                <a:solidFill>
                  <a:schemeClr val="accent2"/>
                </a:solidFill>
                <a:hlinkClick action="ppaction://hlinksldjump" r:id="rId26"/>
              </a:rPr>
              <a:t>Which Greta are you?</a:t>
            </a:r>
            <a:endParaRPr sz="1300">
              <a:solidFill>
                <a:schemeClr val="accent2"/>
              </a:solidFill>
            </a:endParaRPr>
          </a:p>
          <a:p>
            <a:pPr indent="-311150" lvl="0" marL="457200" rtl="0" algn="l">
              <a:spcBef>
                <a:spcPts val="0"/>
              </a:spcBef>
              <a:spcAft>
                <a:spcPts val="0"/>
              </a:spcAft>
              <a:buClr>
                <a:schemeClr val="accent2"/>
              </a:buClr>
              <a:buSzPts val="1300"/>
              <a:buChar char="▰"/>
            </a:pPr>
            <a:r>
              <a:rPr lang="en" sz="1300" u="sng">
                <a:solidFill>
                  <a:schemeClr val="accent2"/>
                </a:solidFill>
                <a:hlinkClick action="ppaction://hlinksldjump" r:id="rId27"/>
              </a:rPr>
              <a:t>Feedback</a:t>
            </a:r>
            <a:endParaRPr sz="1300">
              <a:solidFill>
                <a:schemeClr val="accent2"/>
              </a:solidFill>
            </a:endParaRPr>
          </a:p>
          <a:p>
            <a:pPr indent="-311150" lvl="0" marL="457200" rtl="0" algn="l">
              <a:spcBef>
                <a:spcPts val="0"/>
              </a:spcBef>
              <a:spcAft>
                <a:spcPts val="0"/>
              </a:spcAft>
              <a:buClr>
                <a:schemeClr val="accent2"/>
              </a:buClr>
              <a:buSzPts val="1300"/>
              <a:buChar char="▰"/>
            </a:pPr>
            <a:r>
              <a:rPr lang="en" sz="1300" u="sng">
                <a:solidFill>
                  <a:schemeClr val="accent2"/>
                </a:solidFill>
                <a:hlinkClick action="ppaction://hlinksldjump" r:id="rId28"/>
              </a:rPr>
              <a:t>Holding Each Other</a:t>
            </a:r>
            <a:endParaRPr sz="1300">
              <a:solidFill>
                <a:schemeClr val="accent2"/>
              </a:solidFill>
            </a:endParaRPr>
          </a:p>
          <a:p>
            <a:pPr indent="-311150" lvl="0" marL="457200" rtl="0" algn="l">
              <a:spcBef>
                <a:spcPts val="0"/>
              </a:spcBef>
              <a:spcAft>
                <a:spcPts val="0"/>
              </a:spcAft>
              <a:buClr>
                <a:schemeClr val="accent2"/>
              </a:buClr>
              <a:buSzPts val="1300"/>
              <a:buChar char="▰"/>
            </a:pPr>
            <a:r>
              <a:rPr lang="en" sz="1300" u="sng">
                <a:solidFill>
                  <a:schemeClr val="accent2"/>
                </a:solidFill>
                <a:hlinkClick action="ppaction://hlinksldjump" r:id="rId29"/>
              </a:rPr>
              <a:t>Songs</a:t>
            </a:r>
            <a:endParaRPr sz="1300">
              <a:solidFill>
                <a:schemeClr val="accent2"/>
              </a:solidFill>
            </a:endParaRPr>
          </a:p>
          <a:p>
            <a:pPr indent="-311150" lvl="0" marL="457200" rtl="0" algn="l">
              <a:spcBef>
                <a:spcPts val="0"/>
              </a:spcBef>
              <a:spcAft>
                <a:spcPts val="0"/>
              </a:spcAft>
              <a:buClr>
                <a:schemeClr val="accent2"/>
              </a:buClr>
              <a:buSzPts val="1300"/>
              <a:buChar char="▰"/>
            </a:pPr>
            <a:r>
              <a:rPr lang="en" sz="1300" u="sng">
                <a:solidFill>
                  <a:schemeClr val="accent2"/>
                </a:solidFill>
                <a:hlinkClick action="ppaction://hlinksldjump" r:id="rId30"/>
              </a:rPr>
              <a:t>What are you taking away? Anything else?</a:t>
            </a:r>
            <a:endParaRPr sz="1300">
              <a:solidFill>
                <a:schemeClr val="accent2"/>
              </a:solidFill>
            </a:endParaRPr>
          </a:p>
          <a:p>
            <a:pPr indent="-311150" lvl="0" marL="457200" rtl="0" algn="l">
              <a:spcBef>
                <a:spcPts val="0"/>
              </a:spcBef>
              <a:spcAft>
                <a:spcPts val="0"/>
              </a:spcAft>
              <a:buClr>
                <a:schemeClr val="accent2"/>
              </a:buClr>
              <a:buSzPts val="1300"/>
              <a:buChar char="▰"/>
            </a:pPr>
            <a:r>
              <a:rPr lang="en" sz="1300" u="sng">
                <a:solidFill>
                  <a:schemeClr val="accent2"/>
                </a:solidFill>
                <a:hlinkClick action="ppaction://hlinksldjump" r:id="rId31"/>
              </a:rPr>
              <a:t>Thanks/Contact</a:t>
            </a:r>
            <a:endParaRPr b="1" sz="1300">
              <a:solidFill>
                <a:schemeClr val="accent2"/>
              </a:solidFill>
              <a:latin typeface="Roboto Condensed"/>
              <a:ea typeface="Roboto Condensed"/>
              <a:cs typeface="Roboto Condensed"/>
              <a:sym typeface="Roboto Condensed"/>
            </a:endParaRPr>
          </a:p>
          <a:p>
            <a:pPr indent="0" lvl="0" marL="0" rtl="0" algn="l">
              <a:spcBef>
                <a:spcPts val="1000"/>
              </a:spcBef>
              <a:spcAft>
                <a:spcPts val="1000"/>
              </a:spcAft>
              <a:buNone/>
            </a:pPr>
            <a:r>
              <a:t/>
            </a:r>
            <a:endParaRPr sz="1300">
              <a:solidFill>
                <a:schemeClr val="dk2"/>
              </a:solidFill>
            </a:endParaRPr>
          </a:p>
        </p:txBody>
      </p:sp>
      <p:sp>
        <p:nvSpPr>
          <p:cNvPr id="1467" name="Google Shape;1467;p54"/>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468" name="Google Shape;1468;p54"/>
          <p:cNvPicPr preferRelativeResize="0"/>
          <p:nvPr/>
        </p:nvPicPr>
        <p:blipFill>
          <a:blip r:embed="rId32">
            <a:alphaModFix/>
          </a:blip>
          <a:stretch>
            <a:fillRect/>
          </a:stretch>
        </p:blipFill>
        <p:spPr>
          <a:xfrm>
            <a:off x="6632100" y="5152100"/>
            <a:ext cx="1643517" cy="1640100"/>
          </a:xfrm>
          <a:prstGeom prst="rect">
            <a:avLst/>
          </a:prstGeom>
          <a:noFill/>
          <a:ln>
            <a:noFill/>
          </a:ln>
        </p:spPr>
      </p:pic>
      <p:sp>
        <p:nvSpPr>
          <p:cNvPr id="1469" name="Google Shape;1469;p54"/>
          <p:cNvSpPr txBox="1"/>
          <p:nvPr>
            <p:ph idx="4294967295" type="subTitle"/>
          </p:nvPr>
        </p:nvSpPr>
        <p:spPr>
          <a:xfrm>
            <a:off x="7137775" y="316300"/>
            <a:ext cx="1800900" cy="297600"/>
          </a:xfrm>
          <a:prstGeom prst="rect">
            <a:avLst/>
          </a:prstGeom>
        </p:spPr>
        <p:txBody>
          <a:bodyPr anchorCtr="0" anchor="ctr" bIns="91425" lIns="91425" spcFirstLastPara="1" rIns="91425" wrap="square" tIns="91425">
            <a:noAutofit/>
          </a:bodyPr>
          <a:lstStyle/>
          <a:p>
            <a:pPr indent="0" lvl="0" marL="0" rtl="0" algn="r">
              <a:spcBef>
                <a:spcPts val="600"/>
              </a:spcBef>
              <a:spcAft>
                <a:spcPts val="1000"/>
              </a:spcAft>
              <a:buNone/>
            </a:pPr>
            <a:r>
              <a:rPr lang="en" sz="1400"/>
              <a:t>[page 2 of 3]</a:t>
            </a:r>
            <a:endParaRPr sz="1400"/>
          </a:p>
        </p:txBody>
      </p:sp>
      <p:sp>
        <p:nvSpPr>
          <p:cNvPr id="1470" name="Google Shape;1470;p54"/>
          <p:cNvSpPr txBox="1"/>
          <p:nvPr>
            <p:ph idx="4294967295" type="body"/>
          </p:nvPr>
        </p:nvSpPr>
        <p:spPr>
          <a:xfrm>
            <a:off x="6142425" y="931325"/>
            <a:ext cx="2762400" cy="3278700"/>
          </a:xfrm>
          <a:prstGeom prst="rect">
            <a:avLst/>
          </a:prstGeom>
        </p:spPr>
        <p:txBody>
          <a:bodyPr anchorCtr="0" anchor="t" bIns="91425" lIns="91425" spcFirstLastPara="1" rIns="91425" wrap="square" tIns="91425">
            <a:noAutofit/>
          </a:bodyPr>
          <a:lstStyle/>
          <a:p>
            <a:pPr indent="-311150" lvl="0" marL="457200" rtl="0" algn="l">
              <a:spcBef>
                <a:spcPts val="600"/>
              </a:spcBef>
              <a:spcAft>
                <a:spcPts val="0"/>
              </a:spcAft>
              <a:buClr>
                <a:schemeClr val="accent2"/>
              </a:buClr>
              <a:buSzPts val="1300"/>
              <a:buChar char="▰"/>
            </a:pPr>
            <a:r>
              <a:rPr lang="en" sz="1300" u="sng">
                <a:solidFill>
                  <a:schemeClr val="accent2"/>
                </a:solidFill>
                <a:hlinkClick action="ppaction://hlinksldjump" r:id="rId33"/>
              </a:rPr>
              <a:t>Shake It Off</a:t>
            </a:r>
            <a:endParaRPr sz="1300">
              <a:solidFill>
                <a:schemeClr val="accent2"/>
              </a:solidFill>
            </a:endParaRPr>
          </a:p>
          <a:p>
            <a:pPr indent="-311150" lvl="0" marL="457200" rtl="0" algn="l">
              <a:spcBef>
                <a:spcPts val="0"/>
              </a:spcBef>
              <a:spcAft>
                <a:spcPts val="0"/>
              </a:spcAft>
              <a:buClr>
                <a:schemeClr val="accent2"/>
              </a:buClr>
              <a:buSzPts val="1300"/>
              <a:buChar char="▰"/>
            </a:pPr>
            <a:r>
              <a:rPr lang="en" sz="1300" u="sng">
                <a:solidFill>
                  <a:schemeClr val="accent2"/>
                </a:solidFill>
                <a:hlinkClick action="ppaction://hlinksldjump" r:id="rId34"/>
              </a:rPr>
              <a:t>Yes Let’s…</a:t>
            </a:r>
            <a:endParaRPr b="1" sz="1600">
              <a:solidFill>
                <a:schemeClr val="accent2"/>
              </a:solidFill>
            </a:endParaRPr>
          </a:p>
          <a:p>
            <a:pPr indent="-311150" lvl="0" marL="457200" rtl="0" algn="l">
              <a:spcBef>
                <a:spcPts val="0"/>
              </a:spcBef>
              <a:spcAft>
                <a:spcPts val="0"/>
              </a:spcAft>
              <a:buClr>
                <a:schemeClr val="accent2"/>
              </a:buClr>
              <a:buSzPts val="1300"/>
              <a:buChar char="▰"/>
            </a:pPr>
            <a:r>
              <a:rPr lang="en" sz="1300" u="sng">
                <a:solidFill>
                  <a:schemeClr val="accent2"/>
                </a:solidFill>
                <a:hlinkClick action="ppaction://hlinksldjump" r:id="rId35"/>
              </a:rPr>
              <a:t>Online Telephone</a:t>
            </a:r>
            <a:r>
              <a:rPr lang="en" sz="1300">
                <a:solidFill>
                  <a:schemeClr val="accent2"/>
                </a:solidFill>
              </a:rPr>
              <a:t>*</a:t>
            </a:r>
            <a:endParaRPr sz="1300">
              <a:solidFill>
                <a:schemeClr val="accent2"/>
              </a:solidFill>
            </a:endParaRPr>
          </a:p>
          <a:p>
            <a:pPr indent="-311150" lvl="0" marL="457200" rtl="0" algn="l">
              <a:spcBef>
                <a:spcPts val="0"/>
              </a:spcBef>
              <a:spcAft>
                <a:spcPts val="0"/>
              </a:spcAft>
              <a:buClr>
                <a:schemeClr val="accent2"/>
              </a:buClr>
              <a:buSzPts val="1300"/>
              <a:buChar char="▰"/>
            </a:pPr>
            <a:r>
              <a:rPr lang="en" sz="1300" u="sng">
                <a:solidFill>
                  <a:schemeClr val="accent2"/>
                </a:solidFill>
                <a:hlinkClick action="ppaction://hlinksldjump" r:id="rId36"/>
              </a:rPr>
              <a:t>Big wind blows</a:t>
            </a:r>
            <a:endParaRPr sz="1300">
              <a:solidFill>
                <a:schemeClr val="accent2"/>
              </a:solidFill>
            </a:endParaRPr>
          </a:p>
          <a:p>
            <a:pPr indent="-311150" lvl="0" marL="457200" rtl="0" algn="l">
              <a:spcBef>
                <a:spcPts val="0"/>
              </a:spcBef>
              <a:spcAft>
                <a:spcPts val="0"/>
              </a:spcAft>
              <a:buClr>
                <a:schemeClr val="accent2"/>
              </a:buClr>
              <a:buSzPts val="1300"/>
              <a:buChar char="▰"/>
            </a:pPr>
            <a:r>
              <a:rPr lang="en" sz="1300" u="sng">
                <a:solidFill>
                  <a:schemeClr val="accent2"/>
                </a:solidFill>
                <a:hlinkClick action="ppaction://hlinksldjump" r:id="rId37"/>
              </a:rPr>
              <a:t>Club Gesture</a:t>
            </a:r>
            <a:r>
              <a:rPr lang="en" sz="1300">
                <a:solidFill>
                  <a:schemeClr val="accent2"/>
                </a:solidFill>
              </a:rPr>
              <a:t>*</a:t>
            </a:r>
            <a:endParaRPr sz="1300">
              <a:solidFill>
                <a:schemeClr val="accent2"/>
              </a:solidFill>
            </a:endParaRPr>
          </a:p>
          <a:p>
            <a:pPr indent="-311150" lvl="0" marL="457200" rtl="0" algn="l">
              <a:spcBef>
                <a:spcPts val="0"/>
              </a:spcBef>
              <a:spcAft>
                <a:spcPts val="0"/>
              </a:spcAft>
              <a:buClr>
                <a:schemeClr val="accent2"/>
              </a:buClr>
              <a:buSzPts val="1300"/>
              <a:buChar char="▰"/>
            </a:pPr>
            <a:r>
              <a:rPr lang="en" sz="1300" u="sng">
                <a:solidFill>
                  <a:schemeClr val="accent2"/>
                </a:solidFill>
                <a:hlinkClick action="ppaction://hlinksldjump" r:id="rId38"/>
              </a:rPr>
              <a:t>“Where on your screen is…”</a:t>
            </a:r>
            <a:r>
              <a:rPr lang="en" sz="1300">
                <a:solidFill>
                  <a:schemeClr val="accent2"/>
                </a:solidFill>
              </a:rPr>
              <a:t>*</a:t>
            </a:r>
            <a:endParaRPr sz="1300">
              <a:solidFill>
                <a:schemeClr val="accent2"/>
              </a:solidFill>
            </a:endParaRPr>
          </a:p>
          <a:p>
            <a:pPr indent="-311150" lvl="0" marL="457200" rtl="0" algn="l">
              <a:spcBef>
                <a:spcPts val="0"/>
              </a:spcBef>
              <a:spcAft>
                <a:spcPts val="0"/>
              </a:spcAft>
              <a:buClr>
                <a:schemeClr val="accent2"/>
              </a:buClr>
              <a:buSzPts val="1300"/>
              <a:buChar char="▰"/>
            </a:pPr>
            <a:r>
              <a:rPr lang="en" sz="1300" u="sng">
                <a:solidFill>
                  <a:schemeClr val="accent2"/>
                </a:solidFill>
                <a:hlinkClick action="ppaction://hlinksldjump" r:id="rId39"/>
              </a:rPr>
              <a:t>Touch Blue</a:t>
            </a:r>
            <a:endParaRPr>
              <a:solidFill>
                <a:schemeClr val="accent2"/>
              </a:solidFill>
            </a:endParaRPr>
          </a:p>
          <a:p>
            <a:pPr indent="-311150" lvl="0" marL="457200" rtl="0" algn="l">
              <a:spcBef>
                <a:spcPts val="0"/>
              </a:spcBef>
              <a:spcAft>
                <a:spcPts val="0"/>
              </a:spcAft>
              <a:buClr>
                <a:schemeClr val="accent2"/>
              </a:buClr>
              <a:buSzPts val="1300"/>
              <a:buChar char="▰"/>
            </a:pPr>
            <a:r>
              <a:rPr lang="en" sz="1300" u="sng">
                <a:solidFill>
                  <a:schemeClr val="accent2"/>
                </a:solidFill>
                <a:hlinkClick action="ppaction://hlinksldjump" r:id="rId40"/>
              </a:rPr>
              <a:t>Music Dance Party</a:t>
            </a:r>
            <a:endParaRPr sz="1300">
              <a:solidFill>
                <a:schemeClr val="accent2"/>
              </a:solidFill>
            </a:endParaRPr>
          </a:p>
          <a:p>
            <a:pPr indent="-311150" lvl="0" marL="457200" rtl="0" algn="l">
              <a:spcBef>
                <a:spcPts val="0"/>
              </a:spcBef>
              <a:spcAft>
                <a:spcPts val="0"/>
              </a:spcAft>
              <a:buClr>
                <a:schemeClr val="accent2"/>
              </a:buClr>
              <a:buSzPts val="1300"/>
              <a:buChar char="▰"/>
            </a:pPr>
            <a:r>
              <a:rPr lang="en" sz="1300" u="sng">
                <a:solidFill>
                  <a:schemeClr val="accent2"/>
                </a:solidFill>
                <a:hlinkClick action="ppaction://hlinksldjump" r:id="rId41"/>
              </a:rPr>
              <a:t>Chair Stretches</a:t>
            </a:r>
            <a:r>
              <a:rPr lang="en" sz="1300">
                <a:solidFill>
                  <a:schemeClr val="accent2"/>
                </a:solidFill>
              </a:rPr>
              <a:t> </a:t>
            </a:r>
            <a:endParaRPr sz="1300">
              <a:solidFill>
                <a:schemeClr val="accent2"/>
              </a:solidFill>
            </a:endParaRPr>
          </a:p>
          <a:p>
            <a:pPr indent="-311150" lvl="0" marL="457200" rtl="0" algn="l">
              <a:spcBef>
                <a:spcPts val="0"/>
              </a:spcBef>
              <a:spcAft>
                <a:spcPts val="0"/>
              </a:spcAft>
              <a:buClr>
                <a:schemeClr val="accent2"/>
              </a:buClr>
              <a:buSzPts val="1300"/>
              <a:buChar char="▰"/>
            </a:pPr>
            <a:r>
              <a:rPr lang="en" sz="1300" u="sng">
                <a:solidFill>
                  <a:schemeClr val="accent2"/>
                </a:solidFill>
                <a:hlinkClick action="ppaction://hlinksldjump" r:id="rId42"/>
              </a:rPr>
              <a:t>Chair Stretch (without video)</a:t>
            </a:r>
            <a:endParaRPr sz="1300">
              <a:solidFill>
                <a:schemeClr val="accent2"/>
              </a:solidFill>
            </a:endParaRPr>
          </a:p>
          <a:p>
            <a:pPr indent="-311150" lvl="0" marL="457200" rtl="0" algn="l">
              <a:spcBef>
                <a:spcPts val="0"/>
              </a:spcBef>
              <a:spcAft>
                <a:spcPts val="0"/>
              </a:spcAft>
              <a:buClr>
                <a:schemeClr val="accent2"/>
              </a:buClr>
              <a:buSzPts val="1300"/>
              <a:buChar char="▰"/>
            </a:pPr>
            <a:r>
              <a:rPr lang="en" sz="1300" u="sng">
                <a:solidFill>
                  <a:schemeClr val="accent2"/>
                </a:solidFill>
                <a:hlinkClick action="ppaction://hlinksldjump" r:id="rId43"/>
              </a:rPr>
              <a:t>Break</a:t>
            </a:r>
            <a:endParaRPr sz="1300">
              <a:solidFill>
                <a:schemeClr val="accent2"/>
              </a:solidFill>
            </a:endParaRPr>
          </a:p>
          <a:p>
            <a:pPr indent="-311150" lvl="0" marL="457200" rtl="0" algn="l">
              <a:spcBef>
                <a:spcPts val="0"/>
              </a:spcBef>
              <a:spcAft>
                <a:spcPts val="0"/>
              </a:spcAft>
              <a:buClr>
                <a:schemeClr val="accent2"/>
              </a:buClr>
              <a:buSzPts val="1300"/>
              <a:buChar char="▰"/>
            </a:pPr>
            <a:r>
              <a:rPr lang="en" sz="1300" u="sng">
                <a:solidFill>
                  <a:schemeClr val="accent2"/>
                </a:solidFill>
                <a:hlinkClick action="ppaction://hlinksldjump" r:id="rId44"/>
              </a:rPr>
              <a:t>Take 5 breaths together…</a:t>
            </a:r>
            <a:endParaRPr sz="1300">
              <a:solidFill>
                <a:schemeClr val="accent2"/>
              </a:solidFill>
            </a:endParaRPr>
          </a:p>
          <a:p>
            <a:pPr indent="-311150" lvl="0" marL="457200" rtl="0" algn="l">
              <a:spcBef>
                <a:spcPts val="0"/>
              </a:spcBef>
              <a:spcAft>
                <a:spcPts val="0"/>
              </a:spcAft>
              <a:buClr>
                <a:schemeClr val="accent2"/>
              </a:buClr>
              <a:buSzPts val="1300"/>
              <a:buChar char="▰"/>
            </a:pPr>
            <a:r>
              <a:rPr lang="en" sz="1300" u="sng">
                <a:solidFill>
                  <a:schemeClr val="accent2"/>
                </a:solidFill>
                <a:hlinkClick action="ppaction://hlinksldjump" r:id="rId45"/>
              </a:rPr>
              <a:t>Gift Giving</a:t>
            </a:r>
            <a:endParaRPr sz="1300">
              <a:solidFill>
                <a:schemeClr val="accent2"/>
              </a:solidFill>
            </a:endParaRPr>
          </a:p>
          <a:p>
            <a:pPr indent="0" lvl="0" marL="0" rtl="0" algn="l">
              <a:spcBef>
                <a:spcPts val="1000"/>
              </a:spcBef>
              <a:spcAft>
                <a:spcPts val="0"/>
              </a:spcAft>
              <a:buNone/>
            </a:pPr>
            <a:r>
              <a:rPr lang="en" sz="1100">
                <a:solidFill>
                  <a:schemeClr val="accent2"/>
                </a:solidFill>
              </a:rPr>
              <a:t>* = games requiring video cameras or advanced skill by the participants</a:t>
            </a:r>
            <a:br>
              <a:rPr lang="en" sz="1100">
                <a:solidFill>
                  <a:schemeClr val="accent2"/>
                </a:solidFill>
              </a:rPr>
            </a:br>
            <a:endParaRPr sz="1100">
              <a:solidFill>
                <a:schemeClr val="accent2"/>
              </a:solidFill>
            </a:endParaRPr>
          </a:p>
          <a:p>
            <a:pPr indent="0" lvl="0" marL="0" rtl="0" algn="l">
              <a:spcBef>
                <a:spcPts val="1000"/>
              </a:spcBef>
              <a:spcAft>
                <a:spcPts val="1000"/>
              </a:spcAft>
              <a:buNone/>
            </a:pPr>
            <a:r>
              <a:rPr b="1" i="1" lang="en" sz="1300">
                <a:solidFill>
                  <a:schemeClr val="accent2"/>
                </a:solidFill>
                <a:latin typeface="Roboto Condensed"/>
                <a:ea typeface="Roboto Condensed"/>
                <a:cs typeface="Roboto Condensed"/>
                <a:sym typeface="Roboto Condensed"/>
              </a:rPr>
              <a:t>Want more games?  </a:t>
            </a:r>
            <a:r>
              <a:rPr i="1" lang="en" sz="1300">
                <a:solidFill>
                  <a:schemeClr val="accent2"/>
                </a:solidFill>
              </a:rPr>
              <a:t> </a:t>
            </a:r>
            <a:r>
              <a:rPr i="1" lang="en" sz="1300" u="sng">
                <a:solidFill>
                  <a:schemeClr val="accent2"/>
                </a:solidFill>
                <a:hlinkClick r:id="rId46"/>
              </a:rPr>
              <a:t>Improv Games for Virtual Spaces</a:t>
            </a:r>
            <a:r>
              <a:rPr i="1" lang="en" sz="1300">
                <a:solidFill>
                  <a:schemeClr val="accent2"/>
                </a:solidFill>
              </a:rPr>
              <a:t> or </a:t>
            </a:r>
            <a:r>
              <a:rPr i="1" lang="en" sz="1300" u="sng">
                <a:solidFill>
                  <a:schemeClr val="accent2"/>
                </a:solidFill>
                <a:hlinkClick r:id="rId47"/>
              </a:rPr>
              <a:t>SessionLab’s list of online energizers</a:t>
            </a:r>
            <a:r>
              <a:rPr i="1" lang="en" sz="1300">
                <a:solidFill>
                  <a:schemeClr val="accent2"/>
                </a:solidFill>
              </a:rPr>
              <a:t> or </a:t>
            </a:r>
            <a:r>
              <a:rPr i="1" lang="en" sz="1300" u="sng">
                <a:solidFill>
                  <a:schemeClr val="accent2"/>
                </a:solidFill>
                <a:hlinkClick r:id="rId48"/>
              </a:rPr>
              <a:t>Zoom games</a:t>
            </a:r>
            <a:endParaRPr b="1" sz="1300">
              <a:solidFill>
                <a:schemeClr val="accent2"/>
              </a:solidFill>
              <a:latin typeface="Roboto Condensed"/>
              <a:ea typeface="Roboto Condensed"/>
              <a:cs typeface="Roboto Condensed"/>
              <a:sym typeface="Roboto Condensed"/>
            </a:endParaRPr>
          </a:p>
        </p:txBody>
      </p:sp>
      <p:cxnSp>
        <p:nvCxnSpPr>
          <p:cNvPr id="1471" name="Google Shape;1471;p54"/>
          <p:cNvCxnSpPr/>
          <p:nvPr/>
        </p:nvCxnSpPr>
        <p:spPr>
          <a:xfrm>
            <a:off x="3076850" y="1345700"/>
            <a:ext cx="0" cy="4837800"/>
          </a:xfrm>
          <a:prstGeom prst="straightConnector1">
            <a:avLst/>
          </a:prstGeom>
          <a:noFill/>
          <a:ln cap="flat" cmpd="sng" w="9525">
            <a:solidFill>
              <a:srgbClr val="FFFFFF"/>
            </a:solidFill>
            <a:prstDash val="solid"/>
            <a:round/>
            <a:headEnd len="med" w="med" type="none"/>
            <a:tailEnd len="med" w="med" type="none"/>
          </a:ln>
        </p:spPr>
      </p:cxnSp>
      <p:cxnSp>
        <p:nvCxnSpPr>
          <p:cNvPr id="1472" name="Google Shape;1472;p54"/>
          <p:cNvCxnSpPr/>
          <p:nvPr/>
        </p:nvCxnSpPr>
        <p:spPr>
          <a:xfrm>
            <a:off x="5994650" y="1345700"/>
            <a:ext cx="0" cy="4837800"/>
          </a:xfrm>
          <a:prstGeom prst="straightConnector1">
            <a:avLst/>
          </a:prstGeom>
          <a:noFill/>
          <a:ln cap="flat" cmpd="sng" w="9525">
            <a:solidFill>
              <a:srgbClr val="FFFFFF"/>
            </a:solidFill>
            <a:prstDash val="solid"/>
            <a:round/>
            <a:headEnd len="med" w="med" type="none"/>
            <a:tailEnd len="med" w="med" type="none"/>
          </a:ln>
        </p:spPr>
      </p:cxnSp>
      <p:sp>
        <p:nvSpPr>
          <p:cNvPr id="1473" name="Google Shape;1473;p54"/>
          <p:cNvSpPr txBox="1"/>
          <p:nvPr>
            <p:ph idx="4294967295" type="ctrTitle"/>
          </p:nvPr>
        </p:nvSpPr>
        <p:spPr>
          <a:xfrm>
            <a:off x="-2453" y="316305"/>
            <a:ext cx="2881200" cy="297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700"/>
              <a:t>TABLE OF CONTENTS</a:t>
            </a:r>
            <a:endParaRPr sz="1700"/>
          </a:p>
        </p:txBody>
      </p:sp>
      <p:pic>
        <p:nvPicPr>
          <p:cNvPr id="1474" name="Google Shape;1474;p54"/>
          <p:cNvPicPr preferRelativeResize="0"/>
          <p:nvPr/>
        </p:nvPicPr>
        <p:blipFill>
          <a:blip r:embed="rId49">
            <a:alphaModFix/>
          </a:blip>
          <a:stretch>
            <a:fillRect/>
          </a:stretch>
        </p:blipFill>
        <p:spPr>
          <a:xfrm>
            <a:off x="2257425" y="141250"/>
            <a:ext cx="647700" cy="6477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5" name="Shape 2705"/>
        <p:cNvGrpSpPr/>
        <p:nvPr/>
      </p:nvGrpSpPr>
      <p:grpSpPr>
        <a:xfrm>
          <a:off x="0" y="0"/>
          <a:ext cx="0" cy="0"/>
          <a:chOff x="0" y="0"/>
          <a:chExt cx="0" cy="0"/>
        </a:xfrm>
      </p:grpSpPr>
      <p:sp>
        <p:nvSpPr>
          <p:cNvPr id="2706" name="Google Shape;2706;p99"/>
          <p:cNvSpPr txBox="1"/>
          <p:nvPr>
            <p:ph idx="1" type="body"/>
          </p:nvPr>
        </p:nvSpPr>
        <p:spPr>
          <a:xfrm>
            <a:off x="460175" y="1932100"/>
            <a:ext cx="8349300" cy="43365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t>But there’s another way of helping groups view power: </a:t>
            </a:r>
            <a:r>
              <a:rPr b="1" lang="en">
                <a:latin typeface="Roboto Condensed"/>
                <a:ea typeface="Roboto Condensed"/>
                <a:cs typeface="Roboto Condensed"/>
                <a:sym typeface="Roboto Condensed"/>
              </a:rPr>
              <a:t>the upside-down triangle</a:t>
            </a:r>
            <a:r>
              <a:rPr lang="en"/>
              <a:t>. </a:t>
            </a:r>
            <a:endParaRPr/>
          </a:p>
          <a:p>
            <a:pPr indent="0" lvl="0" marL="0" rtl="0" algn="l">
              <a:spcBef>
                <a:spcPts val="1000"/>
              </a:spcBef>
              <a:spcAft>
                <a:spcPts val="0"/>
              </a:spcAft>
              <a:buNone/>
            </a:pPr>
            <a:r>
              <a:rPr lang="en"/>
              <a:t>An upside-down triangle is always going to be unstable. An oppressive system that relies on destroying our planet is unstable. It is only kept up by politicians, our consumption, an agricultural system based on extraction, and so on.</a:t>
            </a:r>
            <a:endParaRPr/>
          </a:p>
          <a:p>
            <a:pPr indent="0" lvl="0" marL="0" rtl="0" algn="l">
              <a:spcBef>
                <a:spcPts val="1000"/>
              </a:spcBef>
              <a:spcAft>
                <a:spcPts val="1000"/>
              </a:spcAft>
              <a:buNone/>
            </a:pPr>
            <a:r>
              <a:t/>
            </a:r>
            <a:endParaRPr/>
          </a:p>
        </p:txBody>
      </p:sp>
      <p:sp>
        <p:nvSpPr>
          <p:cNvPr id="2707" name="Google Shape;2707;p99"/>
          <p:cNvSpPr txBox="1"/>
          <p:nvPr>
            <p:ph type="title"/>
          </p:nvPr>
        </p:nvSpPr>
        <p:spPr>
          <a:xfrm>
            <a:off x="814275"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PILLARS OF SUPPORT</a:t>
            </a:r>
            <a:endParaRPr/>
          </a:p>
        </p:txBody>
      </p:sp>
      <p:sp>
        <p:nvSpPr>
          <p:cNvPr id="2708" name="Google Shape;2708;p99"/>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709" name="Google Shape;2709;p99"/>
          <p:cNvPicPr preferRelativeResize="0"/>
          <p:nvPr/>
        </p:nvPicPr>
        <p:blipFill>
          <a:blip r:embed="rId3">
            <a:alphaModFix/>
          </a:blip>
          <a:stretch>
            <a:fillRect/>
          </a:stretch>
        </p:blipFill>
        <p:spPr>
          <a:xfrm>
            <a:off x="890475" y="4482847"/>
            <a:ext cx="5189124" cy="22724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3" name="Shape 2713"/>
        <p:cNvGrpSpPr/>
        <p:nvPr/>
      </p:nvGrpSpPr>
      <p:grpSpPr>
        <a:xfrm>
          <a:off x="0" y="0"/>
          <a:ext cx="0" cy="0"/>
          <a:chOff x="0" y="0"/>
          <a:chExt cx="0" cy="0"/>
        </a:xfrm>
      </p:grpSpPr>
      <p:sp>
        <p:nvSpPr>
          <p:cNvPr id="2714" name="Google Shape;2714;p100"/>
          <p:cNvSpPr txBox="1"/>
          <p:nvPr>
            <p:ph type="title"/>
          </p:nvPr>
        </p:nvSpPr>
        <p:spPr>
          <a:xfrm>
            <a:off x="814275"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MOVING THE ROCK</a:t>
            </a:r>
            <a:endParaRPr/>
          </a:p>
        </p:txBody>
      </p:sp>
      <p:sp>
        <p:nvSpPr>
          <p:cNvPr id="2715" name="Google Shape;2715;p100"/>
          <p:cNvSpPr txBox="1"/>
          <p:nvPr>
            <p:ph idx="1" type="body"/>
          </p:nvPr>
        </p:nvSpPr>
        <p:spPr>
          <a:xfrm>
            <a:off x="814275" y="1998400"/>
            <a:ext cx="4664100" cy="4194000"/>
          </a:xfrm>
          <a:prstGeom prst="rect">
            <a:avLst/>
          </a:prstGeom>
        </p:spPr>
        <p:txBody>
          <a:bodyPr anchorCtr="0" anchor="ctr" bIns="91425" lIns="91425" spcFirstLastPara="1" rIns="91425" wrap="square" tIns="91425">
            <a:noAutofit/>
          </a:bodyPr>
          <a:lstStyle/>
          <a:p>
            <a:pPr indent="0" lvl="0" marL="0" rtl="0" algn="l">
              <a:spcBef>
                <a:spcPts val="600"/>
              </a:spcBef>
              <a:spcAft>
                <a:spcPts val="1000"/>
              </a:spcAft>
              <a:buNone/>
            </a:pPr>
            <a:r>
              <a:rPr lang="en"/>
              <a:t>Politicians are like a balloon tied to a rock. If we swat at them, they may sway to the left or the right. But, tied down, they can only go so far. Instead of batting at them, we should move the rock: people’s activated social values. When we move the rock, it automatically pulls all the politicians towards us — without having to pressure each one separately.</a:t>
            </a:r>
            <a:endParaRPr/>
          </a:p>
        </p:txBody>
      </p:sp>
      <p:sp>
        <p:nvSpPr>
          <p:cNvPr id="2716" name="Google Shape;2716;p100"/>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717" name="Google Shape;2717;p100"/>
          <p:cNvPicPr preferRelativeResize="0"/>
          <p:nvPr/>
        </p:nvPicPr>
        <p:blipFill>
          <a:blip r:embed="rId3">
            <a:alphaModFix/>
          </a:blip>
          <a:stretch>
            <a:fillRect/>
          </a:stretch>
        </p:blipFill>
        <p:spPr>
          <a:xfrm>
            <a:off x="5630775" y="1697333"/>
            <a:ext cx="3249201" cy="433226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1" name="Shape 2721"/>
        <p:cNvGrpSpPr/>
        <p:nvPr/>
      </p:nvGrpSpPr>
      <p:grpSpPr>
        <a:xfrm>
          <a:off x="0" y="0"/>
          <a:ext cx="0" cy="0"/>
          <a:chOff x="0" y="0"/>
          <a:chExt cx="0" cy="0"/>
        </a:xfrm>
      </p:grpSpPr>
      <p:sp>
        <p:nvSpPr>
          <p:cNvPr id="2722" name="Google Shape;2722;p101"/>
          <p:cNvSpPr txBox="1"/>
          <p:nvPr>
            <p:ph idx="1" type="body"/>
          </p:nvPr>
        </p:nvSpPr>
        <p:spPr>
          <a:xfrm>
            <a:off x="265025" y="1998400"/>
            <a:ext cx="5213400" cy="4194000"/>
          </a:xfrm>
          <a:prstGeom prst="rect">
            <a:avLst/>
          </a:prstGeom>
        </p:spPr>
        <p:txBody>
          <a:bodyPr anchorCtr="0" anchor="ctr" bIns="91425" lIns="91425" spcFirstLastPara="1" rIns="91425" wrap="square" tIns="91425">
            <a:noAutofit/>
          </a:bodyPr>
          <a:lstStyle/>
          <a:p>
            <a:pPr indent="0" lvl="0" marL="0" rtl="0" algn="l">
              <a:spcBef>
                <a:spcPts val="600"/>
              </a:spcBef>
              <a:spcAft>
                <a:spcPts val="0"/>
              </a:spcAft>
              <a:buNone/>
            </a:pPr>
            <a:r>
              <a:rPr lang="en"/>
              <a:t>The spectrum of allies starts with a simple idea. There are people who are actively with you. They are your people (your base, your crew, your group, your active allies).</a:t>
            </a:r>
            <a:endParaRPr/>
          </a:p>
          <a:p>
            <a:pPr indent="0" lvl="0" marL="0" rtl="0" algn="l">
              <a:spcBef>
                <a:spcPts val="1000"/>
              </a:spcBef>
              <a:spcAft>
                <a:spcPts val="0"/>
              </a:spcAft>
              <a:buNone/>
            </a:pPr>
            <a:r>
              <a:rPr lang="en"/>
              <a:t>Then there are the people who are actively opposed to you.</a:t>
            </a:r>
            <a:endParaRPr/>
          </a:p>
          <a:p>
            <a:pPr indent="0" lvl="0" marL="0" rtl="0" algn="l">
              <a:spcBef>
                <a:spcPts val="1000"/>
              </a:spcBef>
              <a:spcAft>
                <a:spcPts val="0"/>
              </a:spcAft>
              <a:buNone/>
            </a:pPr>
            <a:r>
              <a:rPr b="1" lang="en">
                <a:latin typeface="Roboto Condensed"/>
                <a:ea typeface="Roboto Condensed"/>
                <a:cs typeface="Roboto Condensed"/>
                <a:sym typeface="Roboto Condensed"/>
              </a:rPr>
              <a:t>Campaigns make a mistake when they focus only on active allies and active opposition. </a:t>
            </a:r>
            <a:endParaRPr b="1">
              <a:latin typeface="Roboto Condensed"/>
              <a:ea typeface="Roboto Condensed"/>
              <a:cs typeface="Roboto Condensed"/>
              <a:sym typeface="Roboto Condensed"/>
            </a:endParaRPr>
          </a:p>
          <a:p>
            <a:pPr indent="0" lvl="0" marL="0" rtl="0" algn="l">
              <a:spcBef>
                <a:spcPts val="1000"/>
              </a:spcBef>
              <a:spcAft>
                <a:spcPts val="1000"/>
              </a:spcAft>
              <a:buNone/>
            </a:pPr>
            <a:r>
              <a:rPr lang="en"/>
              <a:t>Most people aren’t in either of those categories — bu somewhere in the middle.</a:t>
            </a:r>
            <a:endParaRPr/>
          </a:p>
        </p:txBody>
      </p:sp>
      <p:sp>
        <p:nvSpPr>
          <p:cNvPr id="2723" name="Google Shape;2723;p101"/>
          <p:cNvSpPr txBox="1"/>
          <p:nvPr>
            <p:ph type="title"/>
          </p:nvPr>
        </p:nvSpPr>
        <p:spPr>
          <a:xfrm>
            <a:off x="814275"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SPECTRUM OF ALLIES</a:t>
            </a:r>
            <a:endParaRPr/>
          </a:p>
        </p:txBody>
      </p:sp>
      <p:sp>
        <p:nvSpPr>
          <p:cNvPr id="2724" name="Google Shape;2724;p101"/>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725" name="Google Shape;2725;p101"/>
          <p:cNvPicPr preferRelativeResize="0"/>
          <p:nvPr/>
        </p:nvPicPr>
        <p:blipFill rotWithShape="1">
          <a:blip r:embed="rId3">
            <a:alphaModFix/>
          </a:blip>
          <a:srcRect b="0" l="0" r="219" t="0"/>
          <a:stretch/>
        </p:blipFill>
        <p:spPr>
          <a:xfrm>
            <a:off x="5478424" y="1895075"/>
            <a:ext cx="3568403" cy="17851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9" name="Shape 2729"/>
        <p:cNvGrpSpPr/>
        <p:nvPr/>
      </p:nvGrpSpPr>
      <p:grpSpPr>
        <a:xfrm>
          <a:off x="0" y="0"/>
          <a:ext cx="0" cy="0"/>
          <a:chOff x="0" y="0"/>
          <a:chExt cx="0" cy="0"/>
        </a:xfrm>
      </p:grpSpPr>
      <p:sp>
        <p:nvSpPr>
          <p:cNvPr id="2730" name="Google Shape;2730;p102"/>
          <p:cNvSpPr txBox="1"/>
          <p:nvPr>
            <p:ph idx="1" type="body"/>
          </p:nvPr>
        </p:nvSpPr>
        <p:spPr>
          <a:xfrm>
            <a:off x="265025" y="1998400"/>
            <a:ext cx="5868300" cy="4194000"/>
          </a:xfrm>
          <a:prstGeom prst="rect">
            <a:avLst/>
          </a:prstGeom>
        </p:spPr>
        <p:txBody>
          <a:bodyPr anchorCtr="0" anchor="ctr" bIns="91425" lIns="91425" spcFirstLastPara="1" rIns="91425" wrap="square" tIns="91425">
            <a:noAutofit/>
          </a:bodyPr>
          <a:lstStyle/>
          <a:p>
            <a:pPr indent="0" lvl="0" marL="0" rtl="0" algn="l">
              <a:spcBef>
                <a:spcPts val="600"/>
              </a:spcBef>
              <a:spcAft>
                <a:spcPts val="0"/>
              </a:spcAft>
              <a:buNone/>
            </a:pPr>
            <a:r>
              <a:rPr b="1" i="1" lang="en">
                <a:latin typeface="Roboto Condensed"/>
                <a:ea typeface="Roboto Condensed"/>
                <a:cs typeface="Roboto Condensed"/>
                <a:sym typeface="Roboto Condensed"/>
              </a:rPr>
              <a:t>The tool brings with it some good news.</a:t>
            </a:r>
            <a:r>
              <a:rPr lang="en"/>
              <a:t> Campaigns don’t succeed by getting everyone to agree with us! </a:t>
            </a:r>
            <a:endParaRPr/>
          </a:p>
          <a:p>
            <a:pPr indent="0" lvl="0" marL="0" rtl="0" algn="l">
              <a:spcBef>
                <a:spcPts val="1000"/>
              </a:spcBef>
              <a:spcAft>
                <a:spcPts val="0"/>
              </a:spcAft>
              <a:buNone/>
            </a:pPr>
            <a:r>
              <a:rPr lang="en"/>
              <a:t>Most successful campaigns never get their active opposition to change their minds. So let them go. </a:t>
            </a:r>
            <a:endParaRPr/>
          </a:p>
          <a:p>
            <a:pPr indent="0" lvl="0" marL="0" rtl="0" algn="l">
              <a:spcBef>
                <a:spcPts val="1000"/>
              </a:spcBef>
              <a:spcAft>
                <a:spcPts val="0"/>
              </a:spcAft>
              <a:buNone/>
            </a:pPr>
            <a:r>
              <a:rPr lang="en"/>
              <a:t>Instead, support for their position is pulled away by shifting the passives and neutrals one step in our direction (for example, moving neutrals so that they become passive allies). </a:t>
            </a:r>
            <a:endParaRPr/>
          </a:p>
          <a:p>
            <a:pPr indent="0" lvl="0" marL="0" rtl="0" algn="l">
              <a:spcBef>
                <a:spcPts val="1000"/>
              </a:spcBef>
              <a:spcAft>
                <a:spcPts val="1000"/>
              </a:spcAft>
              <a:buNone/>
            </a:pPr>
            <a:r>
              <a:rPr b="1" lang="en">
                <a:latin typeface="Roboto Condensed"/>
                <a:ea typeface="Roboto Condensed"/>
                <a:cs typeface="Roboto Condensed"/>
                <a:sym typeface="Roboto Condensed"/>
              </a:rPr>
              <a:t>What a relief! We don’t have to do it all.</a:t>
            </a:r>
            <a:endParaRPr b="1">
              <a:latin typeface="Roboto Condensed"/>
              <a:ea typeface="Roboto Condensed"/>
              <a:cs typeface="Roboto Condensed"/>
              <a:sym typeface="Roboto Condensed"/>
            </a:endParaRPr>
          </a:p>
        </p:txBody>
      </p:sp>
      <p:sp>
        <p:nvSpPr>
          <p:cNvPr id="2731" name="Google Shape;2731;p102"/>
          <p:cNvSpPr txBox="1"/>
          <p:nvPr>
            <p:ph type="title"/>
          </p:nvPr>
        </p:nvSpPr>
        <p:spPr>
          <a:xfrm>
            <a:off x="814275"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SPECTRUM OF ALLIES: GOOD NEWS</a:t>
            </a:r>
            <a:endParaRPr/>
          </a:p>
        </p:txBody>
      </p:sp>
      <p:sp>
        <p:nvSpPr>
          <p:cNvPr id="2732" name="Google Shape;2732;p102"/>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6" name="Shape 2736"/>
        <p:cNvGrpSpPr/>
        <p:nvPr/>
      </p:nvGrpSpPr>
      <p:grpSpPr>
        <a:xfrm>
          <a:off x="0" y="0"/>
          <a:ext cx="0" cy="0"/>
          <a:chOff x="0" y="0"/>
          <a:chExt cx="0" cy="0"/>
        </a:xfrm>
      </p:grpSpPr>
      <p:sp>
        <p:nvSpPr>
          <p:cNvPr id="2737" name="Google Shape;2737;p103"/>
          <p:cNvSpPr txBox="1"/>
          <p:nvPr>
            <p:ph type="title"/>
          </p:nvPr>
        </p:nvSpPr>
        <p:spPr>
          <a:xfrm>
            <a:off x="814275"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SPECTRUM OF ALLIES: PRACTICE</a:t>
            </a:r>
            <a:endParaRPr/>
          </a:p>
          <a:p>
            <a:pPr indent="0" lvl="0" marL="0" rtl="0" algn="l">
              <a:spcBef>
                <a:spcPts val="0"/>
              </a:spcBef>
              <a:spcAft>
                <a:spcPts val="0"/>
              </a:spcAft>
              <a:buNone/>
            </a:pPr>
            <a:r>
              <a:rPr b="0" i="1" lang="en"/>
              <a:t>Analyse your situation!</a:t>
            </a:r>
            <a:endParaRPr b="0" i="1"/>
          </a:p>
        </p:txBody>
      </p:sp>
      <p:sp>
        <p:nvSpPr>
          <p:cNvPr id="2738" name="Google Shape;2738;p103"/>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descr="5 wedges on a half-circle. From left to right they are: &#10;1. Active Allies&#10;2. Passive Allies&#10;3. Neutral&#10;4. Passive Opponents&#10;5. Active Opponents" id="2739" name="Google Shape;2739;p103" title="Spectrum of Allies"/>
          <p:cNvPicPr preferRelativeResize="0"/>
          <p:nvPr/>
        </p:nvPicPr>
        <p:blipFill>
          <a:blip r:embed="rId3">
            <a:alphaModFix/>
          </a:blip>
          <a:stretch>
            <a:fillRect/>
          </a:stretch>
        </p:blipFill>
        <p:spPr>
          <a:xfrm>
            <a:off x="1988625" y="1939500"/>
            <a:ext cx="5166777" cy="2396175"/>
          </a:xfrm>
          <a:prstGeom prst="rect">
            <a:avLst/>
          </a:prstGeom>
          <a:noFill/>
          <a:ln>
            <a:noFill/>
          </a:ln>
        </p:spPr>
      </p:pic>
      <p:graphicFrame>
        <p:nvGraphicFramePr>
          <p:cNvPr id="2740" name="Google Shape;2740;p103"/>
          <p:cNvGraphicFramePr/>
          <p:nvPr/>
        </p:nvGraphicFramePr>
        <p:xfrm>
          <a:off x="390088" y="4608256"/>
          <a:ext cx="3000000" cy="3000000"/>
        </p:xfrm>
        <a:graphic>
          <a:graphicData uri="http://schemas.openxmlformats.org/drawingml/2006/table">
            <a:tbl>
              <a:tblPr>
                <a:noFill/>
                <a:tableStyleId>{70C08A56-CB41-4B30-BB42-1F7A9BFD3C8E}</a:tableStyleId>
              </a:tblPr>
              <a:tblGrid>
                <a:gridCol w="1640000"/>
                <a:gridCol w="1640000"/>
                <a:gridCol w="1552650"/>
                <a:gridCol w="1814700"/>
                <a:gridCol w="1716475"/>
              </a:tblGrid>
              <a:tr h="285750">
                <a:tc>
                  <a:txBody>
                    <a:bodyPr/>
                    <a:lstStyle/>
                    <a:p>
                      <a:pPr indent="0" lvl="0" marL="0" rtl="0" algn="ctr">
                        <a:spcBef>
                          <a:spcPts val="0"/>
                        </a:spcBef>
                        <a:spcAft>
                          <a:spcPts val="0"/>
                        </a:spcAft>
                        <a:buNone/>
                      </a:pPr>
                      <a:r>
                        <a:rPr b="1" lang="en" sz="1200">
                          <a:solidFill>
                            <a:srgbClr val="274E13"/>
                          </a:solidFill>
                          <a:latin typeface="Roboto Condensed"/>
                          <a:ea typeface="Roboto Condensed"/>
                          <a:cs typeface="Roboto Condensed"/>
                          <a:sym typeface="Roboto Condensed"/>
                        </a:rPr>
                        <a:t>Active Allies</a:t>
                      </a:r>
                      <a:endParaRPr b="1" sz="1200">
                        <a:solidFill>
                          <a:srgbClr val="274E13"/>
                        </a:solidFill>
                        <a:latin typeface="Roboto Condensed"/>
                        <a:ea typeface="Roboto Condensed"/>
                        <a:cs typeface="Roboto Condensed"/>
                        <a:sym typeface="Roboto Condensed"/>
                      </a:endParaRPr>
                    </a:p>
                  </a:txBody>
                  <a:tcPr marT="68575" marB="68575" marR="91425" marL="91425">
                    <a:solidFill>
                      <a:srgbClr val="D9EAD3"/>
                    </a:solidFill>
                  </a:tcPr>
                </a:tc>
                <a:tc>
                  <a:txBody>
                    <a:bodyPr/>
                    <a:lstStyle/>
                    <a:p>
                      <a:pPr indent="0" lvl="0" marL="0" rtl="0" algn="ctr">
                        <a:spcBef>
                          <a:spcPts val="0"/>
                        </a:spcBef>
                        <a:spcAft>
                          <a:spcPts val="0"/>
                        </a:spcAft>
                        <a:buNone/>
                      </a:pPr>
                      <a:r>
                        <a:rPr b="1" lang="en" sz="1200">
                          <a:solidFill>
                            <a:srgbClr val="274E13"/>
                          </a:solidFill>
                          <a:latin typeface="Roboto Condensed"/>
                          <a:ea typeface="Roboto Condensed"/>
                          <a:cs typeface="Roboto Condensed"/>
                          <a:sym typeface="Roboto Condensed"/>
                        </a:rPr>
                        <a:t>Passive Allies</a:t>
                      </a:r>
                      <a:endParaRPr b="1" sz="1200">
                        <a:solidFill>
                          <a:srgbClr val="274E13"/>
                        </a:solidFill>
                        <a:latin typeface="Roboto Condensed"/>
                        <a:ea typeface="Roboto Condensed"/>
                        <a:cs typeface="Roboto Condensed"/>
                        <a:sym typeface="Roboto Condensed"/>
                      </a:endParaRPr>
                    </a:p>
                  </a:txBody>
                  <a:tcPr marT="68575" marB="68575" marR="91425" marL="91425">
                    <a:solidFill>
                      <a:srgbClr val="B6D7A8"/>
                    </a:solidFill>
                  </a:tcPr>
                </a:tc>
                <a:tc>
                  <a:txBody>
                    <a:bodyPr/>
                    <a:lstStyle/>
                    <a:p>
                      <a:pPr indent="0" lvl="0" marL="0" rtl="0" algn="ctr">
                        <a:spcBef>
                          <a:spcPts val="0"/>
                        </a:spcBef>
                        <a:spcAft>
                          <a:spcPts val="0"/>
                        </a:spcAft>
                        <a:buNone/>
                      </a:pPr>
                      <a:r>
                        <a:rPr b="1" lang="en" sz="1200">
                          <a:solidFill>
                            <a:srgbClr val="274E13"/>
                          </a:solidFill>
                          <a:latin typeface="Roboto Condensed"/>
                          <a:ea typeface="Roboto Condensed"/>
                          <a:cs typeface="Roboto Condensed"/>
                          <a:sym typeface="Roboto Condensed"/>
                        </a:rPr>
                        <a:t>Neutral</a:t>
                      </a:r>
                      <a:endParaRPr b="1" sz="1200">
                        <a:solidFill>
                          <a:srgbClr val="274E13"/>
                        </a:solidFill>
                        <a:latin typeface="Roboto Condensed"/>
                        <a:ea typeface="Roboto Condensed"/>
                        <a:cs typeface="Roboto Condensed"/>
                        <a:sym typeface="Roboto Condensed"/>
                      </a:endParaRPr>
                    </a:p>
                  </a:txBody>
                  <a:tcPr marT="68575" marB="68575" marR="91425" marL="91425">
                    <a:solidFill>
                      <a:srgbClr val="93C47D"/>
                    </a:solidFill>
                  </a:tcPr>
                </a:tc>
                <a:tc>
                  <a:txBody>
                    <a:bodyPr/>
                    <a:lstStyle/>
                    <a:p>
                      <a:pPr indent="0" lvl="0" marL="0" rtl="0" algn="ctr">
                        <a:spcBef>
                          <a:spcPts val="0"/>
                        </a:spcBef>
                        <a:spcAft>
                          <a:spcPts val="0"/>
                        </a:spcAft>
                        <a:buNone/>
                      </a:pPr>
                      <a:r>
                        <a:rPr b="1" lang="en" sz="1200">
                          <a:solidFill>
                            <a:srgbClr val="FFFFFF"/>
                          </a:solidFill>
                          <a:latin typeface="Roboto Condensed"/>
                          <a:ea typeface="Roboto Condensed"/>
                          <a:cs typeface="Roboto Condensed"/>
                          <a:sym typeface="Roboto Condensed"/>
                        </a:rPr>
                        <a:t>Passive opponents</a:t>
                      </a:r>
                      <a:endParaRPr b="1" sz="1200">
                        <a:solidFill>
                          <a:srgbClr val="FFFFFF"/>
                        </a:solidFill>
                        <a:latin typeface="Roboto Condensed"/>
                        <a:ea typeface="Roboto Condensed"/>
                        <a:cs typeface="Roboto Condensed"/>
                        <a:sym typeface="Roboto Condensed"/>
                      </a:endParaRPr>
                    </a:p>
                  </a:txBody>
                  <a:tcPr marT="68575" marB="68575" marR="91425" marL="91425">
                    <a:solidFill>
                      <a:srgbClr val="6AA84F"/>
                    </a:solidFill>
                  </a:tcPr>
                </a:tc>
                <a:tc>
                  <a:txBody>
                    <a:bodyPr/>
                    <a:lstStyle/>
                    <a:p>
                      <a:pPr indent="0" lvl="0" marL="0" rtl="0" algn="ctr">
                        <a:spcBef>
                          <a:spcPts val="0"/>
                        </a:spcBef>
                        <a:spcAft>
                          <a:spcPts val="0"/>
                        </a:spcAft>
                        <a:buNone/>
                      </a:pPr>
                      <a:r>
                        <a:rPr b="1" lang="en" sz="1200">
                          <a:solidFill>
                            <a:srgbClr val="FFFFFF"/>
                          </a:solidFill>
                          <a:latin typeface="Roboto Condensed"/>
                          <a:ea typeface="Roboto Condensed"/>
                          <a:cs typeface="Roboto Condensed"/>
                          <a:sym typeface="Roboto Condensed"/>
                        </a:rPr>
                        <a:t>Active opponents</a:t>
                      </a:r>
                      <a:endParaRPr b="1" sz="1200">
                        <a:solidFill>
                          <a:srgbClr val="FFFFFF"/>
                        </a:solidFill>
                        <a:latin typeface="Roboto Condensed"/>
                        <a:ea typeface="Roboto Condensed"/>
                        <a:cs typeface="Roboto Condensed"/>
                        <a:sym typeface="Roboto Condensed"/>
                      </a:endParaRPr>
                    </a:p>
                  </a:txBody>
                  <a:tcPr marT="68575" marB="68575" marR="91425" marL="91425">
                    <a:solidFill>
                      <a:srgbClr val="38761D"/>
                    </a:solidFill>
                  </a:tcPr>
                </a:tc>
              </a:tr>
              <a:tr h="285750">
                <a:tc>
                  <a:txBody>
                    <a:bodyPr/>
                    <a:lstStyle/>
                    <a:p>
                      <a:pPr indent="0" lvl="0" marL="0" rtl="0" algn="l">
                        <a:spcBef>
                          <a:spcPts val="0"/>
                        </a:spcBef>
                        <a:spcAft>
                          <a:spcPts val="0"/>
                        </a:spcAft>
                        <a:buNone/>
                      </a:pPr>
                      <a:r>
                        <a:t/>
                      </a:r>
                      <a:endParaRPr sz="1200">
                        <a:latin typeface="Gentium Basic"/>
                        <a:ea typeface="Gentium Basic"/>
                        <a:cs typeface="Gentium Basic"/>
                        <a:sym typeface="Gentium Basic"/>
                      </a:endParaRPr>
                    </a:p>
                    <a:p>
                      <a:pPr indent="0" lvl="0" marL="0" rtl="0" algn="l">
                        <a:spcBef>
                          <a:spcPts val="0"/>
                        </a:spcBef>
                        <a:spcAft>
                          <a:spcPts val="0"/>
                        </a:spcAft>
                        <a:buNone/>
                      </a:pPr>
                      <a:r>
                        <a:t/>
                      </a:r>
                      <a:endParaRPr sz="1200">
                        <a:latin typeface="Gentium Basic"/>
                        <a:ea typeface="Gentium Basic"/>
                        <a:cs typeface="Gentium Basic"/>
                        <a:sym typeface="Gentium Basic"/>
                      </a:endParaRPr>
                    </a:p>
                    <a:p>
                      <a:pPr indent="0" lvl="0" marL="0" rtl="0" algn="l">
                        <a:spcBef>
                          <a:spcPts val="0"/>
                        </a:spcBef>
                        <a:spcAft>
                          <a:spcPts val="0"/>
                        </a:spcAft>
                        <a:buNone/>
                      </a:pPr>
                      <a:r>
                        <a:t/>
                      </a:r>
                      <a:endParaRPr sz="1200">
                        <a:latin typeface="Gentium Basic"/>
                        <a:ea typeface="Gentium Basic"/>
                        <a:cs typeface="Gentium Basic"/>
                        <a:sym typeface="Gentium Basic"/>
                      </a:endParaRPr>
                    </a:p>
                    <a:p>
                      <a:pPr indent="0" lvl="0" marL="0" rtl="0" algn="l">
                        <a:spcBef>
                          <a:spcPts val="0"/>
                        </a:spcBef>
                        <a:spcAft>
                          <a:spcPts val="0"/>
                        </a:spcAft>
                        <a:buNone/>
                      </a:pPr>
                      <a:r>
                        <a:t/>
                      </a:r>
                      <a:endParaRPr sz="1200">
                        <a:latin typeface="Gentium Basic"/>
                        <a:ea typeface="Gentium Basic"/>
                        <a:cs typeface="Gentium Basic"/>
                        <a:sym typeface="Gentium Basic"/>
                      </a:endParaRPr>
                    </a:p>
                  </a:txBody>
                  <a:tcPr marT="68575" marB="68575" marR="91425" marL="91425"/>
                </a:tc>
                <a:tc>
                  <a:txBody>
                    <a:bodyPr/>
                    <a:lstStyle/>
                    <a:p>
                      <a:pPr indent="0" lvl="0" marL="0" rtl="0" algn="l">
                        <a:spcBef>
                          <a:spcPts val="0"/>
                        </a:spcBef>
                        <a:spcAft>
                          <a:spcPts val="0"/>
                        </a:spcAft>
                        <a:buNone/>
                      </a:pPr>
                      <a:r>
                        <a:t/>
                      </a:r>
                      <a:endParaRPr sz="1200">
                        <a:latin typeface="Gentium Basic"/>
                        <a:ea typeface="Gentium Basic"/>
                        <a:cs typeface="Gentium Basic"/>
                        <a:sym typeface="Gentium Basic"/>
                      </a:endParaRPr>
                    </a:p>
                  </a:txBody>
                  <a:tcPr marT="68575" marB="68575" marR="91425" marL="91425"/>
                </a:tc>
                <a:tc>
                  <a:txBody>
                    <a:bodyPr/>
                    <a:lstStyle/>
                    <a:p>
                      <a:pPr indent="0" lvl="0" marL="0" rtl="0" algn="l">
                        <a:spcBef>
                          <a:spcPts val="0"/>
                        </a:spcBef>
                        <a:spcAft>
                          <a:spcPts val="0"/>
                        </a:spcAft>
                        <a:buNone/>
                      </a:pPr>
                      <a:r>
                        <a:t/>
                      </a:r>
                      <a:endParaRPr sz="1200">
                        <a:latin typeface="Gentium Basic"/>
                        <a:ea typeface="Gentium Basic"/>
                        <a:cs typeface="Gentium Basic"/>
                        <a:sym typeface="Gentium Basic"/>
                      </a:endParaRPr>
                    </a:p>
                  </a:txBody>
                  <a:tcPr marT="68575" marB="68575" marR="91425" marL="91425"/>
                </a:tc>
                <a:tc>
                  <a:txBody>
                    <a:bodyPr/>
                    <a:lstStyle/>
                    <a:p>
                      <a:pPr indent="0" lvl="0" marL="0" rtl="0" algn="l">
                        <a:spcBef>
                          <a:spcPts val="0"/>
                        </a:spcBef>
                        <a:spcAft>
                          <a:spcPts val="0"/>
                        </a:spcAft>
                        <a:buNone/>
                      </a:pPr>
                      <a:r>
                        <a:t/>
                      </a:r>
                      <a:endParaRPr sz="1200">
                        <a:latin typeface="Gentium Basic"/>
                        <a:ea typeface="Gentium Basic"/>
                        <a:cs typeface="Gentium Basic"/>
                        <a:sym typeface="Gentium Basic"/>
                      </a:endParaRPr>
                    </a:p>
                  </a:txBody>
                  <a:tcPr marT="68575" marB="68575" marR="91425" marL="91425"/>
                </a:tc>
                <a:tc>
                  <a:txBody>
                    <a:bodyPr/>
                    <a:lstStyle/>
                    <a:p>
                      <a:pPr indent="0" lvl="0" marL="0" rtl="0" algn="l">
                        <a:spcBef>
                          <a:spcPts val="0"/>
                        </a:spcBef>
                        <a:spcAft>
                          <a:spcPts val="0"/>
                        </a:spcAft>
                        <a:buNone/>
                      </a:pPr>
                      <a:r>
                        <a:t/>
                      </a:r>
                      <a:endParaRPr sz="1200">
                        <a:latin typeface="Gentium Basic"/>
                        <a:ea typeface="Gentium Basic"/>
                        <a:cs typeface="Gentium Basic"/>
                        <a:sym typeface="Gentium Basic"/>
                      </a:endParaRPr>
                    </a:p>
                  </a:txBody>
                  <a:tcPr marT="68575" marB="68575" marR="91425" marL="91425"/>
                </a:tc>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744" name="Shape 2744"/>
        <p:cNvGrpSpPr/>
        <p:nvPr/>
      </p:nvGrpSpPr>
      <p:grpSpPr>
        <a:xfrm>
          <a:off x="0" y="0"/>
          <a:ext cx="0" cy="0"/>
          <a:chOff x="0" y="0"/>
          <a:chExt cx="0" cy="0"/>
        </a:xfrm>
      </p:grpSpPr>
      <p:sp>
        <p:nvSpPr>
          <p:cNvPr id="2745" name="Google Shape;2745;p104"/>
          <p:cNvSpPr txBox="1"/>
          <p:nvPr>
            <p:ph type="ctrTitle"/>
          </p:nvPr>
        </p:nvSpPr>
        <p:spPr>
          <a:xfrm>
            <a:off x="685800" y="1454333"/>
            <a:ext cx="5367900" cy="3949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ONLINE </a:t>
            </a:r>
            <a:br>
              <a:rPr lang="en"/>
            </a:br>
            <a:r>
              <a:rPr lang="en" sz="7500">
                <a:solidFill>
                  <a:srgbClr val="263248"/>
                </a:solidFill>
              </a:rPr>
              <a:t>TECH HELP SLIDES</a:t>
            </a:r>
            <a:endParaRPr sz="7500">
              <a:solidFill>
                <a:srgbClr val="263248"/>
              </a:solidFill>
            </a:endParaRPr>
          </a:p>
          <a:p>
            <a:pPr indent="0" lvl="0" marL="0" rtl="0" algn="l">
              <a:spcBef>
                <a:spcPts val="0"/>
              </a:spcBef>
              <a:spcAft>
                <a:spcPts val="0"/>
              </a:spcAft>
              <a:buNone/>
            </a:pPr>
            <a:r>
              <a:t/>
            </a:r>
            <a:endParaRPr sz="2500"/>
          </a:p>
        </p:txBody>
      </p:sp>
      <p:pic>
        <p:nvPicPr>
          <p:cNvPr id="2746" name="Google Shape;2746;p104"/>
          <p:cNvPicPr preferRelativeResize="0"/>
          <p:nvPr/>
        </p:nvPicPr>
        <p:blipFill>
          <a:blip r:embed="rId3">
            <a:alphaModFix/>
          </a:blip>
          <a:stretch>
            <a:fillRect/>
          </a:stretch>
        </p:blipFill>
        <p:spPr>
          <a:xfrm>
            <a:off x="5688525" y="2678750"/>
            <a:ext cx="3122725" cy="334927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750" name="Shape 2750"/>
        <p:cNvGrpSpPr/>
        <p:nvPr/>
      </p:nvGrpSpPr>
      <p:grpSpPr>
        <a:xfrm>
          <a:off x="0" y="0"/>
          <a:ext cx="0" cy="0"/>
          <a:chOff x="0" y="0"/>
          <a:chExt cx="0" cy="0"/>
        </a:xfrm>
      </p:grpSpPr>
      <p:sp>
        <p:nvSpPr>
          <p:cNvPr id="2751" name="Google Shape;2751;p105"/>
          <p:cNvSpPr txBox="1"/>
          <p:nvPr>
            <p:ph type="title"/>
          </p:nvPr>
        </p:nvSpPr>
        <p:spPr>
          <a:xfrm>
            <a:off x="814275" y="523433"/>
            <a:ext cx="5258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BASIC ZOOM FUNCTIONS</a:t>
            </a:r>
            <a:endParaRPr/>
          </a:p>
        </p:txBody>
      </p:sp>
      <p:sp>
        <p:nvSpPr>
          <p:cNvPr id="2752" name="Google Shape;2752;p105"/>
          <p:cNvSpPr/>
          <p:nvPr/>
        </p:nvSpPr>
        <p:spPr>
          <a:xfrm>
            <a:off x="3624218" y="7050783"/>
            <a:ext cx="44358" cy="77253"/>
          </a:xfrm>
          <a:custGeom>
            <a:rect b="b" l="l" r="r" t="t"/>
            <a:pathLst>
              <a:path extrusionOk="0" h="930" w="712">
                <a:moveTo>
                  <a:pt x="212" y="0"/>
                </a:moveTo>
                <a:lnTo>
                  <a:pt x="0" y="217"/>
                </a:lnTo>
                <a:lnTo>
                  <a:pt x="712" y="929"/>
                </a:lnTo>
                <a:cubicBezTo>
                  <a:pt x="697" y="770"/>
                  <a:pt x="684" y="613"/>
                  <a:pt x="669" y="453"/>
                </a:cubicBezTo>
                <a:lnTo>
                  <a:pt x="212" y="0"/>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3" name="Google Shape;2753;p105"/>
          <p:cNvSpPr/>
          <p:nvPr/>
        </p:nvSpPr>
        <p:spPr>
          <a:xfrm>
            <a:off x="3621788" y="7047626"/>
            <a:ext cx="15637" cy="21265"/>
          </a:xfrm>
          <a:custGeom>
            <a:rect b="b" l="l" r="r" t="t"/>
            <a:pathLst>
              <a:path extrusionOk="0" h="256" w="251">
                <a:moveTo>
                  <a:pt x="213" y="1"/>
                </a:moveTo>
                <a:lnTo>
                  <a:pt x="1" y="218"/>
                </a:lnTo>
                <a:lnTo>
                  <a:pt x="39" y="255"/>
                </a:lnTo>
                <a:lnTo>
                  <a:pt x="251" y="38"/>
                </a:lnTo>
                <a:lnTo>
                  <a:pt x="213" y="1"/>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4" name="Google Shape;2754;p105"/>
          <p:cNvSpPr/>
          <p:nvPr/>
        </p:nvSpPr>
        <p:spPr>
          <a:xfrm>
            <a:off x="3619483" y="7044553"/>
            <a:ext cx="15637" cy="21182"/>
          </a:xfrm>
          <a:custGeom>
            <a:rect b="b" l="l" r="r" t="t"/>
            <a:pathLst>
              <a:path extrusionOk="0" h="255" w="251">
                <a:moveTo>
                  <a:pt x="213" y="0"/>
                </a:moveTo>
                <a:lnTo>
                  <a:pt x="0" y="216"/>
                </a:lnTo>
                <a:lnTo>
                  <a:pt x="38" y="255"/>
                </a:lnTo>
                <a:lnTo>
                  <a:pt x="250" y="38"/>
                </a:lnTo>
                <a:lnTo>
                  <a:pt x="213" y="0"/>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5" name="Google Shape;2755;p105"/>
          <p:cNvSpPr/>
          <p:nvPr/>
        </p:nvSpPr>
        <p:spPr>
          <a:xfrm>
            <a:off x="2278548" y="7050783"/>
            <a:ext cx="335672" cy="432532"/>
          </a:xfrm>
          <a:custGeom>
            <a:rect b="b" l="l" r="r" t="t"/>
            <a:pathLst>
              <a:path extrusionOk="0" h="5207" w="5388">
                <a:moveTo>
                  <a:pt x="218" y="0"/>
                </a:moveTo>
                <a:lnTo>
                  <a:pt x="1" y="217"/>
                </a:lnTo>
                <a:lnTo>
                  <a:pt x="4995" y="5206"/>
                </a:lnTo>
                <a:cubicBezTo>
                  <a:pt x="5122" y="5193"/>
                  <a:pt x="5255" y="5178"/>
                  <a:pt x="5387" y="5169"/>
                </a:cubicBezTo>
                <a:lnTo>
                  <a:pt x="218" y="0"/>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6" name="Google Shape;2756;p105"/>
          <p:cNvSpPr/>
          <p:nvPr/>
        </p:nvSpPr>
        <p:spPr>
          <a:xfrm>
            <a:off x="2276243" y="7065651"/>
            <a:ext cx="62" cy="83"/>
          </a:xfrm>
          <a:custGeom>
            <a:rect b="b" l="l" r="r" t="t"/>
            <a:pathLst>
              <a:path extrusionOk="0" h="1" w="1">
                <a:moveTo>
                  <a:pt x="0" y="1"/>
                </a:move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7" name="Google Shape;2757;p105"/>
          <p:cNvSpPr/>
          <p:nvPr/>
        </p:nvSpPr>
        <p:spPr>
          <a:xfrm>
            <a:off x="2276243" y="7065651"/>
            <a:ext cx="2367" cy="3240"/>
          </a:xfrm>
          <a:custGeom>
            <a:rect b="b" l="l" r="r" t="t"/>
            <a:pathLst>
              <a:path extrusionOk="0" h="39" w="38">
                <a:moveTo>
                  <a:pt x="38" y="38"/>
                </a:moveTo>
                <a:lnTo>
                  <a:pt x="38" y="38"/>
                </a:lnTo>
                <a:lnTo>
                  <a:pt x="0" y="1"/>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8" name="Google Shape;2758;p105"/>
          <p:cNvSpPr/>
          <p:nvPr/>
        </p:nvSpPr>
        <p:spPr>
          <a:xfrm>
            <a:off x="2276243" y="7047626"/>
            <a:ext cx="15949" cy="21265"/>
          </a:xfrm>
          <a:custGeom>
            <a:rect b="b" l="l" r="r" t="t"/>
            <a:pathLst>
              <a:path extrusionOk="0" h="256" w="256">
                <a:moveTo>
                  <a:pt x="218" y="1"/>
                </a:moveTo>
                <a:lnTo>
                  <a:pt x="0" y="218"/>
                </a:lnTo>
                <a:lnTo>
                  <a:pt x="38" y="255"/>
                </a:lnTo>
                <a:lnTo>
                  <a:pt x="255" y="38"/>
                </a:lnTo>
                <a:lnTo>
                  <a:pt x="218" y="1"/>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9" name="Google Shape;2759;p105"/>
          <p:cNvSpPr/>
          <p:nvPr/>
        </p:nvSpPr>
        <p:spPr>
          <a:xfrm>
            <a:off x="2273938" y="7062495"/>
            <a:ext cx="2367" cy="3240"/>
          </a:xfrm>
          <a:custGeom>
            <a:rect b="b" l="l" r="r" t="t"/>
            <a:pathLst>
              <a:path extrusionOk="0" h="39" w="38">
                <a:moveTo>
                  <a:pt x="0" y="0"/>
                </a:moveTo>
                <a:lnTo>
                  <a:pt x="0" y="0"/>
                </a:lnTo>
                <a:lnTo>
                  <a:pt x="37" y="39"/>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0" name="Google Shape;2760;p105"/>
          <p:cNvSpPr/>
          <p:nvPr/>
        </p:nvSpPr>
        <p:spPr>
          <a:xfrm>
            <a:off x="2273938" y="7044553"/>
            <a:ext cx="15887" cy="21182"/>
          </a:xfrm>
          <a:custGeom>
            <a:rect b="b" l="l" r="r" t="t"/>
            <a:pathLst>
              <a:path extrusionOk="0" h="255" w="255">
                <a:moveTo>
                  <a:pt x="216" y="0"/>
                </a:moveTo>
                <a:lnTo>
                  <a:pt x="0" y="216"/>
                </a:lnTo>
                <a:lnTo>
                  <a:pt x="37" y="255"/>
                </a:lnTo>
                <a:lnTo>
                  <a:pt x="255" y="38"/>
                </a:lnTo>
                <a:lnTo>
                  <a:pt x="216" y="0"/>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1" name="Google Shape;2761;p105"/>
          <p:cNvSpPr/>
          <p:nvPr/>
        </p:nvSpPr>
        <p:spPr>
          <a:xfrm>
            <a:off x="930946" y="7065651"/>
            <a:ext cx="2430" cy="3240"/>
          </a:xfrm>
          <a:custGeom>
            <a:rect b="b" l="l" r="r" t="t"/>
            <a:pathLst>
              <a:path extrusionOk="0" h="39" w="39">
                <a:moveTo>
                  <a:pt x="1" y="1"/>
                </a:moveTo>
                <a:lnTo>
                  <a:pt x="38" y="38"/>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2" name="Google Shape;2762;p105"/>
          <p:cNvSpPr/>
          <p:nvPr/>
        </p:nvSpPr>
        <p:spPr>
          <a:xfrm>
            <a:off x="930946" y="7047626"/>
            <a:ext cx="15949" cy="21265"/>
          </a:xfrm>
          <a:custGeom>
            <a:rect b="b" l="l" r="r" t="t"/>
            <a:pathLst>
              <a:path extrusionOk="0" h="256" w="256">
                <a:moveTo>
                  <a:pt x="218" y="1"/>
                </a:moveTo>
                <a:lnTo>
                  <a:pt x="1" y="218"/>
                </a:lnTo>
                <a:lnTo>
                  <a:pt x="38" y="255"/>
                </a:lnTo>
                <a:lnTo>
                  <a:pt x="255" y="38"/>
                </a:lnTo>
                <a:lnTo>
                  <a:pt x="218" y="1"/>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3" name="Google Shape;2763;p105"/>
          <p:cNvSpPr/>
          <p:nvPr/>
        </p:nvSpPr>
        <p:spPr>
          <a:xfrm>
            <a:off x="928641" y="7062495"/>
            <a:ext cx="2367" cy="3240"/>
          </a:xfrm>
          <a:custGeom>
            <a:rect b="b" l="l" r="r" t="t"/>
            <a:pathLst>
              <a:path extrusionOk="0" h="39" w="38">
                <a:moveTo>
                  <a:pt x="0" y="0"/>
                </a:moveTo>
                <a:lnTo>
                  <a:pt x="38" y="39"/>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4" name="Google Shape;2764;p105"/>
          <p:cNvSpPr/>
          <p:nvPr/>
        </p:nvSpPr>
        <p:spPr>
          <a:xfrm>
            <a:off x="928641" y="7044553"/>
            <a:ext cx="15949" cy="21182"/>
          </a:xfrm>
          <a:custGeom>
            <a:rect b="b" l="l" r="r" t="t"/>
            <a:pathLst>
              <a:path extrusionOk="0" h="255" w="256">
                <a:moveTo>
                  <a:pt x="217" y="0"/>
                </a:moveTo>
                <a:lnTo>
                  <a:pt x="0" y="216"/>
                </a:lnTo>
                <a:lnTo>
                  <a:pt x="38" y="255"/>
                </a:lnTo>
                <a:lnTo>
                  <a:pt x="255" y="38"/>
                </a:lnTo>
                <a:lnTo>
                  <a:pt x="217" y="0"/>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5" name="Google Shape;2765;p105"/>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descr="Screenshot of the Zoom toolbar showing these buttons from left to right: Unmute, Start Video, Invite, Participants, Share Screen, Chat, Record, Leave Meeting." id="2766" name="Google Shape;2766;p105" title="Zoom toolbar"/>
          <p:cNvPicPr preferRelativeResize="0"/>
          <p:nvPr/>
        </p:nvPicPr>
        <p:blipFill>
          <a:blip r:embed="rId3">
            <a:alphaModFix/>
          </a:blip>
          <a:stretch>
            <a:fillRect/>
          </a:stretch>
        </p:blipFill>
        <p:spPr>
          <a:xfrm>
            <a:off x="163800" y="3362025"/>
            <a:ext cx="8938351" cy="570725"/>
          </a:xfrm>
          <a:prstGeom prst="rect">
            <a:avLst/>
          </a:prstGeom>
          <a:noFill/>
          <a:ln>
            <a:noFill/>
          </a:ln>
        </p:spPr>
      </p:pic>
      <p:sp>
        <p:nvSpPr>
          <p:cNvPr id="2767" name="Google Shape;2767;p105"/>
          <p:cNvSpPr txBox="1"/>
          <p:nvPr/>
        </p:nvSpPr>
        <p:spPr>
          <a:xfrm>
            <a:off x="1843950" y="1854775"/>
            <a:ext cx="6724800" cy="1056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2400">
                <a:latin typeface="Roboto Condensed"/>
                <a:ea typeface="Roboto Condensed"/>
                <a:cs typeface="Roboto Condensed"/>
                <a:sym typeface="Roboto Condensed"/>
              </a:rPr>
              <a:t>Click “Unmute” and “Start Video” to say hello</a:t>
            </a:r>
            <a:endParaRPr sz="2400">
              <a:latin typeface="Roboto Condensed"/>
              <a:ea typeface="Roboto Condensed"/>
              <a:cs typeface="Roboto Condensed"/>
              <a:sym typeface="Roboto Condensed"/>
            </a:endParaRPr>
          </a:p>
        </p:txBody>
      </p:sp>
      <p:sp>
        <p:nvSpPr>
          <p:cNvPr id="2768" name="Google Shape;2768;p105"/>
          <p:cNvSpPr txBox="1"/>
          <p:nvPr/>
        </p:nvSpPr>
        <p:spPr>
          <a:xfrm>
            <a:off x="3050325" y="4833575"/>
            <a:ext cx="4351800" cy="1056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2400">
                <a:latin typeface="Roboto Condensed"/>
                <a:ea typeface="Roboto Condensed"/>
                <a:cs typeface="Roboto Condensed"/>
                <a:sym typeface="Roboto Condensed"/>
              </a:rPr>
              <a:t>Click “Participants” and “Chat” menu buttons</a:t>
            </a:r>
            <a:endParaRPr sz="2400">
              <a:latin typeface="Roboto Condensed"/>
              <a:ea typeface="Roboto Condensed"/>
              <a:cs typeface="Roboto Condensed"/>
              <a:sym typeface="Roboto Condensed"/>
            </a:endParaRPr>
          </a:p>
        </p:txBody>
      </p:sp>
      <p:cxnSp>
        <p:nvCxnSpPr>
          <p:cNvPr id="2769" name="Google Shape;2769;p105"/>
          <p:cNvCxnSpPr>
            <a:stCxn id="2767" idx="1"/>
          </p:cNvCxnSpPr>
          <p:nvPr/>
        </p:nvCxnSpPr>
        <p:spPr>
          <a:xfrm flipH="1">
            <a:off x="632250" y="2383225"/>
            <a:ext cx="1211700" cy="915300"/>
          </a:xfrm>
          <a:prstGeom prst="straightConnector1">
            <a:avLst/>
          </a:prstGeom>
          <a:noFill/>
          <a:ln cap="flat" cmpd="sng" w="76200">
            <a:solidFill>
              <a:srgbClr val="990000"/>
            </a:solidFill>
            <a:prstDash val="solid"/>
            <a:round/>
            <a:headEnd len="med" w="med" type="none"/>
            <a:tailEnd len="med" w="med" type="triangle"/>
          </a:ln>
        </p:spPr>
      </p:cxnSp>
      <p:cxnSp>
        <p:nvCxnSpPr>
          <p:cNvPr id="2770" name="Google Shape;2770;p105"/>
          <p:cNvCxnSpPr/>
          <p:nvPr/>
        </p:nvCxnSpPr>
        <p:spPr>
          <a:xfrm flipH="1">
            <a:off x="1344525" y="2580325"/>
            <a:ext cx="638700" cy="819600"/>
          </a:xfrm>
          <a:prstGeom prst="straightConnector1">
            <a:avLst/>
          </a:prstGeom>
          <a:noFill/>
          <a:ln cap="flat" cmpd="sng" w="76200">
            <a:solidFill>
              <a:srgbClr val="990000"/>
            </a:solidFill>
            <a:prstDash val="solid"/>
            <a:round/>
            <a:headEnd len="med" w="med" type="none"/>
            <a:tailEnd len="med" w="med" type="triangle"/>
          </a:ln>
        </p:spPr>
      </p:cxnSp>
      <p:cxnSp>
        <p:nvCxnSpPr>
          <p:cNvPr id="2771" name="Google Shape;2771;p105"/>
          <p:cNvCxnSpPr/>
          <p:nvPr/>
        </p:nvCxnSpPr>
        <p:spPr>
          <a:xfrm rot="10800000">
            <a:off x="4243375" y="4110000"/>
            <a:ext cx="662700" cy="809700"/>
          </a:xfrm>
          <a:prstGeom prst="straightConnector1">
            <a:avLst/>
          </a:prstGeom>
          <a:noFill/>
          <a:ln cap="flat" cmpd="sng" w="76200">
            <a:solidFill>
              <a:srgbClr val="990000"/>
            </a:solidFill>
            <a:prstDash val="solid"/>
            <a:round/>
            <a:headEnd len="med" w="med" type="none"/>
            <a:tailEnd len="med" w="med" type="triangle"/>
          </a:ln>
        </p:spPr>
      </p:cxnSp>
      <p:cxnSp>
        <p:nvCxnSpPr>
          <p:cNvPr id="2772" name="Google Shape;2772;p105"/>
          <p:cNvCxnSpPr/>
          <p:nvPr/>
        </p:nvCxnSpPr>
        <p:spPr>
          <a:xfrm flipH="1" rot="10800000">
            <a:off x="5693300" y="4087650"/>
            <a:ext cx="234300" cy="854700"/>
          </a:xfrm>
          <a:prstGeom prst="straightConnector1">
            <a:avLst/>
          </a:prstGeom>
          <a:noFill/>
          <a:ln cap="flat" cmpd="sng" w="76200">
            <a:solidFill>
              <a:srgbClr val="990000"/>
            </a:solidFill>
            <a:prstDash val="solid"/>
            <a:round/>
            <a:headEnd len="med" w="med" type="none"/>
            <a:tailEnd len="med" w="med" type="triangle"/>
          </a:ln>
        </p:spPr>
      </p:cxn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776" name="Shape 2776"/>
        <p:cNvGrpSpPr/>
        <p:nvPr/>
      </p:nvGrpSpPr>
      <p:grpSpPr>
        <a:xfrm>
          <a:off x="0" y="0"/>
          <a:ext cx="0" cy="0"/>
          <a:chOff x="0" y="0"/>
          <a:chExt cx="0" cy="0"/>
        </a:xfrm>
      </p:grpSpPr>
      <p:sp>
        <p:nvSpPr>
          <p:cNvPr id="2777" name="Google Shape;2777;p106"/>
          <p:cNvSpPr txBox="1"/>
          <p:nvPr/>
        </p:nvSpPr>
        <p:spPr>
          <a:xfrm>
            <a:off x="662900" y="2067600"/>
            <a:ext cx="2998200" cy="42585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SzPts val="2400"/>
              <a:buFont typeface="Roboto Condensed"/>
              <a:buChar char="●"/>
            </a:pPr>
            <a:r>
              <a:rPr lang="en" sz="2400">
                <a:latin typeface="Roboto Condensed"/>
                <a:ea typeface="Roboto Condensed"/>
                <a:cs typeface="Roboto Condensed"/>
                <a:sym typeface="Roboto Condensed"/>
              </a:rPr>
              <a:t>Use the </a:t>
            </a:r>
            <a:br>
              <a:rPr lang="en" sz="2400">
                <a:latin typeface="Roboto Condensed"/>
                <a:ea typeface="Roboto Condensed"/>
                <a:cs typeface="Roboto Condensed"/>
                <a:sym typeface="Roboto Condensed"/>
              </a:rPr>
            </a:br>
            <a:r>
              <a:rPr lang="en" sz="2400">
                <a:latin typeface="Roboto Condensed"/>
                <a:ea typeface="Roboto Condensed"/>
                <a:cs typeface="Roboto Condensed"/>
                <a:sym typeface="Roboto Condensed"/>
              </a:rPr>
              <a:t>participants </a:t>
            </a:r>
            <a:br>
              <a:rPr lang="en" sz="2400">
                <a:latin typeface="Roboto Condensed"/>
                <a:ea typeface="Roboto Condensed"/>
                <a:cs typeface="Roboto Condensed"/>
                <a:sym typeface="Roboto Condensed"/>
              </a:rPr>
            </a:br>
            <a:r>
              <a:rPr lang="en" sz="2400">
                <a:latin typeface="Roboto Condensed"/>
                <a:ea typeface="Roboto Condensed"/>
                <a:cs typeface="Roboto Condensed"/>
                <a:sym typeface="Roboto Condensed"/>
              </a:rPr>
              <a:t>menu tool</a:t>
            </a:r>
            <a:br>
              <a:rPr lang="en" sz="2400">
                <a:latin typeface="Roboto Condensed"/>
                <a:ea typeface="Roboto Condensed"/>
                <a:cs typeface="Roboto Condensed"/>
                <a:sym typeface="Roboto Condensed"/>
              </a:rPr>
            </a:br>
            <a:br>
              <a:rPr lang="en" sz="2400">
                <a:latin typeface="Roboto Condensed"/>
                <a:ea typeface="Roboto Condensed"/>
                <a:cs typeface="Roboto Condensed"/>
                <a:sym typeface="Roboto Condensed"/>
              </a:rPr>
            </a:br>
            <a:r>
              <a:rPr lang="en" sz="2400">
                <a:latin typeface="Roboto Condensed"/>
                <a:ea typeface="Roboto Condensed"/>
                <a:cs typeface="Roboto Condensed"/>
                <a:sym typeface="Roboto Condensed"/>
              </a:rPr>
              <a:t>--</a:t>
            </a:r>
            <a:r>
              <a:rPr i="1" lang="en" sz="2400">
                <a:latin typeface="Roboto Condensed"/>
                <a:ea typeface="Roboto Condensed"/>
                <a:cs typeface="Roboto Condensed"/>
                <a:sym typeface="Roboto Condensed"/>
              </a:rPr>
              <a:t>or</a:t>
            </a:r>
            <a:r>
              <a:rPr lang="en" sz="2400">
                <a:latin typeface="Roboto Condensed"/>
                <a:ea typeface="Roboto Condensed"/>
                <a:cs typeface="Roboto Condensed"/>
                <a:sym typeface="Roboto Condensed"/>
              </a:rPr>
              <a:t>--</a:t>
            </a:r>
            <a:endParaRPr i="1" sz="2400">
              <a:latin typeface="Roboto Condensed"/>
              <a:ea typeface="Roboto Condensed"/>
              <a:cs typeface="Roboto Condensed"/>
              <a:sym typeface="Roboto Condensed"/>
            </a:endParaRPr>
          </a:p>
          <a:p>
            <a:pPr indent="-381000" lvl="0" marL="457200" rtl="0" algn="l">
              <a:lnSpc>
                <a:spcPct val="115000"/>
              </a:lnSpc>
              <a:spcBef>
                <a:spcPts val="3500"/>
              </a:spcBef>
              <a:spcAft>
                <a:spcPts val="3500"/>
              </a:spcAft>
              <a:buSzPts val="2400"/>
              <a:buFont typeface="Roboto Condensed"/>
              <a:buChar char="●"/>
            </a:pPr>
            <a:r>
              <a:rPr lang="en" sz="2400">
                <a:latin typeface="Roboto Condensed"/>
                <a:ea typeface="Roboto Condensed"/>
                <a:cs typeface="Roboto Condensed"/>
                <a:sym typeface="Roboto Condensed"/>
              </a:rPr>
              <a:t>Type * in chat for “Everyone” </a:t>
            </a:r>
            <a:r>
              <a:rPr lang="en" sz="1900">
                <a:latin typeface="Roboto Condensed"/>
                <a:ea typeface="Roboto Condensed"/>
                <a:cs typeface="Roboto Condensed"/>
                <a:sym typeface="Roboto Condensed"/>
              </a:rPr>
              <a:t>(or you can direct your message to a specific person)</a:t>
            </a:r>
            <a:endParaRPr sz="1900">
              <a:latin typeface="Roboto Condensed"/>
              <a:ea typeface="Roboto Condensed"/>
              <a:cs typeface="Roboto Condensed"/>
              <a:sym typeface="Roboto Condensed"/>
            </a:endParaRPr>
          </a:p>
        </p:txBody>
      </p:sp>
      <p:sp>
        <p:nvSpPr>
          <p:cNvPr id="2778" name="Google Shape;2778;p106"/>
          <p:cNvSpPr txBox="1"/>
          <p:nvPr>
            <p:ph type="title"/>
          </p:nvPr>
        </p:nvSpPr>
        <p:spPr>
          <a:xfrm>
            <a:off x="814275" y="523433"/>
            <a:ext cx="5258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HOW TO ASK A QUESTION</a:t>
            </a:r>
            <a:endParaRPr/>
          </a:p>
        </p:txBody>
      </p:sp>
      <p:sp>
        <p:nvSpPr>
          <p:cNvPr id="2779" name="Google Shape;2779;p106"/>
          <p:cNvSpPr/>
          <p:nvPr/>
        </p:nvSpPr>
        <p:spPr>
          <a:xfrm>
            <a:off x="2276243" y="7065651"/>
            <a:ext cx="62" cy="83"/>
          </a:xfrm>
          <a:custGeom>
            <a:rect b="b" l="l" r="r" t="t"/>
            <a:pathLst>
              <a:path extrusionOk="0" h="1" w="1">
                <a:moveTo>
                  <a:pt x="0" y="1"/>
                </a:move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0" name="Google Shape;2780;p106"/>
          <p:cNvSpPr/>
          <p:nvPr/>
        </p:nvSpPr>
        <p:spPr>
          <a:xfrm>
            <a:off x="2276243" y="7065651"/>
            <a:ext cx="2367" cy="3240"/>
          </a:xfrm>
          <a:custGeom>
            <a:rect b="b" l="l" r="r" t="t"/>
            <a:pathLst>
              <a:path extrusionOk="0" h="39" w="38">
                <a:moveTo>
                  <a:pt x="38" y="38"/>
                </a:moveTo>
                <a:lnTo>
                  <a:pt x="38" y="38"/>
                </a:lnTo>
                <a:lnTo>
                  <a:pt x="0" y="1"/>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1" name="Google Shape;2781;p106"/>
          <p:cNvSpPr/>
          <p:nvPr/>
        </p:nvSpPr>
        <p:spPr>
          <a:xfrm>
            <a:off x="2276243" y="7047626"/>
            <a:ext cx="15949" cy="21265"/>
          </a:xfrm>
          <a:custGeom>
            <a:rect b="b" l="l" r="r" t="t"/>
            <a:pathLst>
              <a:path extrusionOk="0" h="256" w="256">
                <a:moveTo>
                  <a:pt x="218" y="1"/>
                </a:moveTo>
                <a:lnTo>
                  <a:pt x="0" y="218"/>
                </a:lnTo>
                <a:lnTo>
                  <a:pt x="38" y="255"/>
                </a:lnTo>
                <a:lnTo>
                  <a:pt x="255" y="38"/>
                </a:lnTo>
                <a:lnTo>
                  <a:pt x="218" y="1"/>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2" name="Google Shape;2782;p106"/>
          <p:cNvSpPr/>
          <p:nvPr/>
        </p:nvSpPr>
        <p:spPr>
          <a:xfrm>
            <a:off x="2273938" y="7062495"/>
            <a:ext cx="2367" cy="3240"/>
          </a:xfrm>
          <a:custGeom>
            <a:rect b="b" l="l" r="r" t="t"/>
            <a:pathLst>
              <a:path extrusionOk="0" h="39" w="38">
                <a:moveTo>
                  <a:pt x="0" y="0"/>
                </a:moveTo>
                <a:lnTo>
                  <a:pt x="0" y="0"/>
                </a:lnTo>
                <a:lnTo>
                  <a:pt x="37" y="39"/>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3" name="Google Shape;2783;p106"/>
          <p:cNvSpPr/>
          <p:nvPr/>
        </p:nvSpPr>
        <p:spPr>
          <a:xfrm>
            <a:off x="2273938" y="7044553"/>
            <a:ext cx="15887" cy="21182"/>
          </a:xfrm>
          <a:custGeom>
            <a:rect b="b" l="l" r="r" t="t"/>
            <a:pathLst>
              <a:path extrusionOk="0" h="255" w="255">
                <a:moveTo>
                  <a:pt x="216" y="0"/>
                </a:moveTo>
                <a:lnTo>
                  <a:pt x="0" y="216"/>
                </a:lnTo>
                <a:lnTo>
                  <a:pt x="37" y="255"/>
                </a:lnTo>
                <a:lnTo>
                  <a:pt x="255" y="38"/>
                </a:lnTo>
                <a:lnTo>
                  <a:pt x="216" y="0"/>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4" name="Google Shape;2784;p106"/>
          <p:cNvSpPr/>
          <p:nvPr/>
        </p:nvSpPr>
        <p:spPr>
          <a:xfrm>
            <a:off x="930946" y="7065651"/>
            <a:ext cx="2430" cy="3240"/>
          </a:xfrm>
          <a:custGeom>
            <a:rect b="b" l="l" r="r" t="t"/>
            <a:pathLst>
              <a:path extrusionOk="0" h="39" w="39">
                <a:moveTo>
                  <a:pt x="1" y="1"/>
                </a:moveTo>
                <a:lnTo>
                  <a:pt x="38" y="38"/>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5" name="Google Shape;2785;p106"/>
          <p:cNvSpPr/>
          <p:nvPr/>
        </p:nvSpPr>
        <p:spPr>
          <a:xfrm>
            <a:off x="930946" y="7047626"/>
            <a:ext cx="15949" cy="21265"/>
          </a:xfrm>
          <a:custGeom>
            <a:rect b="b" l="l" r="r" t="t"/>
            <a:pathLst>
              <a:path extrusionOk="0" h="256" w="256">
                <a:moveTo>
                  <a:pt x="218" y="1"/>
                </a:moveTo>
                <a:lnTo>
                  <a:pt x="1" y="218"/>
                </a:lnTo>
                <a:lnTo>
                  <a:pt x="38" y="255"/>
                </a:lnTo>
                <a:lnTo>
                  <a:pt x="255" y="38"/>
                </a:lnTo>
                <a:lnTo>
                  <a:pt x="218" y="1"/>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6" name="Google Shape;2786;p106"/>
          <p:cNvSpPr/>
          <p:nvPr/>
        </p:nvSpPr>
        <p:spPr>
          <a:xfrm>
            <a:off x="928641" y="7062495"/>
            <a:ext cx="2367" cy="3240"/>
          </a:xfrm>
          <a:custGeom>
            <a:rect b="b" l="l" r="r" t="t"/>
            <a:pathLst>
              <a:path extrusionOk="0" h="39" w="38">
                <a:moveTo>
                  <a:pt x="0" y="0"/>
                </a:moveTo>
                <a:lnTo>
                  <a:pt x="38" y="39"/>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7" name="Google Shape;2787;p106"/>
          <p:cNvSpPr/>
          <p:nvPr/>
        </p:nvSpPr>
        <p:spPr>
          <a:xfrm>
            <a:off x="928641" y="7044553"/>
            <a:ext cx="15949" cy="21182"/>
          </a:xfrm>
          <a:custGeom>
            <a:rect b="b" l="l" r="r" t="t"/>
            <a:pathLst>
              <a:path extrusionOk="0" h="255" w="256">
                <a:moveTo>
                  <a:pt x="217" y="0"/>
                </a:moveTo>
                <a:lnTo>
                  <a:pt x="0" y="216"/>
                </a:lnTo>
                <a:lnTo>
                  <a:pt x="38" y="255"/>
                </a:lnTo>
                <a:lnTo>
                  <a:pt x="255" y="38"/>
                </a:lnTo>
                <a:lnTo>
                  <a:pt x="217" y="0"/>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8" name="Google Shape;2788;p106"/>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descr="Screenshot of Zoom participants menu." id="2789" name="Google Shape;2789;p106" title="Participants menu"/>
          <p:cNvPicPr preferRelativeResize="0"/>
          <p:nvPr/>
        </p:nvPicPr>
        <p:blipFill rotWithShape="1">
          <a:blip r:embed="rId3">
            <a:alphaModFix/>
          </a:blip>
          <a:srcRect b="0" l="1058" r="0" t="0"/>
          <a:stretch/>
        </p:blipFill>
        <p:spPr>
          <a:xfrm>
            <a:off x="4350302" y="1841956"/>
            <a:ext cx="3613475" cy="3174083"/>
          </a:xfrm>
          <a:prstGeom prst="rect">
            <a:avLst/>
          </a:prstGeom>
          <a:noFill/>
          <a:ln cap="flat" cmpd="sng" w="9525">
            <a:solidFill>
              <a:srgbClr val="666666"/>
            </a:solidFill>
            <a:prstDash val="solid"/>
            <a:round/>
            <a:headEnd len="sm" w="sm" type="none"/>
            <a:tailEnd len="sm" w="sm" type="none"/>
          </a:ln>
          <a:effectLst>
            <a:outerShdw blurRad="57150" rotWithShape="0" algn="bl" dir="5400000" dist="19050">
              <a:srgbClr val="000000">
                <a:alpha val="50000"/>
              </a:srgbClr>
            </a:outerShdw>
          </a:effectLst>
        </p:spPr>
      </p:pic>
      <p:cxnSp>
        <p:nvCxnSpPr>
          <p:cNvPr id="2790" name="Google Shape;2790;p106"/>
          <p:cNvCxnSpPr/>
          <p:nvPr/>
        </p:nvCxnSpPr>
        <p:spPr>
          <a:xfrm>
            <a:off x="3295825" y="3668900"/>
            <a:ext cx="1185000" cy="820800"/>
          </a:xfrm>
          <a:prstGeom prst="straightConnector1">
            <a:avLst/>
          </a:prstGeom>
          <a:noFill/>
          <a:ln cap="flat" cmpd="sng" w="114300">
            <a:solidFill>
              <a:srgbClr val="990000"/>
            </a:solidFill>
            <a:prstDash val="solid"/>
            <a:round/>
            <a:headEnd len="med" w="med" type="none"/>
            <a:tailEnd len="med" w="med" type="triangle"/>
          </a:ln>
        </p:spPr>
      </p:cxnSp>
      <p:cxnSp>
        <p:nvCxnSpPr>
          <p:cNvPr id="2791" name="Google Shape;2791;p106"/>
          <p:cNvCxnSpPr>
            <a:endCxn id="2792" idx="1"/>
          </p:cNvCxnSpPr>
          <p:nvPr/>
        </p:nvCxnSpPr>
        <p:spPr>
          <a:xfrm>
            <a:off x="3549100" y="5505389"/>
            <a:ext cx="1343400" cy="563700"/>
          </a:xfrm>
          <a:prstGeom prst="straightConnector1">
            <a:avLst/>
          </a:prstGeom>
          <a:noFill/>
          <a:ln cap="flat" cmpd="sng" w="114300">
            <a:solidFill>
              <a:srgbClr val="990000"/>
            </a:solidFill>
            <a:prstDash val="solid"/>
            <a:round/>
            <a:headEnd len="med" w="med" type="none"/>
            <a:tailEnd len="med" w="med" type="triangle"/>
          </a:ln>
        </p:spPr>
      </p:cxnSp>
      <p:pic>
        <p:nvPicPr>
          <p:cNvPr descr="Screenshot of zoom chat bar: &quot;To: Everyone&quot; with words &quot;Type message here&quot; below." id="2792" name="Google Shape;2792;p106" title="Chat window"/>
          <p:cNvPicPr preferRelativeResize="0"/>
          <p:nvPr/>
        </p:nvPicPr>
        <p:blipFill>
          <a:blip r:embed="rId4">
            <a:alphaModFix/>
          </a:blip>
          <a:stretch>
            <a:fillRect/>
          </a:stretch>
        </p:blipFill>
        <p:spPr>
          <a:xfrm>
            <a:off x="4892500" y="5672751"/>
            <a:ext cx="3131555" cy="79267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796" name="Shape 2796"/>
        <p:cNvGrpSpPr/>
        <p:nvPr/>
      </p:nvGrpSpPr>
      <p:grpSpPr>
        <a:xfrm>
          <a:off x="0" y="0"/>
          <a:ext cx="0" cy="0"/>
          <a:chOff x="0" y="0"/>
          <a:chExt cx="0" cy="0"/>
        </a:xfrm>
      </p:grpSpPr>
      <p:sp>
        <p:nvSpPr>
          <p:cNvPr id="2797" name="Google Shape;2797;p107"/>
          <p:cNvSpPr txBox="1"/>
          <p:nvPr>
            <p:ph type="title"/>
          </p:nvPr>
        </p:nvSpPr>
        <p:spPr>
          <a:xfrm>
            <a:off x="814275" y="523433"/>
            <a:ext cx="5258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HOW TO USE PHONE FOR AUDIO</a:t>
            </a:r>
            <a:endParaRPr/>
          </a:p>
        </p:txBody>
      </p:sp>
      <p:sp>
        <p:nvSpPr>
          <p:cNvPr id="2798" name="Google Shape;2798;p107"/>
          <p:cNvSpPr/>
          <p:nvPr/>
        </p:nvSpPr>
        <p:spPr>
          <a:xfrm>
            <a:off x="2276243" y="7065651"/>
            <a:ext cx="62" cy="83"/>
          </a:xfrm>
          <a:custGeom>
            <a:rect b="b" l="l" r="r" t="t"/>
            <a:pathLst>
              <a:path extrusionOk="0" h="1" w="1">
                <a:moveTo>
                  <a:pt x="0" y="1"/>
                </a:move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9" name="Google Shape;2799;p107"/>
          <p:cNvSpPr/>
          <p:nvPr/>
        </p:nvSpPr>
        <p:spPr>
          <a:xfrm>
            <a:off x="2276243" y="7065651"/>
            <a:ext cx="2367" cy="3240"/>
          </a:xfrm>
          <a:custGeom>
            <a:rect b="b" l="l" r="r" t="t"/>
            <a:pathLst>
              <a:path extrusionOk="0" h="39" w="38">
                <a:moveTo>
                  <a:pt x="38" y="38"/>
                </a:moveTo>
                <a:lnTo>
                  <a:pt x="38" y="38"/>
                </a:lnTo>
                <a:lnTo>
                  <a:pt x="0" y="1"/>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0" name="Google Shape;2800;p107"/>
          <p:cNvSpPr/>
          <p:nvPr/>
        </p:nvSpPr>
        <p:spPr>
          <a:xfrm>
            <a:off x="2276243" y="7047626"/>
            <a:ext cx="15949" cy="21265"/>
          </a:xfrm>
          <a:custGeom>
            <a:rect b="b" l="l" r="r" t="t"/>
            <a:pathLst>
              <a:path extrusionOk="0" h="256" w="256">
                <a:moveTo>
                  <a:pt x="218" y="1"/>
                </a:moveTo>
                <a:lnTo>
                  <a:pt x="0" y="218"/>
                </a:lnTo>
                <a:lnTo>
                  <a:pt x="38" y="255"/>
                </a:lnTo>
                <a:lnTo>
                  <a:pt x="255" y="38"/>
                </a:lnTo>
                <a:lnTo>
                  <a:pt x="218" y="1"/>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1" name="Google Shape;2801;p107"/>
          <p:cNvSpPr/>
          <p:nvPr/>
        </p:nvSpPr>
        <p:spPr>
          <a:xfrm>
            <a:off x="2273938" y="7062495"/>
            <a:ext cx="2367" cy="3240"/>
          </a:xfrm>
          <a:custGeom>
            <a:rect b="b" l="l" r="r" t="t"/>
            <a:pathLst>
              <a:path extrusionOk="0" h="39" w="38">
                <a:moveTo>
                  <a:pt x="0" y="0"/>
                </a:moveTo>
                <a:lnTo>
                  <a:pt x="0" y="0"/>
                </a:lnTo>
                <a:lnTo>
                  <a:pt x="37" y="39"/>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2" name="Google Shape;2802;p107"/>
          <p:cNvSpPr/>
          <p:nvPr/>
        </p:nvSpPr>
        <p:spPr>
          <a:xfrm>
            <a:off x="2273938" y="7044553"/>
            <a:ext cx="15887" cy="21182"/>
          </a:xfrm>
          <a:custGeom>
            <a:rect b="b" l="l" r="r" t="t"/>
            <a:pathLst>
              <a:path extrusionOk="0" h="255" w="255">
                <a:moveTo>
                  <a:pt x="216" y="0"/>
                </a:moveTo>
                <a:lnTo>
                  <a:pt x="0" y="216"/>
                </a:lnTo>
                <a:lnTo>
                  <a:pt x="37" y="255"/>
                </a:lnTo>
                <a:lnTo>
                  <a:pt x="255" y="38"/>
                </a:lnTo>
                <a:lnTo>
                  <a:pt x="216" y="0"/>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3" name="Google Shape;2803;p107"/>
          <p:cNvSpPr/>
          <p:nvPr/>
        </p:nvSpPr>
        <p:spPr>
          <a:xfrm>
            <a:off x="930946" y="7065651"/>
            <a:ext cx="2430" cy="3240"/>
          </a:xfrm>
          <a:custGeom>
            <a:rect b="b" l="l" r="r" t="t"/>
            <a:pathLst>
              <a:path extrusionOk="0" h="39" w="39">
                <a:moveTo>
                  <a:pt x="1" y="1"/>
                </a:moveTo>
                <a:lnTo>
                  <a:pt x="38" y="38"/>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4" name="Google Shape;2804;p107"/>
          <p:cNvSpPr/>
          <p:nvPr/>
        </p:nvSpPr>
        <p:spPr>
          <a:xfrm>
            <a:off x="930946" y="7047626"/>
            <a:ext cx="15949" cy="21265"/>
          </a:xfrm>
          <a:custGeom>
            <a:rect b="b" l="l" r="r" t="t"/>
            <a:pathLst>
              <a:path extrusionOk="0" h="256" w="256">
                <a:moveTo>
                  <a:pt x="218" y="1"/>
                </a:moveTo>
                <a:lnTo>
                  <a:pt x="1" y="218"/>
                </a:lnTo>
                <a:lnTo>
                  <a:pt x="38" y="255"/>
                </a:lnTo>
                <a:lnTo>
                  <a:pt x="255" y="38"/>
                </a:lnTo>
                <a:lnTo>
                  <a:pt x="218" y="1"/>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5" name="Google Shape;2805;p107"/>
          <p:cNvSpPr/>
          <p:nvPr/>
        </p:nvSpPr>
        <p:spPr>
          <a:xfrm>
            <a:off x="928641" y="7062495"/>
            <a:ext cx="2367" cy="3240"/>
          </a:xfrm>
          <a:custGeom>
            <a:rect b="b" l="l" r="r" t="t"/>
            <a:pathLst>
              <a:path extrusionOk="0" h="39" w="38">
                <a:moveTo>
                  <a:pt x="0" y="0"/>
                </a:moveTo>
                <a:lnTo>
                  <a:pt x="38" y="39"/>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6" name="Google Shape;2806;p107"/>
          <p:cNvSpPr/>
          <p:nvPr/>
        </p:nvSpPr>
        <p:spPr>
          <a:xfrm>
            <a:off x="928641" y="7044553"/>
            <a:ext cx="15949" cy="21182"/>
          </a:xfrm>
          <a:custGeom>
            <a:rect b="b" l="l" r="r" t="t"/>
            <a:pathLst>
              <a:path extrusionOk="0" h="255" w="256">
                <a:moveTo>
                  <a:pt x="217" y="0"/>
                </a:moveTo>
                <a:lnTo>
                  <a:pt x="0" y="216"/>
                </a:lnTo>
                <a:lnTo>
                  <a:pt x="38" y="255"/>
                </a:lnTo>
                <a:lnTo>
                  <a:pt x="255" y="38"/>
                </a:lnTo>
                <a:lnTo>
                  <a:pt x="217" y="0"/>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7" name="Google Shape;2807;p107"/>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descr="Shows the audio options menu, with the option that says &quot;Leave Computer Audio&quot; selected." id="2808" name="Google Shape;2808;p107" title="Audio options menu"/>
          <p:cNvPicPr preferRelativeResize="0"/>
          <p:nvPr/>
        </p:nvPicPr>
        <p:blipFill>
          <a:blip r:embed="rId3">
            <a:alphaModFix/>
          </a:blip>
          <a:stretch>
            <a:fillRect/>
          </a:stretch>
        </p:blipFill>
        <p:spPr>
          <a:xfrm>
            <a:off x="947980" y="2663946"/>
            <a:ext cx="2913623" cy="2021276"/>
          </a:xfrm>
          <a:prstGeom prst="rect">
            <a:avLst/>
          </a:prstGeom>
          <a:noFill/>
          <a:ln>
            <a:noFill/>
          </a:ln>
        </p:spPr>
      </p:pic>
      <p:cxnSp>
        <p:nvCxnSpPr>
          <p:cNvPr descr="Arrow pointing to the &quot;Leave Computer Audio&quot; option in the audio menu." id="2809" name="Google Shape;2809;p107" title="Arrow"/>
          <p:cNvCxnSpPr/>
          <p:nvPr/>
        </p:nvCxnSpPr>
        <p:spPr>
          <a:xfrm flipH="1">
            <a:off x="3402642" y="3670706"/>
            <a:ext cx="1100400" cy="654000"/>
          </a:xfrm>
          <a:prstGeom prst="straightConnector1">
            <a:avLst/>
          </a:prstGeom>
          <a:noFill/>
          <a:ln cap="flat" cmpd="sng" w="114300">
            <a:solidFill>
              <a:srgbClr val="CC0000"/>
            </a:solidFill>
            <a:prstDash val="solid"/>
            <a:round/>
            <a:headEnd len="med" w="med" type="none"/>
            <a:tailEnd len="med" w="med" type="triangle"/>
          </a:ln>
          <a:effectLst>
            <a:outerShdw blurRad="57150" rotWithShape="0" algn="bl" dir="5400000" dist="19050">
              <a:srgbClr val="FFFFFF">
                <a:alpha val="50000"/>
              </a:srgbClr>
            </a:outerShdw>
          </a:effectLst>
        </p:spPr>
      </p:cxnSp>
      <p:pic>
        <p:nvPicPr>
          <p:cNvPr descr="Shows Phone Call menu with dial in information example." id="2810" name="Google Shape;2810;p107" title="Phone Call menu"/>
          <p:cNvPicPr preferRelativeResize="0"/>
          <p:nvPr/>
        </p:nvPicPr>
        <p:blipFill rotWithShape="1">
          <a:blip r:embed="rId4">
            <a:alphaModFix/>
          </a:blip>
          <a:srcRect b="21110" l="0" r="0" t="0"/>
          <a:stretch/>
        </p:blipFill>
        <p:spPr>
          <a:xfrm>
            <a:off x="534775" y="4824362"/>
            <a:ext cx="3740013" cy="1787863"/>
          </a:xfrm>
          <a:prstGeom prst="rect">
            <a:avLst/>
          </a:prstGeom>
          <a:noFill/>
          <a:ln>
            <a:noFill/>
          </a:ln>
          <a:effectLst>
            <a:outerShdw blurRad="57150" rotWithShape="0" algn="bl" dir="5400000" dist="19050">
              <a:srgbClr val="000000">
                <a:alpha val="50000"/>
              </a:srgbClr>
            </a:outerShdw>
          </a:effectLst>
        </p:spPr>
      </p:pic>
      <p:cxnSp>
        <p:nvCxnSpPr>
          <p:cNvPr descr="Arrow pointing to the &quot;Phone Call&quot; label at the top of the leave computer audio pop-up menu." id="2811" name="Google Shape;2811;p107" title="Arrow"/>
          <p:cNvCxnSpPr/>
          <p:nvPr/>
        </p:nvCxnSpPr>
        <p:spPr>
          <a:xfrm flipH="1">
            <a:off x="2139133" y="4949297"/>
            <a:ext cx="2319300" cy="148800"/>
          </a:xfrm>
          <a:prstGeom prst="straightConnector1">
            <a:avLst/>
          </a:prstGeom>
          <a:noFill/>
          <a:ln cap="flat" cmpd="sng" w="114300">
            <a:solidFill>
              <a:srgbClr val="CC0000"/>
            </a:solidFill>
            <a:prstDash val="solid"/>
            <a:round/>
            <a:headEnd len="med" w="med" type="none"/>
            <a:tailEnd len="med" w="med" type="triangle"/>
          </a:ln>
          <a:effectLst>
            <a:outerShdw blurRad="57150" rotWithShape="0" algn="bl" dir="5400000" dist="19050">
              <a:srgbClr val="FFFFFF">
                <a:alpha val="50000"/>
              </a:srgbClr>
            </a:outerShdw>
          </a:effectLst>
        </p:spPr>
      </p:cxnSp>
      <p:sp>
        <p:nvSpPr>
          <p:cNvPr id="2812" name="Google Shape;2812;p107"/>
          <p:cNvSpPr txBox="1"/>
          <p:nvPr/>
        </p:nvSpPr>
        <p:spPr>
          <a:xfrm>
            <a:off x="4205592" y="2039593"/>
            <a:ext cx="4338600" cy="4353900"/>
          </a:xfrm>
          <a:prstGeom prst="rect">
            <a:avLst/>
          </a:prstGeom>
          <a:noFill/>
          <a:ln>
            <a:noFill/>
          </a:ln>
        </p:spPr>
        <p:txBody>
          <a:bodyPr anchorCtr="0" anchor="ctr" bIns="91425" lIns="91425" spcFirstLastPara="1" rIns="91425" wrap="square" tIns="91425">
            <a:noAutofit/>
          </a:bodyPr>
          <a:lstStyle/>
          <a:p>
            <a:pPr indent="-393700" lvl="0" marL="787400" marR="139700" rtl="0" algn="l">
              <a:lnSpc>
                <a:spcPct val="115000"/>
              </a:lnSpc>
              <a:spcBef>
                <a:spcPts val="400"/>
              </a:spcBef>
              <a:spcAft>
                <a:spcPts val="0"/>
              </a:spcAft>
              <a:buClr>
                <a:srgbClr val="000000"/>
              </a:buClr>
              <a:buSzPts val="2600"/>
              <a:buFont typeface="Alegreya Sans"/>
              <a:buAutoNum type="arabicPeriod"/>
            </a:pPr>
            <a:r>
              <a:rPr lang="en" sz="2600">
                <a:latin typeface="Roboto Condensed"/>
                <a:ea typeface="Roboto Condensed"/>
                <a:cs typeface="Roboto Condensed"/>
                <a:sym typeface="Roboto Condensed"/>
              </a:rPr>
              <a:t>Click the </a:t>
            </a:r>
            <a:r>
              <a:rPr b="1" lang="en" sz="2600">
                <a:latin typeface="Roboto Condensed"/>
                <a:ea typeface="Roboto Condensed"/>
                <a:cs typeface="Roboto Condensed"/>
                <a:sym typeface="Roboto Condensed"/>
              </a:rPr>
              <a:t>^</a:t>
            </a:r>
            <a:r>
              <a:rPr lang="en" sz="2600">
                <a:latin typeface="Roboto Condensed"/>
                <a:ea typeface="Roboto Condensed"/>
                <a:cs typeface="Roboto Condensed"/>
                <a:sym typeface="Roboto Condensed"/>
              </a:rPr>
              <a:t> arrow next to Mute/Unmute.</a:t>
            </a:r>
            <a:endParaRPr sz="2600">
              <a:latin typeface="Roboto Condensed"/>
              <a:ea typeface="Roboto Condensed"/>
              <a:cs typeface="Roboto Condensed"/>
              <a:sym typeface="Roboto Condensed"/>
            </a:endParaRPr>
          </a:p>
          <a:p>
            <a:pPr indent="0" lvl="0" marL="0" marR="139700" rtl="0" algn="l">
              <a:lnSpc>
                <a:spcPct val="115000"/>
              </a:lnSpc>
              <a:spcBef>
                <a:spcPts val="400"/>
              </a:spcBef>
              <a:spcAft>
                <a:spcPts val="0"/>
              </a:spcAft>
              <a:buNone/>
            </a:pPr>
            <a:r>
              <a:t/>
            </a:r>
            <a:endParaRPr sz="2600">
              <a:latin typeface="Roboto Condensed"/>
              <a:ea typeface="Roboto Condensed"/>
              <a:cs typeface="Roboto Condensed"/>
              <a:sym typeface="Roboto Condensed"/>
            </a:endParaRPr>
          </a:p>
          <a:p>
            <a:pPr indent="-393700" lvl="0" marL="787400" marR="139700" rtl="0" algn="l">
              <a:lnSpc>
                <a:spcPct val="115000"/>
              </a:lnSpc>
              <a:spcBef>
                <a:spcPts val="400"/>
              </a:spcBef>
              <a:spcAft>
                <a:spcPts val="0"/>
              </a:spcAft>
              <a:buClr>
                <a:srgbClr val="000000"/>
              </a:buClr>
              <a:buSzPts val="2600"/>
              <a:buFont typeface="Alegreya Sans"/>
              <a:buAutoNum type="arabicPeriod"/>
            </a:pPr>
            <a:r>
              <a:rPr lang="en" sz="2600">
                <a:latin typeface="Roboto Condensed"/>
                <a:ea typeface="Roboto Condensed"/>
                <a:cs typeface="Roboto Condensed"/>
                <a:sym typeface="Roboto Condensed"/>
              </a:rPr>
              <a:t>Click </a:t>
            </a:r>
            <a:r>
              <a:rPr b="1" lang="en" sz="2600">
                <a:latin typeface="Roboto Condensed"/>
                <a:ea typeface="Roboto Condensed"/>
                <a:cs typeface="Roboto Condensed"/>
                <a:sym typeface="Roboto Condensed"/>
              </a:rPr>
              <a:t>Leave Computer Audio</a:t>
            </a:r>
            <a:r>
              <a:rPr lang="en" sz="2600">
                <a:latin typeface="Roboto Condensed"/>
                <a:ea typeface="Roboto Condensed"/>
                <a:cs typeface="Roboto Condensed"/>
                <a:sym typeface="Roboto Condensed"/>
              </a:rPr>
              <a:t>.</a:t>
            </a:r>
            <a:endParaRPr sz="2600">
              <a:latin typeface="Roboto Condensed"/>
              <a:ea typeface="Roboto Condensed"/>
              <a:cs typeface="Roboto Condensed"/>
              <a:sym typeface="Roboto Condensed"/>
            </a:endParaRPr>
          </a:p>
          <a:p>
            <a:pPr indent="0" lvl="0" marL="0" marR="139700" rtl="0" algn="l">
              <a:lnSpc>
                <a:spcPct val="115000"/>
              </a:lnSpc>
              <a:spcBef>
                <a:spcPts val="400"/>
              </a:spcBef>
              <a:spcAft>
                <a:spcPts val="0"/>
              </a:spcAft>
              <a:buNone/>
            </a:pPr>
            <a:r>
              <a:t/>
            </a:r>
            <a:endParaRPr sz="2600">
              <a:latin typeface="Roboto Condensed"/>
              <a:ea typeface="Roboto Condensed"/>
              <a:cs typeface="Roboto Condensed"/>
              <a:sym typeface="Roboto Condensed"/>
            </a:endParaRPr>
          </a:p>
          <a:p>
            <a:pPr indent="-393700" lvl="0" marL="787400" marR="139700" rtl="0" algn="l">
              <a:lnSpc>
                <a:spcPct val="115000"/>
              </a:lnSpc>
              <a:spcBef>
                <a:spcPts val="400"/>
              </a:spcBef>
              <a:spcAft>
                <a:spcPts val="0"/>
              </a:spcAft>
              <a:buClr>
                <a:srgbClr val="000000"/>
              </a:buClr>
              <a:buSzPts val="2600"/>
              <a:buFont typeface="Alegreya Sans"/>
              <a:buAutoNum type="arabicPeriod"/>
            </a:pPr>
            <a:r>
              <a:rPr lang="en" sz="2600">
                <a:latin typeface="Roboto Condensed"/>
                <a:ea typeface="Roboto Condensed"/>
                <a:cs typeface="Roboto Condensed"/>
                <a:sym typeface="Roboto Condensed"/>
              </a:rPr>
              <a:t>Click </a:t>
            </a:r>
            <a:r>
              <a:rPr b="1" lang="en" sz="2600">
                <a:latin typeface="Roboto Condensed"/>
                <a:ea typeface="Roboto Condensed"/>
                <a:cs typeface="Roboto Condensed"/>
                <a:sym typeface="Roboto Condensed"/>
              </a:rPr>
              <a:t>Phone Call</a:t>
            </a:r>
            <a:r>
              <a:rPr lang="en" sz="2600">
                <a:latin typeface="Roboto Condensed"/>
                <a:ea typeface="Roboto Condensed"/>
                <a:cs typeface="Roboto Condensed"/>
                <a:sym typeface="Roboto Condensed"/>
              </a:rPr>
              <a:t> for dial in info.  Click the flag for your country’s dial in number.</a:t>
            </a:r>
            <a:endParaRPr sz="2600">
              <a:latin typeface="Roboto Condensed"/>
              <a:ea typeface="Roboto Condensed"/>
              <a:cs typeface="Roboto Condensed"/>
              <a:sym typeface="Roboto Condensed"/>
            </a:endParaRPr>
          </a:p>
        </p:txBody>
      </p:sp>
      <p:pic>
        <p:nvPicPr>
          <p:cNvPr descr="Screenshot of Zoom toolbar showing up arrow next to Mute button that goes to audio menu." id="2813" name="Google Shape;2813;p107" title="Audio options menu"/>
          <p:cNvPicPr preferRelativeResize="0"/>
          <p:nvPr/>
        </p:nvPicPr>
        <p:blipFill rotWithShape="1">
          <a:blip r:embed="rId5">
            <a:alphaModFix/>
          </a:blip>
          <a:srcRect b="0" l="0" r="83402" t="0"/>
          <a:stretch/>
        </p:blipFill>
        <p:spPr>
          <a:xfrm>
            <a:off x="1423522" y="1880275"/>
            <a:ext cx="1962540" cy="644551"/>
          </a:xfrm>
          <a:prstGeom prst="rect">
            <a:avLst/>
          </a:prstGeom>
          <a:noFill/>
          <a:ln>
            <a:noFill/>
          </a:ln>
        </p:spPr>
      </p:pic>
      <p:cxnSp>
        <p:nvCxnSpPr>
          <p:cNvPr descr="Arrow pointing to the up arrow button next to the mute/unmute button in the Zoom toolbar." id="2814" name="Google Shape;2814;p107" title="Arrow"/>
          <p:cNvCxnSpPr/>
          <p:nvPr/>
        </p:nvCxnSpPr>
        <p:spPr>
          <a:xfrm flipH="1">
            <a:off x="2514775" y="2194560"/>
            <a:ext cx="2025600" cy="15900"/>
          </a:xfrm>
          <a:prstGeom prst="straightConnector1">
            <a:avLst/>
          </a:prstGeom>
          <a:noFill/>
          <a:ln cap="flat" cmpd="sng" w="114300">
            <a:solidFill>
              <a:srgbClr val="CC0000"/>
            </a:solidFill>
            <a:prstDash val="solid"/>
            <a:round/>
            <a:headEnd len="med" w="med" type="none"/>
            <a:tailEnd len="med" w="med" type="triangle"/>
          </a:ln>
          <a:effectLst>
            <a:outerShdw blurRad="57150" rotWithShape="0" algn="bl" dir="5400000" dist="19050">
              <a:srgbClr val="FFFFFF">
                <a:alpha val="50000"/>
              </a:srgbClr>
            </a:outerShdw>
          </a:effectLst>
        </p:spPr>
      </p:cxn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818" name="Shape 2818"/>
        <p:cNvGrpSpPr/>
        <p:nvPr/>
      </p:nvGrpSpPr>
      <p:grpSpPr>
        <a:xfrm>
          <a:off x="0" y="0"/>
          <a:ext cx="0" cy="0"/>
          <a:chOff x="0" y="0"/>
          <a:chExt cx="0" cy="0"/>
        </a:xfrm>
      </p:grpSpPr>
      <p:sp>
        <p:nvSpPr>
          <p:cNvPr id="2819" name="Google Shape;2819;p108"/>
          <p:cNvSpPr txBox="1"/>
          <p:nvPr>
            <p:ph type="title"/>
          </p:nvPr>
        </p:nvSpPr>
        <p:spPr>
          <a:xfrm>
            <a:off x="814275" y="523433"/>
            <a:ext cx="5258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PRIVATE CHAT</a:t>
            </a:r>
            <a:endParaRPr/>
          </a:p>
        </p:txBody>
      </p:sp>
      <p:sp>
        <p:nvSpPr>
          <p:cNvPr id="2820" name="Google Shape;2820;p108"/>
          <p:cNvSpPr/>
          <p:nvPr/>
        </p:nvSpPr>
        <p:spPr>
          <a:xfrm>
            <a:off x="2276243" y="7065651"/>
            <a:ext cx="62" cy="83"/>
          </a:xfrm>
          <a:custGeom>
            <a:rect b="b" l="l" r="r" t="t"/>
            <a:pathLst>
              <a:path extrusionOk="0" h="1" w="1">
                <a:moveTo>
                  <a:pt x="0" y="1"/>
                </a:move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1" name="Google Shape;2821;p108"/>
          <p:cNvSpPr/>
          <p:nvPr/>
        </p:nvSpPr>
        <p:spPr>
          <a:xfrm>
            <a:off x="2276243" y="7065651"/>
            <a:ext cx="2367" cy="3240"/>
          </a:xfrm>
          <a:custGeom>
            <a:rect b="b" l="l" r="r" t="t"/>
            <a:pathLst>
              <a:path extrusionOk="0" h="39" w="38">
                <a:moveTo>
                  <a:pt x="38" y="38"/>
                </a:moveTo>
                <a:lnTo>
                  <a:pt x="38" y="38"/>
                </a:lnTo>
                <a:lnTo>
                  <a:pt x="0" y="1"/>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2" name="Google Shape;2822;p108"/>
          <p:cNvSpPr/>
          <p:nvPr/>
        </p:nvSpPr>
        <p:spPr>
          <a:xfrm>
            <a:off x="2276243" y="7047626"/>
            <a:ext cx="15949" cy="21265"/>
          </a:xfrm>
          <a:custGeom>
            <a:rect b="b" l="l" r="r" t="t"/>
            <a:pathLst>
              <a:path extrusionOk="0" h="256" w="256">
                <a:moveTo>
                  <a:pt x="218" y="1"/>
                </a:moveTo>
                <a:lnTo>
                  <a:pt x="0" y="218"/>
                </a:lnTo>
                <a:lnTo>
                  <a:pt x="38" y="255"/>
                </a:lnTo>
                <a:lnTo>
                  <a:pt x="255" y="38"/>
                </a:lnTo>
                <a:lnTo>
                  <a:pt x="218" y="1"/>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3" name="Google Shape;2823;p108"/>
          <p:cNvSpPr/>
          <p:nvPr/>
        </p:nvSpPr>
        <p:spPr>
          <a:xfrm>
            <a:off x="2273938" y="7062495"/>
            <a:ext cx="2367" cy="3240"/>
          </a:xfrm>
          <a:custGeom>
            <a:rect b="b" l="l" r="r" t="t"/>
            <a:pathLst>
              <a:path extrusionOk="0" h="39" w="38">
                <a:moveTo>
                  <a:pt x="0" y="0"/>
                </a:moveTo>
                <a:lnTo>
                  <a:pt x="0" y="0"/>
                </a:lnTo>
                <a:lnTo>
                  <a:pt x="37" y="39"/>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4" name="Google Shape;2824;p108"/>
          <p:cNvSpPr/>
          <p:nvPr/>
        </p:nvSpPr>
        <p:spPr>
          <a:xfrm>
            <a:off x="2273938" y="7044553"/>
            <a:ext cx="15887" cy="21182"/>
          </a:xfrm>
          <a:custGeom>
            <a:rect b="b" l="l" r="r" t="t"/>
            <a:pathLst>
              <a:path extrusionOk="0" h="255" w="255">
                <a:moveTo>
                  <a:pt x="216" y="0"/>
                </a:moveTo>
                <a:lnTo>
                  <a:pt x="0" y="216"/>
                </a:lnTo>
                <a:lnTo>
                  <a:pt x="37" y="255"/>
                </a:lnTo>
                <a:lnTo>
                  <a:pt x="255" y="38"/>
                </a:lnTo>
                <a:lnTo>
                  <a:pt x="216" y="0"/>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5" name="Google Shape;2825;p108"/>
          <p:cNvSpPr/>
          <p:nvPr/>
        </p:nvSpPr>
        <p:spPr>
          <a:xfrm>
            <a:off x="930946" y="7065651"/>
            <a:ext cx="2430" cy="3240"/>
          </a:xfrm>
          <a:custGeom>
            <a:rect b="b" l="l" r="r" t="t"/>
            <a:pathLst>
              <a:path extrusionOk="0" h="39" w="39">
                <a:moveTo>
                  <a:pt x="1" y="1"/>
                </a:moveTo>
                <a:lnTo>
                  <a:pt x="38" y="38"/>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6" name="Google Shape;2826;p108"/>
          <p:cNvSpPr/>
          <p:nvPr/>
        </p:nvSpPr>
        <p:spPr>
          <a:xfrm>
            <a:off x="930946" y="7047626"/>
            <a:ext cx="15949" cy="21265"/>
          </a:xfrm>
          <a:custGeom>
            <a:rect b="b" l="l" r="r" t="t"/>
            <a:pathLst>
              <a:path extrusionOk="0" h="256" w="256">
                <a:moveTo>
                  <a:pt x="218" y="1"/>
                </a:moveTo>
                <a:lnTo>
                  <a:pt x="1" y="218"/>
                </a:lnTo>
                <a:lnTo>
                  <a:pt x="38" y="255"/>
                </a:lnTo>
                <a:lnTo>
                  <a:pt x="255" y="38"/>
                </a:lnTo>
                <a:lnTo>
                  <a:pt x="218" y="1"/>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7" name="Google Shape;2827;p108"/>
          <p:cNvSpPr/>
          <p:nvPr/>
        </p:nvSpPr>
        <p:spPr>
          <a:xfrm>
            <a:off x="928641" y="7062495"/>
            <a:ext cx="2367" cy="3240"/>
          </a:xfrm>
          <a:custGeom>
            <a:rect b="b" l="l" r="r" t="t"/>
            <a:pathLst>
              <a:path extrusionOk="0" h="39" w="38">
                <a:moveTo>
                  <a:pt x="0" y="0"/>
                </a:moveTo>
                <a:lnTo>
                  <a:pt x="38" y="39"/>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8" name="Google Shape;2828;p108"/>
          <p:cNvSpPr/>
          <p:nvPr/>
        </p:nvSpPr>
        <p:spPr>
          <a:xfrm>
            <a:off x="928641" y="7044553"/>
            <a:ext cx="15949" cy="21182"/>
          </a:xfrm>
          <a:custGeom>
            <a:rect b="b" l="l" r="r" t="t"/>
            <a:pathLst>
              <a:path extrusionOk="0" h="255" w="256">
                <a:moveTo>
                  <a:pt x="217" y="0"/>
                </a:moveTo>
                <a:lnTo>
                  <a:pt x="0" y="216"/>
                </a:lnTo>
                <a:lnTo>
                  <a:pt x="38" y="255"/>
                </a:lnTo>
                <a:lnTo>
                  <a:pt x="255" y="38"/>
                </a:lnTo>
                <a:lnTo>
                  <a:pt x="217" y="0"/>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9" name="Google Shape;2829;p108"/>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830" name="Google Shape;2830;p108"/>
          <p:cNvSpPr txBox="1"/>
          <p:nvPr/>
        </p:nvSpPr>
        <p:spPr>
          <a:xfrm>
            <a:off x="5183300" y="2795475"/>
            <a:ext cx="3026700" cy="816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2400">
                <a:latin typeface="Roboto Condensed"/>
                <a:ea typeface="Roboto Condensed"/>
                <a:cs typeface="Roboto Condensed"/>
                <a:sym typeface="Roboto Condensed"/>
              </a:rPr>
              <a:t>Click to choose who to send your chat to: Everyone or one person.</a:t>
            </a:r>
            <a:endParaRPr sz="2400">
              <a:latin typeface="Roboto Condensed"/>
              <a:ea typeface="Roboto Condensed"/>
              <a:cs typeface="Roboto Condensed"/>
              <a:sym typeface="Roboto Condensed"/>
            </a:endParaRPr>
          </a:p>
        </p:txBody>
      </p:sp>
      <p:pic>
        <p:nvPicPr>
          <p:cNvPr descr="Screenshot image of the chat box in Zoom." id="2831" name="Google Shape;2831;p108" title="Chat box"/>
          <p:cNvPicPr preferRelativeResize="0"/>
          <p:nvPr/>
        </p:nvPicPr>
        <p:blipFill rotWithShape="1">
          <a:blip r:embed="rId3">
            <a:alphaModFix/>
          </a:blip>
          <a:srcRect b="0" l="72397" r="612" t="87288"/>
          <a:stretch/>
        </p:blipFill>
        <p:spPr>
          <a:xfrm>
            <a:off x="814275" y="4286813"/>
            <a:ext cx="3903574" cy="935700"/>
          </a:xfrm>
          <a:prstGeom prst="rect">
            <a:avLst/>
          </a:prstGeom>
          <a:noFill/>
          <a:ln>
            <a:noFill/>
          </a:ln>
          <a:effectLst>
            <a:outerShdw blurRad="100013" rotWithShape="0" algn="bl" dir="5400000" dist="28575">
              <a:srgbClr val="000000">
                <a:alpha val="50000"/>
              </a:srgbClr>
            </a:outerShdw>
          </a:effectLst>
        </p:spPr>
      </p:pic>
      <p:cxnSp>
        <p:nvCxnSpPr>
          <p:cNvPr id="2832" name="Google Shape;2832;p108"/>
          <p:cNvCxnSpPr>
            <a:stCxn id="2830" idx="1"/>
          </p:cNvCxnSpPr>
          <p:nvPr/>
        </p:nvCxnSpPr>
        <p:spPr>
          <a:xfrm flipH="1">
            <a:off x="2432900" y="3203925"/>
            <a:ext cx="2750400" cy="1273200"/>
          </a:xfrm>
          <a:prstGeom prst="straightConnector1">
            <a:avLst/>
          </a:prstGeom>
          <a:noFill/>
          <a:ln cap="flat" cmpd="sng" w="114300">
            <a:solidFill>
              <a:srgbClr val="990000"/>
            </a:solidFill>
            <a:prstDash val="solid"/>
            <a:round/>
            <a:headEnd len="med" w="med" type="none"/>
            <a:tailEnd len="med" w="med" type="triangl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478" name="Shape 1478"/>
        <p:cNvGrpSpPr/>
        <p:nvPr/>
      </p:nvGrpSpPr>
      <p:grpSpPr>
        <a:xfrm>
          <a:off x="0" y="0"/>
          <a:ext cx="0" cy="0"/>
          <a:chOff x="0" y="0"/>
          <a:chExt cx="0" cy="0"/>
        </a:xfrm>
      </p:grpSpPr>
      <p:sp>
        <p:nvSpPr>
          <p:cNvPr id="1479" name="Google Shape;1479;p55"/>
          <p:cNvSpPr txBox="1"/>
          <p:nvPr>
            <p:ph idx="4294967295" type="body"/>
          </p:nvPr>
        </p:nvSpPr>
        <p:spPr>
          <a:xfrm>
            <a:off x="224150" y="931325"/>
            <a:ext cx="2881200" cy="3278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sz="2000">
                <a:solidFill>
                  <a:schemeClr val="accent2"/>
                </a:solidFill>
                <a:latin typeface="Roboto Condensed"/>
                <a:ea typeface="Roboto Condensed"/>
                <a:cs typeface="Roboto Condensed"/>
                <a:sym typeface="Roboto Condensed"/>
              </a:rPr>
              <a:t>LINKS, CREDITS, AND IMAGES</a:t>
            </a:r>
            <a:endParaRPr b="1" sz="2000">
              <a:solidFill>
                <a:schemeClr val="dk2"/>
              </a:solidFill>
            </a:endParaRPr>
          </a:p>
          <a:p>
            <a:pPr indent="-311150" lvl="0" marL="457200" rtl="0" algn="l">
              <a:spcBef>
                <a:spcPts val="600"/>
              </a:spcBef>
              <a:spcAft>
                <a:spcPts val="0"/>
              </a:spcAft>
              <a:buClr>
                <a:schemeClr val="dk2"/>
              </a:buClr>
              <a:buSzPts val="1300"/>
              <a:buChar char="▰"/>
            </a:pPr>
            <a:r>
              <a:rPr lang="en" sz="1300" u="sng">
                <a:solidFill>
                  <a:schemeClr val="dk2"/>
                </a:solidFill>
                <a:hlinkClick action="ppaction://hlinksldjump" r:id="rId3"/>
              </a:rPr>
              <a:t>Our Recommendations to Learn More about Online Facilitation</a:t>
            </a:r>
            <a:endParaRPr sz="1300">
              <a:solidFill>
                <a:schemeClr val="dk2"/>
              </a:solidFill>
            </a:endParaRPr>
          </a:p>
          <a:p>
            <a:pPr indent="-311150" lvl="0" marL="457200" rtl="0" algn="l">
              <a:spcBef>
                <a:spcPts val="0"/>
              </a:spcBef>
              <a:spcAft>
                <a:spcPts val="0"/>
              </a:spcAft>
              <a:buClr>
                <a:schemeClr val="dk2"/>
              </a:buClr>
              <a:buSzPts val="1300"/>
              <a:buChar char="▰"/>
            </a:pPr>
            <a:r>
              <a:rPr lang="en" sz="1300" u="sng">
                <a:solidFill>
                  <a:schemeClr val="dk2"/>
                </a:solidFill>
                <a:hlinkClick action="ppaction://hlinksldjump" r:id="rId4"/>
              </a:rPr>
              <a:t>Credits and Copyright Info</a:t>
            </a:r>
            <a:endParaRPr sz="1300">
              <a:solidFill>
                <a:schemeClr val="dk2"/>
              </a:solidFill>
            </a:endParaRPr>
          </a:p>
          <a:p>
            <a:pPr indent="-311150" lvl="0" marL="457200" rtl="0" algn="l">
              <a:spcBef>
                <a:spcPts val="0"/>
              </a:spcBef>
              <a:spcAft>
                <a:spcPts val="0"/>
              </a:spcAft>
              <a:buClr>
                <a:schemeClr val="dk2"/>
              </a:buClr>
              <a:buSzPts val="1300"/>
              <a:buChar char="▰"/>
            </a:pPr>
            <a:r>
              <a:rPr lang="en" sz="1300" u="sng">
                <a:solidFill>
                  <a:schemeClr val="dk2"/>
                </a:solidFill>
                <a:hlinkClick action="ppaction://hlinksldjump" r:id="rId5"/>
              </a:rPr>
              <a:t>Images</a:t>
            </a:r>
            <a:r>
              <a:rPr lang="en" sz="1300">
                <a:solidFill>
                  <a:schemeClr val="dk2"/>
                </a:solidFill>
              </a:rPr>
              <a:t> (and following pages)</a:t>
            </a:r>
            <a:endParaRPr sz="1300">
              <a:solidFill>
                <a:schemeClr val="dk2"/>
              </a:solidFill>
            </a:endParaRPr>
          </a:p>
        </p:txBody>
      </p:sp>
      <p:sp>
        <p:nvSpPr>
          <p:cNvPr id="1480" name="Google Shape;1480;p55"/>
          <p:cNvSpPr txBox="1"/>
          <p:nvPr>
            <p:ph idx="4294967295" type="body"/>
          </p:nvPr>
        </p:nvSpPr>
        <p:spPr>
          <a:xfrm>
            <a:off x="3232250" y="931325"/>
            <a:ext cx="3528300" cy="52713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Clr>
                <a:schemeClr val="dk1"/>
              </a:buClr>
              <a:buSzPts val="1100"/>
              <a:buFont typeface="Arial"/>
              <a:buNone/>
            </a:pPr>
            <a:r>
              <a:rPr b="1" lang="en" sz="2000">
                <a:solidFill>
                  <a:schemeClr val="accent6"/>
                </a:solidFill>
                <a:latin typeface="Roboto Condensed"/>
                <a:ea typeface="Roboto Condensed"/>
                <a:cs typeface="Roboto Condensed"/>
                <a:sym typeface="Roboto Condensed"/>
              </a:rPr>
              <a:t>BONUS</a:t>
            </a:r>
            <a:r>
              <a:rPr b="1" lang="en" sz="2000">
                <a:latin typeface="Roboto Condensed"/>
                <a:ea typeface="Roboto Condensed"/>
                <a:cs typeface="Roboto Condensed"/>
                <a:sym typeface="Roboto Condensed"/>
              </a:rPr>
              <a:t>: TEMPLATE DESIGNS</a:t>
            </a:r>
            <a:endParaRPr b="1" sz="2000">
              <a:latin typeface="Roboto Condensed"/>
              <a:ea typeface="Roboto Condensed"/>
              <a:cs typeface="Roboto Condensed"/>
              <a:sym typeface="Roboto Condensed"/>
            </a:endParaRPr>
          </a:p>
          <a:p>
            <a:pPr indent="0" lvl="0" marL="0" rtl="0" algn="l">
              <a:spcBef>
                <a:spcPts val="600"/>
              </a:spcBef>
              <a:spcAft>
                <a:spcPts val="0"/>
              </a:spcAft>
              <a:buNone/>
            </a:pPr>
            <a:r>
              <a:rPr b="1" lang="en" sz="1400"/>
              <a:t>As inspiration, here are some sample training agendas you can drawn from.</a:t>
            </a:r>
            <a:endParaRPr b="1" sz="2200"/>
          </a:p>
          <a:p>
            <a:pPr indent="0" lvl="0" marL="0" rtl="0" algn="l">
              <a:spcBef>
                <a:spcPts val="600"/>
              </a:spcBef>
              <a:spcAft>
                <a:spcPts val="0"/>
              </a:spcAft>
              <a:buNone/>
            </a:pPr>
            <a:r>
              <a:t/>
            </a:r>
            <a:endParaRPr b="1" sz="2200"/>
          </a:p>
          <a:p>
            <a:pPr indent="0" lvl="0" marL="0" rtl="0" algn="l">
              <a:spcBef>
                <a:spcPts val="600"/>
              </a:spcBef>
              <a:spcAft>
                <a:spcPts val="0"/>
              </a:spcAft>
              <a:buNone/>
            </a:pPr>
            <a:r>
              <a:rPr b="1" lang="en" sz="1500">
                <a:latin typeface="Roboto Condensed"/>
                <a:ea typeface="Roboto Condensed"/>
                <a:cs typeface="Roboto Condensed"/>
                <a:sym typeface="Roboto Condensed"/>
              </a:rPr>
              <a:t>SAMPLE GENERIC TRAINING DESIGNS</a:t>
            </a:r>
            <a:endParaRPr b="1" sz="1500">
              <a:latin typeface="Roboto Condensed"/>
              <a:ea typeface="Roboto Condensed"/>
              <a:cs typeface="Roboto Condensed"/>
              <a:sym typeface="Roboto Condensed"/>
            </a:endParaRPr>
          </a:p>
          <a:p>
            <a:pPr indent="0" lvl="0" marL="0" rtl="0" algn="l">
              <a:spcBef>
                <a:spcPts val="600"/>
              </a:spcBef>
              <a:spcAft>
                <a:spcPts val="0"/>
              </a:spcAft>
              <a:buNone/>
            </a:pPr>
            <a:r>
              <a:rPr b="1" i="1" lang="en" sz="1400"/>
              <a:t>Free-to-adapt designs by 350</a:t>
            </a:r>
            <a:endParaRPr b="1" sz="2200"/>
          </a:p>
          <a:p>
            <a:pPr indent="-323850" lvl="0" marL="457200" rtl="0" algn="l">
              <a:lnSpc>
                <a:spcPct val="115000"/>
              </a:lnSpc>
              <a:spcBef>
                <a:spcPts val="600"/>
              </a:spcBef>
              <a:spcAft>
                <a:spcPts val="0"/>
              </a:spcAft>
              <a:buClr>
                <a:schemeClr val="dk1"/>
              </a:buClr>
              <a:buSzPts val="1500"/>
              <a:buChar char="▰"/>
            </a:pPr>
            <a:r>
              <a:rPr lang="en" sz="1500" u="sng">
                <a:hlinkClick r:id="rId6"/>
              </a:rPr>
              <a:t>Movement Strategy in a time of covid</a:t>
            </a:r>
            <a:endParaRPr sz="1500"/>
          </a:p>
          <a:p>
            <a:pPr indent="-323850" lvl="0" marL="457200" rtl="0" algn="l">
              <a:lnSpc>
                <a:spcPct val="115000"/>
              </a:lnSpc>
              <a:spcBef>
                <a:spcPts val="0"/>
              </a:spcBef>
              <a:spcAft>
                <a:spcPts val="0"/>
              </a:spcAft>
              <a:buClr>
                <a:schemeClr val="dk1"/>
              </a:buClr>
              <a:buSzPts val="1500"/>
              <a:buChar char="▰"/>
            </a:pPr>
            <a:r>
              <a:rPr lang="en" sz="1500" u="sng">
                <a:hlinkClick r:id="rId7"/>
              </a:rPr>
              <a:t>Creative Actions in a time of covid</a:t>
            </a:r>
            <a:endParaRPr sz="1500"/>
          </a:p>
          <a:p>
            <a:pPr indent="-323850" lvl="0" marL="457200" rtl="0" algn="l">
              <a:lnSpc>
                <a:spcPct val="115000"/>
              </a:lnSpc>
              <a:spcBef>
                <a:spcPts val="0"/>
              </a:spcBef>
              <a:spcAft>
                <a:spcPts val="0"/>
              </a:spcAft>
              <a:buClr>
                <a:schemeClr val="dk1"/>
              </a:buClr>
              <a:buSzPts val="1500"/>
              <a:buChar char="▰"/>
            </a:pPr>
            <a:r>
              <a:rPr lang="en" sz="1500" u="sng">
                <a:hlinkClick r:id="rId8"/>
              </a:rPr>
              <a:t>Recruiting people in a time of covid</a:t>
            </a:r>
            <a:endParaRPr sz="1500"/>
          </a:p>
          <a:p>
            <a:pPr indent="-323850" lvl="0" marL="457200" rtl="0" algn="l">
              <a:lnSpc>
                <a:spcPct val="115000"/>
              </a:lnSpc>
              <a:spcBef>
                <a:spcPts val="0"/>
              </a:spcBef>
              <a:spcAft>
                <a:spcPts val="0"/>
              </a:spcAft>
              <a:buClr>
                <a:schemeClr val="dk1"/>
              </a:buClr>
              <a:buSzPts val="1500"/>
              <a:buChar char="▰"/>
            </a:pPr>
            <a:r>
              <a:rPr lang="en" sz="1500" u="sng">
                <a:hlinkClick r:id="rId9"/>
              </a:rPr>
              <a:t>Healthy Teams in a time of covid</a:t>
            </a:r>
            <a:endParaRPr sz="1500"/>
          </a:p>
          <a:p>
            <a:pPr indent="-323850" lvl="0" marL="457200" rtl="0" algn="l">
              <a:lnSpc>
                <a:spcPct val="115000"/>
              </a:lnSpc>
              <a:spcBef>
                <a:spcPts val="0"/>
              </a:spcBef>
              <a:spcAft>
                <a:spcPts val="0"/>
              </a:spcAft>
              <a:buClr>
                <a:schemeClr val="dk1"/>
              </a:buClr>
              <a:buSzPts val="1500"/>
              <a:buChar char="▰"/>
            </a:pPr>
            <a:r>
              <a:rPr lang="en" sz="1500" u="sng">
                <a:hlinkClick r:id="rId10"/>
              </a:rPr>
              <a:t>Finance Campaigning 101</a:t>
            </a:r>
            <a:endParaRPr sz="1500"/>
          </a:p>
          <a:p>
            <a:pPr indent="0" lvl="0" marL="0" rtl="0" algn="l">
              <a:spcBef>
                <a:spcPts val="1000"/>
              </a:spcBef>
              <a:spcAft>
                <a:spcPts val="1000"/>
              </a:spcAft>
              <a:buNone/>
            </a:pPr>
            <a:r>
              <a:t/>
            </a:r>
            <a:endParaRPr b="1" sz="1600">
              <a:solidFill>
                <a:schemeClr val="accent2"/>
              </a:solidFill>
            </a:endParaRPr>
          </a:p>
        </p:txBody>
      </p:sp>
      <p:sp>
        <p:nvSpPr>
          <p:cNvPr id="1481" name="Google Shape;1481;p55"/>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482" name="Google Shape;1482;p55"/>
          <p:cNvSpPr txBox="1"/>
          <p:nvPr>
            <p:ph idx="4294967295" type="subTitle"/>
          </p:nvPr>
        </p:nvSpPr>
        <p:spPr>
          <a:xfrm>
            <a:off x="7137775" y="316300"/>
            <a:ext cx="1800900" cy="297600"/>
          </a:xfrm>
          <a:prstGeom prst="rect">
            <a:avLst/>
          </a:prstGeom>
        </p:spPr>
        <p:txBody>
          <a:bodyPr anchorCtr="0" anchor="ctr" bIns="91425" lIns="91425" spcFirstLastPara="1" rIns="91425" wrap="square" tIns="91425">
            <a:noAutofit/>
          </a:bodyPr>
          <a:lstStyle/>
          <a:p>
            <a:pPr indent="0" lvl="0" marL="0" rtl="0" algn="r">
              <a:spcBef>
                <a:spcPts val="600"/>
              </a:spcBef>
              <a:spcAft>
                <a:spcPts val="1000"/>
              </a:spcAft>
              <a:buNone/>
            </a:pPr>
            <a:r>
              <a:rPr lang="en" sz="1400"/>
              <a:t>[page 3 of 3]</a:t>
            </a:r>
            <a:endParaRPr sz="1400"/>
          </a:p>
        </p:txBody>
      </p:sp>
      <p:cxnSp>
        <p:nvCxnSpPr>
          <p:cNvPr id="1483" name="Google Shape;1483;p55"/>
          <p:cNvCxnSpPr/>
          <p:nvPr/>
        </p:nvCxnSpPr>
        <p:spPr>
          <a:xfrm>
            <a:off x="3076850" y="1345700"/>
            <a:ext cx="0" cy="4837800"/>
          </a:xfrm>
          <a:prstGeom prst="straightConnector1">
            <a:avLst/>
          </a:prstGeom>
          <a:noFill/>
          <a:ln cap="flat" cmpd="sng" w="9525">
            <a:solidFill>
              <a:srgbClr val="FFFFFF"/>
            </a:solidFill>
            <a:prstDash val="solid"/>
            <a:round/>
            <a:headEnd len="med" w="med" type="none"/>
            <a:tailEnd len="med" w="med" type="none"/>
          </a:ln>
        </p:spPr>
      </p:cxnSp>
      <p:sp>
        <p:nvSpPr>
          <p:cNvPr id="1484" name="Google Shape;1484;p55"/>
          <p:cNvSpPr txBox="1"/>
          <p:nvPr>
            <p:ph idx="4294967295" type="ctrTitle"/>
          </p:nvPr>
        </p:nvSpPr>
        <p:spPr>
          <a:xfrm>
            <a:off x="-2453" y="316305"/>
            <a:ext cx="2881200" cy="297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700"/>
              <a:t>TABLE OF CONTENTS</a:t>
            </a:r>
            <a:endParaRPr sz="1700"/>
          </a:p>
        </p:txBody>
      </p:sp>
      <p:pic>
        <p:nvPicPr>
          <p:cNvPr id="1485" name="Google Shape;1485;p55"/>
          <p:cNvPicPr preferRelativeResize="0"/>
          <p:nvPr/>
        </p:nvPicPr>
        <p:blipFill>
          <a:blip r:embed="rId11">
            <a:alphaModFix/>
          </a:blip>
          <a:stretch>
            <a:fillRect/>
          </a:stretch>
        </p:blipFill>
        <p:spPr>
          <a:xfrm>
            <a:off x="2257425" y="141250"/>
            <a:ext cx="647700" cy="647700"/>
          </a:xfrm>
          <a:prstGeom prst="rect">
            <a:avLst/>
          </a:prstGeom>
          <a:noFill/>
          <a:ln>
            <a:noFill/>
          </a:ln>
        </p:spPr>
      </p:pic>
      <p:pic>
        <p:nvPicPr>
          <p:cNvPr id="1486" name="Google Shape;1486;p55"/>
          <p:cNvPicPr preferRelativeResize="0"/>
          <p:nvPr/>
        </p:nvPicPr>
        <p:blipFill>
          <a:blip r:embed="rId12">
            <a:alphaModFix/>
          </a:blip>
          <a:stretch>
            <a:fillRect/>
          </a:stretch>
        </p:blipFill>
        <p:spPr>
          <a:xfrm flipH="1">
            <a:off x="6760600" y="4952350"/>
            <a:ext cx="1639475" cy="157022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6" name="Shape 2836"/>
        <p:cNvGrpSpPr/>
        <p:nvPr/>
      </p:nvGrpSpPr>
      <p:grpSpPr>
        <a:xfrm>
          <a:off x="0" y="0"/>
          <a:ext cx="0" cy="0"/>
          <a:chOff x="0" y="0"/>
          <a:chExt cx="0" cy="0"/>
        </a:xfrm>
      </p:grpSpPr>
      <p:sp>
        <p:nvSpPr>
          <p:cNvPr id="2837" name="Google Shape;2837;p109"/>
          <p:cNvSpPr txBox="1"/>
          <p:nvPr>
            <p:ph type="ctrTitle"/>
          </p:nvPr>
        </p:nvSpPr>
        <p:spPr>
          <a:xfrm>
            <a:off x="685800" y="1454325"/>
            <a:ext cx="5405700" cy="3949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ONLINE </a:t>
            </a:r>
            <a:br>
              <a:rPr lang="en"/>
            </a:br>
            <a:r>
              <a:rPr lang="en" sz="7500">
                <a:solidFill>
                  <a:schemeClr val="accent3"/>
                </a:solidFill>
              </a:rPr>
              <a:t>GAMES / ENERGISERS</a:t>
            </a:r>
            <a:endParaRPr sz="7500">
              <a:solidFill>
                <a:schemeClr val="accent3"/>
              </a:solidFill>
            </a:endParaRPr>
          </a:p>
        </p:txBody>
      </p:sp>
      <p:pic>
        <p:nvPicPr>
          <p:cNvPr id="2838" name="Google Shape;2838;p109"/>
          <p:cNvPicPr preferRelativeResize="0"/>
          <p:nvPr/>
        </p:nvPicPr>
        <p:blipFill rotWithShape="1">
          <a:blip r:embed="rId3">
            <a:alphaModFix/>
          </a:blip>
          <a:srcRect b="0" l="0" r="54229" t="50109"/>
          <a:stretch/>
        </p:blipFill>
        <p:spPr>
          <a:xfrm>
            <a:off x="6173450" y="3840725"/>
            <a:ext cx="2615850" cy="2851174"/>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2" name="Shape 2842"/>
        <p:cNvGrpSpPr/>
        <p:nvPr/>
      </p:nvGrpSpPr>
      <p:grpSpPr>
        <a:xfrm>
          <a:off x="0" y="0"/>
          <a:ext cx="0" cy="0"/>
          <a:chOff x="0" y="0"/>
          <a:chExt cx="0" cy="0"/>
        </a:xfrm>
      </p:grpSpPr>
      <p:sp>
        <p:nvSpPr>
          <p:cNvPr id="2843" name="Google Shape;2843;p110"/>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844" name="Google Shape;2844;p110"/>
          <p:cNvSpPr txBox="1"/>
          <p:nvPr>
            <p:ph type="title"/>
          </p:nvPr>
        </p:nvSpPr>
        <p:spPr>
          <a:xfrm>
            <a:off x="814275" y="523433"/>
            <a:ext cx="5258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a:t>A FEW</a:t>
            </a:r>
            <a:r>
              <a:rPr lang="en"/>
              <a:t> TECHNIQUES </a:t>
            </a:r>
            <a:r>
              <a:rPr b="0" lang="en"/>
              <a:t>TO KNOW</a:t>
            </a:r>
            <a:endParaRPr b="0"/>
          </a:p>
        </p:txBody>
      </p:sp>
      <p:sp>
        <p:nvSpPr>
          <p:cNvPr id="2845" name="Google Shape;2845;p110"/>
          <p:cNvSpPr txBox="1"/>
          <p:nvPr>
            <p:ph idx="1" type="body"/>
          </p:nvPr>
        </p:nvSpPr>
        <p:spPr>
          <a:xfrm>
            <a:off x="697150" y="1907700"/>
            <a:ext cx="2421000" cy="36132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a:latin typeface="Roboto Condensed"/>
                <a:ea typeface="Roboto Condensed"/>
                <a:cs typeface="Roboto Condensed"/>
                <a:sym typeface="Roboto Condensed"/>
              </a:rPr>
              <a:t>CREATE A CIRCLE</a:t>
            </a:r>
            <a:endParaRPr b="1">
              <a:latin typeface="Roboto Condensed"/>
              <a:ea typeface="Roboto Condensed"/>
              <a:cs typeface="Roboto Condensed"/>
              <a:sym typeface="Roboto Condensed"/>
            </a:endParaRPr>
          </a:p>
          <a:p>
            <a:pPr indent="0" lvl="0" marL="0" rtl="0" algn="l">
              <a:spcBef>
                <a:spcPts val="1000"/>
              </a:spcBef>
              <a:spcAft>
                <a:spcPts val="0"/>
              </a:spcAft>
              <a:buNone/>
            </a:pPr>
            <a:r>
              <a:rPr lang="en" sz="1600"/>
              <a:t>Some activities have participants going in a specific order (such as “</a:t>
            </a:r>
            <a:r>
              <a:rPr lang="en" sz="1600" u="sng">
                <a:solidFill>
                  <a:schemeClr val="hlink"/>
                </a:solidFill>
                <a:hlinkClick action="ppaction://hlinksldjump" r:id="rId3"/>
              </a:rPr>
              <a:t>Gift Giving</a:t>
            </a:r>
            <a:r>
              <a:rPr lang="en" sz="1600"/>
              <a:t>”). </a:t>
            </a:r>
            <a:endParaRPr sz="1600"/>
          </a:p>
          <a:p>
            <a:pPr indent="0" lvl="0" marL="0" rtl="0" algn="l">
              <a:spcBef>
                <a:spcPts val="1000"/>
              </a:spcBef>
              <a:spcAft>
                <a:spcPts val="0"/>
              </a:spcAft>
              <a:buNone/>
            </a:pPr>
            <a:r>
              <a:rPr lang="en" sz="1600"/>
              <a:t>One of the easiest ways is to have people create a slide with a circle — and people put their names around it.</a:t>
            </a:r>
            <a:endParaRPr sz="1600"/>
          </a:p>
          <a:p>
            <a:pPr indent="0" lvl="0" marL="0" rtl="0" algn="l">
              <a:spcBef>
                <a:spcPts val="1000"/>
              </a:spcBef>
              <a:spcAft>
                <a:spcPts val="1000"/>
              </a:spcAft>
              <a:buNone/>
            </a:pPr>
            <a:r>
              <a:rPr lang="en" sz="1600"/>
              <a:t>Then you can “go around the circle.” </a:t>
            </a:r>
            <a:r>
              <a:rPr lang="en" sz="1600" u="sng">
                <a:solidFill>
                  <a:schemeClr val="hlink"/>
                </a:solidFill>
                <a:hlinkClick action="ppaction://hlinksldjump" r:id="rId4"/>
              </a:rPr>
              <a:t>Instructions here.</a:t>
            </a:r>
            <a:endParaRPr sz="1600"/>
          </a:p>
        </p:txBody>
      </p:sp>
      <p:sp>
        <p:nvSpPr>
          <p:cNvPr id="2846" name="Google Shape;2846;p110"/>
          <p:cNvSpPr txBox="1"/>
          <p:nvPr>
            <p:ph idx="2" type="body"/>
          </p:nvPr>
        </p:nvSpPr>
        <p:spPr>
          <a:xfrm>
            <a:off x="3233637" y="1907701"/>
            <a:ext cx="2247900" cy="36132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a:latin typeface="Roboto Condensed"/>
                <a:ea typeface="Roboto Condensed"/>
                <a:cs typeface="Roboto Condensed"/>
                <a:sym typeface="Roboto Condensed"/>
              </a:rPr>
              <a:t>SHARE SOUND — MUSIC</a:t>
            </a:r>
            <a:endParaRPr/>
          </a:p>
          <a:p>
            <a:pPr indent="0" lvl="0" marL="0" rtl="0" algn="l">
              <a:spcBef>
                <a:spcPts val="1000"/>
              </a:spcBef>
              <a:spcAft>
                <a:spcPts val="0"/>
              </a:spcAft>
              <a:buNone/>
            </a:pPr>
            <a:r>
              <a:rPr lang="en" sz="1600"/>
              <a:t>Zoom (and most platforms) have a way to </a:t>
            </a:r>
            <a:r>
              <a:rPr lang="en" sz="1600" u="sng">
                <a:solidFill>
                  <a:schemeClr val="hlink"/>
                </a:solidFill>
                <a:hlinkClick r:id="rId5"/>
              </a:rPr>
              <a:t>share your computer’s sound</a:t>
            </a:r>
            <a:r>
              <a:rPr lang="en" sz="1600"/>
              <a:t>. </a:t>
            </a:r>
            <a:endParaRPr sz="1600"/>
          </a:p>
          <a:p>
            <a:pPr indent="0" lvl="0" marL="0" rtl="0" algn="l">
              <a:spcBef>
                <a:spcPts val="1000"/>
              </a:spcBef>
              <a:spcAft>
                <a:spcPts val="0"/>
              </a:spcAft>
              <a:buNone/>
            </a:pPr>
            <a:r>
              <a:rPr lang="en" sz="1600"/>
              <a:t>With it you can play music as people arrive… you can put on a dance break… you can all watch a video together… you can put on </a:t>
            </a:r>
            <a:r>
              <a:rPr lang="en" sz="1600" u="sng">
                <a:solidFill>
                  <a:schemeClr val="hlink"/>
                </a:solidFill>
                <a:hlinkClick r:id="rId6"/>
              </a:rPr>
              <a:t>nature sounds </a:t>
            </a:r>
            <a:r>
              <a:rPr lang="en" sz="1600"/>
              <a:t>while people draw… and more!</a:t>
            </a:r>
            <a:endParaRPr sz="1600"/>
          </a:p>
          <a:p>
            <a:pPr indent="0" lvl="0" marL="0" rtl="0" algn="l">
              <a:spcBef>
                <a:spcPts val="1000"/>
              </a:spcBef>
              <a:spcAft>
                <a:spcPts val="1000"/>
              </a:spcAft>
              <a:buNone/>
            </a:pPr>
            <a:r>
              <a:rPr lang="en" sz="1300"/>
              <a:t>NOTE: Zoom plays the sound at full strength, so you may have to turn down the sound substantially so it doesn’t blast in people’s ears suddenly!</a:t>
            </a:r>
            <a:endParaRPr sz="1300"/>
          </a:p>
        </p:txBody>
      </p:sp>
      <p:sp>
        <p:nvSpPr>
          <p:cNvPr id="2847" name="Google Shape;2847;p110"/>
          <p:cNvSpPr txBox="1"/>
          <p:nvPr>
            <p:ph idx="3" type="body"/>
          </p:nvPr>
        </p:nvSpPr>
        <p:spPr>
          <a:xfrm>
            <a:off x="5540650" y="1907701"/>
            <a:ext cx="2247900" cy="36132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a:latin typeface="Roboto Condensed"/>
                <a:ea typeface="Roboto Condensed"/>
                <a:cs typeface="Roboto Condensed"/>
                <a:sym typeface="Roboto Condensed"/>
              </a:rPr>
              <a:t>SPINNER</a:t>
            </a:r>
            <a:endParaRPr b="1">
              <a:latin typeface="Roboto Condensed"/>
              <a:ea typeface="Roboto Condensed"/>
              <a:cs typeface="Roboto Condensed"/>
              <a:sym typeface="Roboto Condensed"/>
            </a:endParaRPr>
          </a:p>
          <a:p>
            <a:pPr indent="0" lvl="0" marL="0" rtl="0" algn="l">
              <a:spcBef>
                <a:spcPts val="1000"/>
              </a:spcBef>
              <a:spcAft>
                <a:spcPts val="0"/>
              </a:spcAft>
              <a:buNone/>
            </a:pPr>
            <a:r>
              <a:rPr lang="en" sz="1600"/>
              <a:t>Ahead of time go to a site like </a:t>
            </a:r>
            <a:r>
              <a:rPr lang="en" sz="1600" u="sng">
                <a:solidFill>
                  <a:schemeClr val="hlink"/>
                </a:solidFill>
                <a:hlinkClick r:id="rId7"/>
              </a:rPr>
              <a:t>Wheel Decide</a:t>
            </a:r>
            <a:r>
              <a:rPr lang="en" sz="1600"/>
              <a:t> and create a custom spinner.</a:t>
            </a:r>
            <a:endParaRPr sz="1600"/>
          </a:p>
          <a:p>
            <a:pPr indent="0" lvl="0" marL="0" rtl="0" algn="l">
              <a:spcBef>
                <a:spcPts val="1000"/>
              </a:spcBef>
              <a:spcAft>
                <a:spcPts val="0"/>
              </a:spcAft>
              <a:buNone/>
            </a:pPr>
            <a:r>
              <a:rPr lang="en" sz="1600"/>
              <a:t>Then share screen and your computer sound.</a:t>
            </a:r>
            <a:endParaRPr sz="1600"/>
          </a:p>
          <a:p>
            <a:pPr indent="0" lvl="0" marL="0" rtl="0" algn="l">
              <a:spcBef>
                <a:spcPts val="1000"/>
              </a:spcBef>
              <a:spcAft>
                <a:spcPts val="0"/>
              </a:spcAft>
              <a:buNone/>
            </a:pPr>
            <a:r>
              <a:rPr lang="en" sz="1600"/>
              <a:t>Suddenly you can create suspense as people wait!</a:t>
            </a:r>
            <a:endParaRPr sz="1600"/>
          </a:p>
          <a:p>
            <a:pPr indent="0" lvl="0" marL="0" rtl="0" algn="l">
              <a:spcBef>
                <a:spcPts val="1000"/>
              </a:spcBef>
              <a:spcAft>
                <a:spcPts val="0"/>
              </a:spcAft>
              <a:buNone/>
            </a:pPr>
            <a:r>
              <a:t/>
            </a:r>
            <a:endParaRPr/>
          </a:p>
          <a:p>
            <a:pPr indent="0" lvl="0" marL="0" rtl="0" algn="l">
              <a:spcBef>
                <a:spcPts val="1000"/>
              </a:spcBef>
              <a:spcAft>
                <a:spcPts val="1000"/>
              </a:spcAft>
              <a:buNone/>
            </a:pPr>
            <a:r>
              <a:t/>
            </a:r>
            <a:endParaRPr b="1">
              <a:latin typeface="Roboto Condensed"/>
              <a:ea typeface="Roboto Condensed"/>
              <a:cs typeface="Roboto Condensed"/>
              <a:sym typeface="Roboto Condensed"/>
            </a:endParaRPr>
          </a:p>
        </p:txBody>
      </p:sp>
      <p:pic>
        <p:nvPicPr>
          <p:cNvPr id="2848" name="Google Shape;2848;p110">
            <a:hlinkClick r:id="rId8"/>
          </p:cNvPr>
          <p:cNvPicPr preferRelativeResize="0"/>
          <p:nvPr/>
        </p:nvPicPr>
        <p:blipFill>
          <a:blip r:embed="rId9">
            <a:alphaModFix/>
          </a:blip>
          <a:stretch>
            <a:fillRect/>
          </a:stretch>
        </p:blipFill>
        <p:spPr>
          <a:xfrm>
            <a:off x="5798900" y="4614524"/>
            <a:ext cx="1357149" cy="1275850"/>
          </a:xfrm>
          <a:prstGeom prst="rect">
            <a:avLst/>
          </a:prstGeom>
          <a:noFill/>
          <a:ln>
            <a:noFill/>
          </a:ln>
        </p:spPr>
      </p:pic>
      <p:pic>
        <p:nvPicPr>
          <p:cNvPr id="2849" name="Google Shape;2849;p110"/>
          <p:cNvPicPr preferRelativeResize="0"/>
          <p:nvPr/>
        </p:nvPicPr>
        <p:blipFill>
          <a:blip r:embed="rId10">
            <a:alphaModFix/>
          </a:blip>
          <a:stretch>
            <a:fillRect/>
          </a:stretch>
        </p:blipFill>
        <p:spPr>
          <a:xfrm>
            <a:off x="1184700" y="5467632"/>
            <a:ext cx="1487400" cy="1135269"/>
          </a:xfrm>
          <a:prstGeom prst="rect">
            <a:avLst/>
          </a:prstGeom>
          <a:noFill/>
          <a:ln>
            <a:noFill/>
          </a:ln>
        </p:spPr>
      </p:pic>
      <p:pic>
        <p:nvPicPr>
          <p:cNvPr id="2850" name="Google Shape;2850;p110"/>
          <p:cNvPicPr preferRelativeResize="0"/>
          <p:nvPr/>
        </p:nvPicPr>
        <p:blipFill>
          <a:blip r:embed="rId11">
            <a:alphaModFix/>
          </a:blip>
          <a:stretch>
            <a:fillRect/>
          </a:stretch>
        </p:blipFill>
        <p:spPr>
          <a:xfrm>
            <a:off x="4408825" y="279632"/>
            <a:ext cx="1487400" cy="1201218"/>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4" name="Shape 2854"/>
        <p:cNvGrpSpPr/>
        <p:nvPr/>
      </p:nvGrpSpPr>
      <p:grpSpPr>
        <a:xfrm>
          <a:off x="0" y="0"/>
          <a:ext cx="0" cy="0"/>
          <a:chOff x="0" y="0"/>
          <a:chExt cx="0" cy="0"/>
        </a:xfrm>
      </p:grpSpPr>
      <p:sp>
        <p:nvSpPr>
          <p:cNvPr id="2855" name="Google Shape;2855;p111"/>
          <p:cNvSpPr txBox="1"/>
          <p:nvPr>
            <p:ph type="ctrTitle"/>
          </p:nvPr>
        </p:nvSpPr>
        <p:spPr>
          <a:xfrm>
            <a:off x="463525" y="3828197"/>
            <a:ext cx="4094400" cy="1546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COMPETITIVE GAMES</a:t>
            </a:r>
            <a:endParaRPr/>
          </a:p>
        </p:txBody>
      </p:sp>
      <p:sp>
        <p:nvSpPr>
          <p:cNvPr id="2856" name="Google Shape;2856;p111"/>
          <p:cNvSpPr txBox="1"/>
          <p:nvPr>
            <p:ph idx="1" type="subTitle"/>
          </p:nvPr>
        </p:nvSpPr>
        <p:spPr>
          <a:xfrm>
            <a:off x="463525" y="5300598"/>
            <a:ext cx="4094400" cy="10464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rPr lang="en"/>
              <a:t>Games that require a little more advanced skill by the participants or access to video.</a:t>
            </a:r>
            <a:endParaRPr/>
          </a:p>
        </p:txBody>
      </p:sp>
      <p:sp>
        <p:nvSpPr>
          <p:cNvPr id="2857" name="Google Shape;2857;p111"/>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858" name="Google Shape;2858;p111"/>
          <p:cNvSpPr txBox="1"/>
          <p:nvPr/>
        </p:nvSpPr>
        <p:spPr>
          <a:xfrm>
            <a:off x="463525" y="0"/>
            <a:ext cx="2181600" cy="41817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t/>
            </a:r>
            <a:endParaRPr b="1" sz="3000">
              <a:solidFill>
                <a:srgbClr val="3F5378"/>
              </a:solidFill>
              <a:latin typeface="Roboto Condensed"/>
              <a:ea typeface="Roboto Condensed"/>
              <a:cs typeface="Roboto Condensed"/>
              <a:sym typeface="Roboto Condensed"/>
            </a:endParaRPr>
          </a:p>
        </p:txBody>
      </p:sp>
      <p:pic>
        <p:nvPicPr>
          <p:cNvPr id="2859" name="Google Shape;2859;p111"/>
          <p:cNvPicPr preferRelativeResize="0"/>
          <p:nvPr/>
        </p:nvPicPr>
        <p:blipFill>
          <a:blip r:embed="rId3">
            <a:alphaModFix/>
          </a:blip>
          <a:stretch>
            <a:fillRect/>
          </a:stretch>
        </p:blipFill>
        <p:spPr>
          <a:xfrm>
            <a:off x="463525" y="2781800"/>
            <a:ext cx="1046400" cy="1046400"/>
          </a:xfrm>
          <a:prstGeom prst="rect">
            <a:avLst/>
          </a:prstGeom>
          <a:noFill/>
          <a:ln>
            <a:noFill/>
          </a:ln>
        </p:spPr>
      </p:pic>
      <p:pic>
        <p:nvPicPr>
          <p:cNvPr id="2860" name="Google Shape;2860;p111"/>
          <p:cNvPicPr preferRelativeResize="0"/>
          <p:nvPr/>
        </p:nvPicPr>
        <p:blipFill>
          <a:blip r:embed="rId4">
            <a:alphaModFix/>
          </a:blip>
          <a:stretch>
            <a:fillRect/>
          </a:stretch>
        </p:blipFill>
        <p:spPr>
          <a:xfrm>
            <a:off x="6902769" y="4804175"/>
            <a:ext cx="1321250" cy="173445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4" name="Shape 2864"/>
        <p:cNvGrpSpPr/>
        <p:nvPr/>
      </p:nvGrpSpPr>
      <p:grpSpPr>
        <a:xfrm>
          <a:off x="0" y="0"/>
          <a:ext cx="0" cy="0"/>
          <a:chOff x="0" y="0"/>
          <a:chExt cx="0" cy="0"/>
        </a:xfrm>
      </p:grpSpPr>
      <p:sp>
        <p:nvSpPr>
          <p:cNvPr id="2865" name="Google Shape;2865;p112"/>
          <p:cNvSpPr txBox="1"/>
          <p:nvPr>
            <p:ph idx="1" type="body"/>
          </p:nvPr>
        </p:nvSpPr>
        <p:spPr>
          <a:xfrm>
            <a:off x="460175" y="2074600"/>
            <a:ext cx="5185200" cy="4194000"/>
          </a:xfrm>
          <a:prstGeom prst="rect">
            <a:avLst/>
          </a:prstGeom>
        </p:spPr>
        <p:txBody>
          <a:bodyPr anchorCtr="0" anchor="ctr" bIns="91425" lIns="91425" spcFirstLastPara="1" rIns="91425" wrap="square" tIns="91425">
            <a:noAutofit/>
          </a:bodyPr>
          <a:lstStyle/>
          <a:p>
            <a:pPr indent="0" lvl="0" marL="0" rtl="0" algn="l">
              <a:spcBef>
                <a:spcPts val="600"/>
              </a:spcBef>
              <a:spcAft>
                <a:spcPts val="0"/>
              </a:spcAft>
              <a:buNone/>
            </a:pPr>
            <a:r>
              <a:rPr b="1" lang="en">
                <a:latin typeface="Roboto Condensed"/>
                <a:ea typeface="Roboto Condensed"/>
                <a:cs typeface="Roboto Condensed"/>
                <a:sym typeface="Roboto Condensed"/>
              </a:rPr>
              <a:t>The Challenge: Quickly Gather Objects</a:t>
            </a:r>
            <a:endParaRPr b="1">
              <a:latin typeface="Roboto Condensed"/>
              <a:ea typeface="Roboto Condensed"/>
              <a:cs typeface="Roboto Condensed"/>
              <a:sym typeface="Roboto Condensed"/>
            </a:endParaRPr>
          </a:p>
          <a:p>
            <a:pPr indent="0" lvl="0" marL="0" rtl="0" algn="l">
              <a:spcBef>
                <a:spcPts val="1000"/>
              </a:spcBef>
              <a:spcAft>
                <a:spcPts val="0"/>
              </a:spcAft>
              <a:buNone/>
            </a:pPr>
            <a:r>
              <a:t/>
            </a:r>
            <a:endParaRPr b="1">
              <a:latin typeface="Roboto Condensed"/>
              <a:ea typeface="Roboto Condensed"/>
              <a:cs typeface="Roboto Condensed"/>
              <a:sym typeface="Roboto Condensed"/>
            </a:endParaRPr>
          </a:p>
          <a:p>
            <a:pPr indent="0" lvl="0" marL="0" rtl="0" algn="l">
              <a:spcBef>
                <a:spcPts val="1000"/>
              </a:spcBef>
              <a:spcAft>
                <a:spcPts val="0"/>
              </a:spcAft>
              <a:buNone/>
            </a:pPr>
            <a:r>
              <a:rPr lang="en"/>
              <a:t>As quickly as possible, gather the following objects:</a:t>
            </a:r>
            <a:endParaRPr/>
          </a:p>
          <a:p>
            <a:pPr indent="-381000" lvl="0" marL="457200" rtl="0" algn="l">
              <a:spcBef>
                <a:spcPts val="1000"/>
              </a:spcBef>
              <a:spcAft>
                <a:spcPts val="0"/>
              </a:spcAft>
              <a:buSzPts val="2400"/>
              <a:buChar char="●"/>
            </a:pPr>
            <a:r>
              <a:rPr lang="en"/>
              <a:t>A cup with drinkable liquid</a:t>
            </a:r>
            <a:endParaRPr/>
          </a:p>
          <a:p>
            <a:pPr indent="-381000" lvl="0" marL="457200" rtl="0" algn="l">
              <a:spcBef>
                <a:spcPts val="0"/>
              </a:spcBef>
              <a:spcAft>
                <a:spcPts val="0"/>
              </a:spcAft>
              <a:buSzPts val="2400"/>
              <a:buChar char="●"/>
            </a:pPr>
            <a:r>
              <a:rPr lang="en"/>
              <a:t>A snack</a:t>
            </a:r>
            <a:endParaRPr/>
          </a:p>
          <a:p>
            <a:pPr indent="-381000" lvl="0" marL="457200" rtl="0" algn="l">
              <a:spcBef>
                <a:spcPts val="0"/>
              </a:spcBef>
              <a:spcAft>
                <a:spcPts val="0"/>
              </a:spcAft>
              <a:buSzPts val="2400"/>
              <a:buChar char="●"/>
            </a:pPr>
            <a:r>
              <a:rPr lang="en"/>
              <a:t>Three different-colored writing utensils and paper</a:t>
            </a:r>
            <a:endParaRPr/>
          </a:p>
          <a:p>
            <a:pPr indent="-381000" lvl="0" marL="457200" rtl="0" algn="l">
              <a:spcBef>
                <a:spcPts val="0"/>
              </a:spcBef>
              <a:spcAft>
                <a:spcPts val="0"/>
              </a:spcAft>
              <a:buSzPts val="2400"/>
              <a:buChar char="●"/>
            </a:pPr>
            <a:r>
              <a:rPr lang="en"/>
              <a:t>A stuffed animal/blanket</a:t>
            </a:r>
            <a:endParaRPr/>
          </a:p>
          <a:p>
            <a:pPr indent="-381000" lvl="0" marL="457200" rtl="0" algn="l">
              <a:spcBef>
                <a:spcPts val="0"/>
              </a:spcBef>
              <a:spcAft>
                <a:spcPts val="0"/>
              </a:spcAft>
              <a:buSzPts val="2400"/>
              <a:buChar char="●"/>
            </a:pPr>
            <a:r>
              <a:rPr lang="en"/>
              <a:t>A treasured book</a:t>
            </a:r>
            <a:endParaRPr/>
          </a:p>
          <a:p>
            <a:pPr indent="-381000" lvl="0" marL="457200" rtl="0" algn="l">
              <a:spcBef>
                <a:spcPts val="0"/>
              </a:spcBef>
              <a:spcAft>
                <a:spcPts val="0"/>
              </a:spcAft>
              <a:buSzPts val="2400"/>
              <a:buChar char="●"/>
            </a:pPr>
            <a:r>
              <a:rPr lang="en"/>
              <a:t>One object that they’re proud of</a:t>
            </a:r>
            <a:endParaRPr/>
          </a:p>
        </p:txBody>
      </p:sp>
      <p:sp>
        <p:nvSpPr>
          <p:cNvPr id="2866" name="Google Shape;2866;p112"/>
          <p:cNvSpPr txBox="1"/>
          <p:nvPr>
            <p:ph type="title"/>
          </p:nvPr>
        </p:nvSpPr>
        <p:spPr>
          <a:xfrm>
            <a:off x="228850"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SCAVENGER HUNT</a:t>
            </a:r>
            <a:endParaRPr/>
          </a:p>
        </p:txBody>
      </p:sp>
      <p:sp>
        <p:nvSpPr>
          <p:cNvPr id="2867" name="Google Shape;2867;p112"/>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868" name="Google Shape;2868;p112"/>
          <p:cNvPicPr preferRelativeResize="0"/>
          <p:nvPr/>
        </p:nvPicPr>
        <p:blipFill>
          <a:blip r:embed="rId3">
            <a:alphaModFix/>
          </a:blip>
          <a:stretch>
            <a:fillRect/>
          </a:stretch>
        </p:blipFill>
        <p:spPr>
          <a:xfrm>
            <a:off x="5428523" y="1982800"/>
            <a:ext cx="3266198" cy="3266198"/>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2" name="Shape 2872"/>
        <p:cNvGrpSpPr/>
        <p:nvPr/>
      </p:nvGrpSpPr>
      <p:grpSpPr>
        <a:xfrm>
          <a:off x="0" y="0"/>
          <a:ext cx="0" cy="0"/>
          <a:chOff x="0" y="0"/>
          <a:chExt cx="0" cy="0"/>
        </a:xfrm>
      </p:grpSpPr>
      <p:sp>
        <p:nvSpPr>
          <p:cNvPr id="2873" name="Google Shape;2873;p113"/>
          <p:cNvSpPr txBox="1"/>
          <p:nvPr>
            <p:ph type="title"/>
          </p:nvPr>
        </p:nvSpPr>
        <p:spPr>
          <a:xfrm>
            <a:off x="228850"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SCATEGORIES</a:t>
            </a:r>
            <a:endParaRPr/>
          </a:p>
        </p:txBody>
      </p:sp>
      <p:sp>
        <p:nvSpPr>
          <p:cNvPr id="2874" name="Google Shape;2874;p113"/>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2875" name="Google Shape;2875;p113"/>
          <p:cNvGraphicFramePr/>
          <p:nvPr/>
        </p:nvGraphicFramePr>
        <p:xfrm>
          <a:off x="387500" y="2036950"/>
          <a:ext cx="3000000" cy="3000000"/>
        </p:xfrm>
        <a:graphic>
          <a:graphicData uri="http://schemas.openxmlformats.org/drawingml/2006/table">
            <a:tbl>
              <a:tblPr>
                <a:noFill/>
                <a:tableStyleId>{70C08A56-CB41-4B30-BB42-1F7A9BFD3C8E}</a:tableStyleId>
              </a:tblPr>
              <a:tblGrid>
                <a:gridCol w="2915400"/>
                <a:gridCol w="1759250"/>
              </a:tblGrid>
              <a:tr h="204300">
                <a:tc>
                  <a:txBody>
                    <a:bodyPr/>
                    <a:lstStyle/>
                    <a:p>
                      <a:pPr indent="0" lvl="0" marL="0" rtl="0" algn="l">
                        <a:spcBef>
                          <a:spcPts val="0"/>
                        </a:spcBef>
                        <a:spcAft>
                          <a:spcPts val="0"/>
                        </a:spcAft>
                        <a:buNone/>
                      </a:pPr>
                      <a:r>
                        <a:rPr b="1" lang="en"/>
                        <a:t>LIST</a:t>
                      </a:r>
                      <a:endParaRPr b="1"/>
                    </a:p>
                  </a:txBody>
                  <a:tcPr marT="91425" marB="91425" marR="91425" marL="91425">
                    <a:solidFill>
                      <a:schemeClr val="accent3"/>
                    </a:solidFill>
                  </a:tcPr>
                </a:tc>
                <a:tc>
                  <a:txBody>
                    <a:bodyPr/>
                    <a:lstStyle/>
                    <a:p>
                      <a:pPr indent="0" lvl="0" marL="0" rtl="0" algn="l">
                        <a:spcBef>
                          <a:spcPts val="0"/>
                        </a:spcBef>
                        <a:spcAft>
                          <a:spcPts val="0"/>
                        </a:spcAft>
                        <a:buNone/>
                      </a:pPr>
                      <a:r>
                        <a:rPr b="1" lang="en"/>
                        <a:t>NAME</a:t>
                      </a:r>
                      <a:endParaRPr b="1"/>
                    </a:p>
                  </a:txBody>
                  <a:tcPr marT="91425" marB="91425" marR="91425" marL="91425">
                    <a:solidFill>
                      <a:schemeClr val="accent3"/>
                    </a:solidFill>
                  </a:tcPr>
                </a:tc>
              </a:tr>
              <a:tr h="204300">
                <a:tc>
                  <a:txBody>
                    <a:bodyPr/>
                    <a:lstStyle/>
                    <a:p>
                      <a:pPr indent="0" lvl="0" marL="0" rtl="0" algn="l">
                        <a:spcBef>
                          <a:spcPts val="0"/>
                        </a:spcBef>
                        <a:spcAft>
                          <a:spcPts val="0"/>
                        </a:spcAft>
                        <a:buNone/>
                      </a:pPr>
                      <a:r>
                        <a:rPr lang="en"/>
                        <a:t>A thing you do during a pandemic</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96200">
                <a:tc>
                  <a:txBody>
                    <a:bodyPr/>
                    <a:lstStyle/>
                    <a:p>
                      <a:pPr indent="0" lvl="0" marL="0" rtl="0" algn="l">
                        <a:spcBef>
                          <a:spcPts val="0"/>
                        </a:spcBef>
                        <a:spcAft>
                          <a:spcPts val="0"/>
                        </a:spcAft>
                        <a:buNone/>
                      </a:pPr>
                      <a:r>
                        <a:rPr lang="en"/>
                        <a:t>Name of a city</a:t>
                      </a:r>
                      <a:endParaRPr/>
                    </a:p>
                  </a:txBody>
                  <a:tcPr marT="91425" marB="91425" marR="91425" marL="91425">
                    <a:solidFill>
                      <a:srgbClr val="F3F3F3"/>
                    </a:solidFill>
                  </a:tcPr>
                </a:tc>
                <a:tc>
                  <a:txBody>
                    <a:bodyPr/>
                    <a:lstStyle/>
                    <a:p>
                      <a:pPr indent="0" lvl="0" marL="0" rtl="0" algn="l">
                        <a:spcBef>
                          <a:spcPts val="0"/>
                        </a:spcBef>
                        <a:spcAft>
                          <a:spcPts val="0"/>
                        </a:spcAft>
                        <a:buNone/>
                      </a:pPr>
                      <a:r>
                        <a:t/>
                      </a:r>
                      <a:endParaRPr/>
                    </a:p>
                  </a:txBody>
                  <a:tcPr marT="91425" marB="91425" marR="91425" marL="91425">
                    <a:solidFill>
                      <a:srgbClr val="F3F3F3"/>
                    </a:solidFill>
                  </a:tcPr>
                </a:tc>
              </a:tr>
              <a:tr h="396200">
                <a:tc>
                  <a:txBody>
                    <a:bodyPr/>
                    <a:lstStyle/>
                    <a:p>
                      <a:pPr indent="0" lvl="0" marL="0" rtl="0" algn="l">
                        <a:spcBef>
                          <a:spcPts val="0"/>
                        </a:spcBef>
                        <a:spcAft>
                          <a:spcPts val="0"/>
                        </a:spcAft>
                        <a:buNone/>
                      </a:pPr>
                      <a:r>
                        <a:rPr lang="en"/>
                        <a:t>Thing you eat</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96200">
                <a:tc>
                  <a:txBody>
                    <a:bodyPr/>
                    <a:lstStyle/>
                    <a:p>
                      <a:pPr indent="0" lvl="0" marL="0" rtl="0" algn="l">
                        <a:spcBef>
                          <a:spcPts val="0"/>
                        </a:spcBef>
                        <a:spcAft>
                          <a:spcPts val="0"/>
                        </a:spcAft>
                        <a:buNone/>
                      </a:pPr>
                      <a:r>
                        <a:rPr lang="en"/>
                        <a:t>An emotion</a:t>
                      </a:r>
                      <a:endParaRPr/>
                    </a:p>
                  </a:txBody>
                  <a:tcPr marT="91425" marB="91425" marR="91425" marL="91425">
                    <a:solidFill>
                      <a:srgbClr val="F3F3F3"/>
                    </a:solidFill>
                  </a:tcPr>
                </a:tc>
                <a:tc>
                  <a:txBody>
                    <a:bodyPr/>
                    <a:lstStyle/>
                    <a:p>
                      <a:pPr indent="0" lvl="0" marL="0" rtl="0" algn="l">
                        <a:spcBef>
                          <a:spcPts val="0"/>
                        </a:spcBef>
                        <a:spcAft>
                          <a:spcPts val="0"/>
                        </a:spcAft>
                        <a:buNone/>
                      </a:pPr>
                      <a:r>
                        <a:t/>
                      </a:r>
                      <a:endParaRPr/>
                    </a:p>
                  </a:txBody>
                  <a:tcPr marT="91425" marB="91425" marR="91425" marL="91425">
                    <a:solidFill>
                      <a:srgbClr val="F3F3F3"/>
                    </a:solidFill>
                  </a:tcPr>
                </a:tc>
              </a:tr>
              <a:tr h="396200">
                <a:tc>
                  <a:txBody>
                    <a:bodyPr/>
                    <a:lstStyle/>
                    <a:p>
                      <a:pPr indent="0" lvl="0" marL="0" rtl="0" algn="l">
                        <a:spcBef>
                          <a:spcPts val="0"/>
                        </a:spcBef>
                        <a:spcAft>
                          <a:spcPts val="0"/>
                        </a:spcAft>
                        <a:buNone/>
                      </a:pPr>
                      <a:r>
                        <a:rPr lang="en"/>
                        <a:t>School supply</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204300">
                <a:tc>
                  <a:txBody>
                    <a:bodyPr/>
                    <a:lstStyle/>
                    <a:p>
                      <a:pPr indent="0" lvl="0" marL="0" rtl="0" algn="l">
                        <a:spcBef>
                          <a:spcPts val="0"/>
                        </a:spcBef>
                        <a:spcAft>
                          <a:spcPts val="0"/>
                        </a:spcAft>
                        <a:buNone/>
                      </a:pPr>
                      <a:r>
                        <a:rPr lang="en"/>
                        <a:t>Name of a political protest/action</a:t>
                      </a:r>
                      <a:endParaRPr/>
                    </a:p>
                  </a:txBody>
                  <a:tcPr marT="91425" marB="91425" marR="91425" marL="91425">
                    <a:solidFill>
                      <a:srgbClr val="F3F3F3"/>
                    </a:solidFill>
                  </a:tcPr>
                </a:tc>
                <a:tc>
                  <a:txBody>
                    <a:bodyPr/>
                    <a:lstStyle/>
                    <a:p>
                      <a:pPr indent="0" lvl="0" marL="0" rtl="0" algn="l">
                        <a:spcBef>
                          <a:spcPts val="0"/>
                        </a:spcBef>
                        <a:spcAft>
                          <a:spcPts val="0"/>
                        </a:spcAft>
                        <a:buNone/>
                      </a:pPr>
                      <a:r>
                        <a:t/>
                      </a:r>
                      <a:endParaRPr/>
                    </a:p>
                  </a:txBody>
                  <a:tcPr marT="91425" marB="91425" marR="91425" marL="91425">
                    <a:solidFill>
                      <a:srgbClr val="F3F3F3"/>
                    </a:solidFill>
                  </a:tcPr>
                </a:tc>
              </a:tr>
              <a:tr h="396200">
                <a:tc>
                  <a:txBody>
                    <a:bodyPr/>
                    <a:lstStyle/>
                    <a:p>
                      <a:pPr indent="0" lvl="0" marL="0" rtl="0" algn="l">
                        <a:spcBef>
                          <a:spcPts val="0"/>
                        </a:spcBef>
                        <a:spcAft>
                          <a:spcPts val="0"/>
                        </a:spcAft>
                        <a:buNone/>
                      </a:pPr>
                      <a:r>
                        <a:rPr lang="en"/>
                        <a:t>Movie title</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204300">
                <a:tc>
                  <a:txBody>
                    <a:bodyPr/>
                    <a:lstStyle/>
                    <a:p>
                      <a:pPr indent="0" lvl="0" marL="0" rtl="0" algn="l">
                        <a:spcBef>
                          <a:spcPts val="0"/>
                        </a:spcBef>
                        <a:spcAft>
                          <a:spcPts val="0"/>
                        </a:spcAft>
                        <a:buNone/>
                      </a:pPr>
                      <a:r>
                        <a:rPr lang="en"/>
                        <a:t>An animal impacted by climate change</a:t>
                      </a:r>
                      <a:endParaRPr/>
                    </a:p>
                  </a:txBody>
                  <a:tcPr marT="91425" marB="91425" marR="91425" marL="91425">
                    <a:solidFill>
                      <a:srgbClr val="F3F3F3"/>
                    </a:solidFill>
                  </a:tcPr>
                </a:tc>
                <a:tc>
                  <a:txBody>
                    <a:bodyPr/>
                    <a:lstStyle/>
                    <a:p>
                      <a:pPr indent="0" lvl="0" marL="0" rtl="0" algn="l">
                        <a:spcBef>
                          <a:spcPts val="0"/>
                        </a:spcBef>
                        <a:spcAft>
                          <a:spcPts val="0"/>
                        </a:spcAft>
                        <a:buNone/>
                      </a:pPr>
                      <a:r>
                        <a:t/>
                      </a:r>
                      <a:endParaRPr/>
                    </a:p>
                  </a:txBody>
                  <a:tcPr marT="91425" marB="91425" marR="91425" marL="91425">
                    <a:solidFill>
                      <a:srgbClr val="F3F3F3"/>
                    </a:solidFill>
                  </a:tcPr>
                </a:tc>
              </a:tr>
              <a:tr h="396200">
                <a:tc>
                  <a:txBody>
                    <a:bodyPr/>
                    <a:lstStyle/>
                    <a:p>
                      <a:pPr indent="0" lvl="0" marL="0" rtl="0" algn="l">
                        <a:spcBef>
                          <a:spcPts val="0"/>
                        </a:spcBef>
                        <a:spcAft>
                          <a:spcPts val="0"/>
                        </a:spcAft>
                        <a:buNone/>
                      </a:pPr>
                      <a:r>
                        <a:rPr lang="en"/>
                        <a:t>Dictator</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96200">
                <a:tc>
                  <a:txBody>
                    <a:bodyPr/>
                    <a:lstStyle/>
                    <a:p>
                      <a:pPr indent="0" lvl="0" marL="0" rtl="0" algn="l">
                        <a:spcBef>
                          <a:spcPts val="0"/>
                        </a:spcBef>
                        <a:spcAft>
                          <a:spcPts val="0"/>
                        </a:spcAft>
                        <a:buNone/>
                      </a:pPr>
                      <a:r>
                        <a:rPr lang="en"/>
                        <a:t>Love Song</a:t>
                      </a:r>
                      <a:endParaRPr/>
                    </a:p>
                  </a:txBody>
                  <a:tcPr marT="91425" marB="91425" marR="91425" marL="91425">
                    <a:solidFill>
                      <a:srgbClr val="F3F3F3"/>
                    </a:solidFill>
                  </a:tcPr>
                </a:tc>
                <a:tc>
                  <a:txBody>
                    <a:bodyPr/>
                    <a:lstStyle/>
                    <a:p>
                      <a:pPr indent="0" lvl="0" marL="0" rtl="0" algn="l">
                        <a:spcBef>
                          <a:spcPts val="0"/>
                        </a:spcBef>
                        <a:spcAft>
                          <a:spcPts val="0"/>
                        </a:spcAft>
                        <a:buNone/>
                      </a:pPr>
                      <a:r>
                        <a:t/>
                      </a:r>
                      <a:endParaRPr/>
                    </a:p>
                  </a:txBody>
                  <a:tcPr marT="91425" marB="91425" marR="91425" marL="91425">
                    <a:solidFill>
                      <a:srgbClr val="F3F3F3"/>
                    </a:solidFill>
                  </a:tcPr>
                </a:tc>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9" name="Shape 2879"/>
        <p:cNvGrpSpPr/>
        <p:nvPr/>
      </p:nvGrpSpPr>
      <p:grpSpPr>
        <a:xfrm>
          <a:off x="0" y="0"/>
          <a:ext cx="0" cy="0"/>
          <a:chOff x="0" y="0"/>
          <a:chExt cx="0" cy="0"/>
        </a:xfrm>
      </p:grpSpPr>
      <p:sp>
        <p:nvSpPr>
          <p:cNvPr id="2880" name="Google Shape;2880;p114"/>
          <p:cNvSpPr txBox="1"/>
          <p:nvPr>
            <p:ph idx="1" type="body"/>
          </p:nvPr>
        </p:nvSpPr>
        <p:spPr>
          <a:xfrm>
            <a:off x="228850" y="1977025"/>
            <a:ext cx="5714100" cy="6660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t>To play, as many people as possible need to have their videos turned on.</a:t>
            </a:r>
            <a:endParaRPr/>
          </a:p>
          <a:p>
            <a:pPr indent="0" lvl="0" marL="0" rtl="0" algn="l">
              <a:spcBef>
                <a:spcPts val="1000"/>
              </a:spcBef>
              <a:spcAft>
                <a:spcPts val="0"/>
              </a:spcAft>
              <a:buNone/>
            </a:pPr>
            <a:r>
              <a:rPr b="1" lang="en">
                <a:latin typeface="Roboto Condensed"/>
                <a:ea typeface="Roboto Condensed"/>
                <a:cs typeface="Roboto Condensed"/>
                <a:sym typeface="Roboto Condensed"/>
              </a:rPr>
              <a:t>Explain: “Stare at each other’s screens. In a moment, each person will go off video. </a:t>
            </a:r>
            <a:br>
              <a:rPr b="1" lang="en">
                <a:latin typeface="Roboto Condensed"/>
                <a:ea typeface="Roboto Condensed"/>
                <a:cs typeface="Roboto Condensed"/>
                <a:sym typeface="Roboto Condensed"/>
              </a:rPr>
            </a:br>
            <a:r>
              <a:rPr b="1" lang="en">
                <a:latin typeface="Roboto Condensed"/>
                <a:ea typeface="Roboto Condensed"/>
                <a:cs typeface="Roboto Condensed"/>
                <a:sym typeface="Roboto Condensed"/>
              </a:rPr>
              <a:t>Then change one thing about their background/what you see on their camera. Then when we go back online, we have to guess what changed!”</a:t>
            </a:r>
            <a:endParaRPr b="1">
              <a:latin typeface="Roboto Condensed"/>
              <a:ea typeface="Roboto Condensed"/>
              <a:cs typeface="Roboto Condensed"/>
              <a:sym typeface="Roboto Condensed"/>
            </a:endParaRPr>
          </a:p>
          <a:p>
            <a:pPr indent="0" lvl="0" marL="0" rtl="0" algn="l">
              <a:spcBef>
                <a:spcPts val="1000"/>
              </a:spcBef>
              <a:spcAft>
                <a:spcPts val="0"/>
              </a:spcAft>
              <a:buNone/>
            </a:pPr>
            <a:r>
              <a:rPr lang="en"/>
              <a:t>(NOTE: Taking screenshots is cheating!)</a:t>
            </a:r>
            <a:endParaRPr/>
          </a:p>
          <a:p>
            <a:pPr indent="0" lvl="0" marL="0" rtl="0" algn="l">
              <a:spcBef>
                <a:spcPts val="1000"/>
              </a:spcBef>
              <a:spcAft>
                <a:spcPts val="1000"/>
              </a:spcAft>
              <a:buNone/>
            </a:pPr>
            <a:r>
              <a:rPr lang="en"/>
              <a:t>Give people 2 minutes and then enjoy the laughter as people try to guess the changes!</a:t>
            </a:r>
            <a:endParaRPr/>
          </a:p>
        </p:txBody>
      </p:sp>
      <p:sp>
        <p:nvSpPr>
          <p:cNvPr id="2881" name="Google Shape;2881;p114"/>
          <p:cNvSpPr txBox="1"/>
          <p:nvPr>
            <p:ph type="title"/>
          </p:nvPr>
        </p:nvSpPr>
        <p:spPr>
          <a:xfrm>
            <a:off x="228850"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HIDE AND SEEK</a:t>
            </a:r>
            <a:endParaRPr/>
          </a:p>
        </p:txBody>
      </p:sp>
      <p:sp>
        <p:nvSpPr>
          <p:cNvPr id="2882" name="Google Shape;2882;p114"/>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883" name="Google Shape;2883;p114"/>
          <p:cNvPicPr preferRelativeResize="0"/>
          <p:nvPr/>
        </p:nvPicPr>
        <p:blipFill rotWithShape="1">
          <a:blip r:embed="rId3">
            <a:alphaModFix/>
          </a:blip>
          <a:srcRect b="0" l="16696" r="16703" t="0"/>
          <a:stretch/>
        </p:blipFill>
        <p:spPr>
          <a:xfrm>
            <a:off x="5325700" y="1987774"/>
            <a:ext cx="3474900" cy="3474900"/>
          </a:xfrm>
          <a:prstGeom prst="diamond">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7" name="Shape 2887"/>
        <p:cNvGrpSpPr/>
        <p:nvPr/>
      </p:nvGrpSpPr>
      <p:grpSpPr>
        <a:xfrm>
          <a:off x="0" y="0"/>
          <a:ext cx="0" cy="0"/>
          <a:chOff x="0" y="0"/>
          <a:chExt cx="0" cy="0"/>
        </a:xfrm>
      </p:grpSpPr>
      <p:sp>
        <p:nvSpPr>
          <p:cNvPr id="2888" name="Google Shape;2888;p115"/>
          <p:cNvSpPr txBox="1"/>
          <p:nvPr>
            <p:ph type="title"/>
          </p:nvPr>
        </p:nvSpPr>
        <p:spPr>
          <a:xfrm>
            <a:off x="228850"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TWO TRUTHS AND A LIE…</a:t>
            </a:r>
            <a:endParaRPr/>
          </a:p>
        </p:txBody>
      </p:sp>
      <p:sp>
        <p:nvSpPr>
          <p:cNvPr id="2889" name="Google Shape;2889;p115"/>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2890" name="Google Shape;2890;p115"/>
          <p:cNvGraphicFramePr/>
          <p:nvPr/>
        </p:nvGraphicFramePr>
        <p:xfrm>
          <a:off x="267888" y="3392988"/>
          <a:ext cx="3000000" cy="3000000"/>
        </p:xfrm>
        <a:graphic>
          <a:graphicData uri="http://schemas.openxmlformats.org/drawingml/2006/table">
            <a:tbl>
              <a:tblPr>
                <a:noFill/>
                <a:tableStyleId>{70C08A56-CB41-4B30-BB42-1F7A9BFD3C8E}</a:tableStyleId>
              </a:tblPr>
              <a:tblGrid>
                <a:gridCol w="2029400"/>
                <a:gridCol w="2029400"/>
                <a:gridCol w="2029400"/>
                <a:gridCol w="2029400"/>
              </a:tblGrid>
              <a:tr h="75000">
                <a:tc>
                  <a:txBody>
                    <a:bodyPr/>
                    <a:lstStyle/>
                    <a:p>
                      <a:pPr indent="0" lvl="0" marL="0" rtl="0" algn="l">
                        <a:spcBef>
                          <a:spcPts val="0"/>
                        </a:spcBef>
                        <a:spcAft>
                          <a:spcPts val="0"/>
                        </a:spcAft>
                        <a:buNone/>
                      </a:pPr>
                      <a:r>
                        <a:rPr b="1" lang="en" sz="1200">
                          <a:solidFill>
                            <a:srgbClr val="FFFFFF"/>
                          </a:solidFill>
                          <a:latin typeface="Gentium Basic"/>
                          <a:ea typeface="Gentium Basic"/>
                          <a:cs typeface="Gentium Basic"/>
                          <a:sym typeface="Gentium Basic"/>
                        </a:rPr>
                        <a:t>NAME</a:t>
                      </a:r>
                      <a:endParaRPr b="1" sz="1200">
                        <a:solidFill>
                          <a:srgbClr val="FFFFFF"/>
                        </a:solidFill>
                        <a:latin typeface="Gentium Basic"/>
                        <a:ea typeface="Gentium Basic"/>
                        <a:cs typeface="Gentium Basic"/>
                        <a:sym typeface="Gentium Basic"/>
                      </a:endParaRPr>
                    </a:p>
                  </a:txBody>
                  <a:tcPr marT="68575" marB="68575" marR="91425" marL="91425">
                    <a:solidFill>
                      <a:schemeClr val="accent6"/>
                    </a:solidFill>
                  </a:tcPr>
                </a:tc>
                <a:tc gridSpan="3">
                  <a:txBody>
                    <a:bodyPr/>
                    <a:lstStyle/>
                    <a:p>
                      <a:pPr indent="0" lvl="0" marL="0" rtl="0" algn="ctr">
                        <a:spcBef>
                          <a:spcPts val="0"/>
                        </a:spcBef>
                        <a:spcAft>
                          <a:spcPts val="0"/>
                        </a:spcAft>
                        <a:buNone/>
                      </a:pPr>
                      <a:r>
                        <a:rPr b="1" lang="en" sz="1200">
                          <a:solidFill>
                            <a:srgbClr val="FFFFFF"/>
                          </a:solidFill>
                          <a:latin typeface="Gentium Basic"/>
                          <a:ea typeface="Gentium Basic"/>
                          <a:cs typeface="Gentium Basic"/>
                          <a:sym typeface="Gentium Basic"/>
                        </a:rPr>
                        <a:t>2 TRUTHS AND A LIE…</a:t>
                      </a:r>
                      <a:endParaRPr b="1" sz="1200">
                        <a:solidFill>
                          <a:srgbClr val="FFFFFF"/>
                        </a:solidFill>
                        <a:latin typeface="Gentium Basic"/>
                        <a:ea typeface="Gentium Basic"/>
                        <a:cs typeface="Gentium Basic"/>
                        <a:sym typeface="Gentium Basic"/>
                      </a:endParaRPr>
                    </a:p>
                  </a:txBody>
                  <a:tcPr marT="68575" marB="68575" marR="91425" marL="91425">
                    <a:solidFill>
                      <a:schemeClr val="accent6"/>
                    </a:solidFill>
                  </a:tcPr>
                </a:tc>
                <a:tc hMerge="1"/>
                <a:tc hMerge="1"/>
              </a:tr>
              <a:tr h="287300">
                <a:tc>
                  <a:txBody>
                    <a:bodyPr/>
                    <a:lstStyle/>
                    <a:p>
                      <a:pPr indent="0" lvl="0" marL="0" rtl="0" algn="l">
                        <a:spcBef>
                          <a:spcPts val="0"/>
                        </a:spcBef>
                        <a:spcAft>
                          <a:spcPts val="0"/>
                        </a:spcAft>
                        <a:buNone/>
                      </a:pPr>
                      <a:r>
                        <a:rPr lang="en" sz="1200">
                          <a:latin typeface="Gentium Basic"/>
                          <a:ea typeface="Gentium Basic"/>
                          <a:cs typeface="Gentium Basic"/>
                          <a:sym typeface="Gentium Basic"/>
                        </a:rPr>
                        <a:t>&lt;&lt;Name&gt;&gt;</a:t>
                      </a:r>
                      <a:endParaRPr sz="1200">
                        <a:latin typeface="Gentium Basic"/>
                        <a:ea typeface="Gentium Basic"/>
                        <a:cs typeface="Gentium Basic"/>
                        <a:sym typeface="Gentium Basic"/>
                      </a:endParaRPr>
                    </a:p>
                  </a:txBody>
                  <a:tcPr marT="68575" marB="68575" marR="91425" marL="91425">
                    <a:lnB cap="flat" cmpd="sng" w="9525">
                      <a:solidFill>
                        <a:srgbClr val="9E9E9E"/>
                      </a:solidFill>
                      <a:prstDash val="solid"/>
                      <a:round/>
                      <a:headEnd len="sm" w="sm" type="none"/>
                      <a:tailEnd len="sm" w="sm" type="none"/>
                    </a:lnB>
                    <a:solidFill>
                      <a:srgbClr val="FFFFFF">
                        <a:alpha val="61450"/>
                      </a:srgbClr>
                    </a:solidFill>
                  </a:tcPr>
                </a:tc>
                <a:tc>
                  <a:txBody>
                    <a:bodyPr/>
                    <a:lstStyle/>
                    <a:p>
                      <a:pPr indent="0" lvl="0" marL="0" rtl="0" algn="l">
                        <a:spcBef>
                          <a:spcPts val="0"/>
                        </a:spcBef>
                        <a:spcAft>
                          <a:spcPts val="0"/>
                        </a:spcAft>
                        <a:buNone/>
                      </a:pPr>
                      <a:r>
                        <a:t/>
                      </a:r>
                      <a:endParaRPr sz="1200">
                        <a:latin typeface="Gentium Basic"/>
                        <a:ea typeface="Gentium Basic"/>
                        <a:cs typeface="Gentium Basic"/>
                        <a:sym typeface="Gentium Basic"/>
                      </a:endParaRPr>
                    </a:p>
                  </a:txBody>
                  <a:tcPr marT="68575" marB="68575" marR="91425" marL="91425">
                    <a:lnB cap="flat" cmpd="sng" w="9525">
                      <a:solidFill>
                        <a:srgbClr val="9E9E9E"/>
                      </a:solidFill>
                      <a:prstDash val="solid"/>
                      <a:round/>
                      <a:headEnd len="sm" w="sm" type="none"/>
                      <a:tailEnd len="sm" w="sm" type="none"/>
                    </a:lnB>
                    <a:solidFill>
                      <a:srgbClr val="FFFFFF">
                        <a:alpha val="61450"/>
                      </a:srgbClr>
                    </a:solidFill>
                  </a:tcPr>
                </a:tc>
                <a:tc>
                  <a:txBody>
                    <a:bodyPr/>
                    <a:lstStyle/>
                    <a:p>
                      <a:pPr indent="0" lvl="0" marL="0" rtl="0" algn="l">
                        <a:spcBef>
                          <a:spcPts val="0"/>
                        </a:spcBef>
                        <a:spcAft>
                          <a:spcPts val="0"/>
                        </a:spcAft>
                        <a:buNone/>
                      </a:pPr>
                      <a:r>
                        <a:t/>
                      </a:r>
                      <a:endParaRPr sz="1200">
                        <a:latin typeface="Gentium Basic"/>
                        <a:ea typeface="Gentium Basic"/>
                        <a:cs typeface="Gentium Basic"/>
                        <a:sym typeface="Gentium Basic"/>
                      </a:endParaRPr>
                    </a:p>
                  </a:txBody>
                  <a:tcPr marT="68575" marB="68575" marR="91425" marL="91425">
                    <a:lnB cap="flat" cmpd="sng" w="9525">
                      <a:solidFill>
                        <a:srgbClr val="9E9E9E"/>
                      </a:solidFill>
                      <a:prstDash val="solid"/>
                      <a:round/>
                      <a:headEnd len="sm" w="sm" type="none"/>
                      <a:tailEnd len="sm" w="sm" type="none"/>
                    </a:lnB>
                    <a:solidFill>
                      <a:srgbClr val="FFFFFF">
                        <a:alpha val="61450"/>
                      </a:srgbClr>
                    </a:solidFill>
                  </a:tcPr>
                </a:tc>
                <a:tc>
                  <a:txBody>
                    <a:bodyPr/>
                    <a:lstStyle/>
                    <a:p>
                      <a:pPr indent="0" lvl="0" marL="0" rtl="0" algn="l">
                        <a:spcBef>
                          <a:spcPts val="0"/>
                        </a:spcBef>
                        <a:spcAft>
                          <a:spcPts val="0"/>
                        </a:spcAft>
                        <a:buNone/>
                      </a:pPr>
                      <a:r>
                        <a:t/>
                      </a:r>
                      <a:endParaRPr sz="1200">
                        <a:latin typeface="Gentium Basic"/>
                        <a:ea typeface="Gentium Basic"/>
                        <a:cs typeface="Gentium Basic"/>
                        <a:sym typeface="Gentium Basic"/>
                      </a:endParaRPr>
                    </a:p>
                  </a:txBody>
                  <a:tcPr marT="68575" marB="68575" marR="91425" marL="91425">
                    <a:lnB cap="flat" cmpd="sng" w="9525">
                      <a:solidFill>
                        <a:srgbClr val="9E9E9E"/>
                      </a:solidFill>
                      <a:prstDash val="solid"/>
                      <a:round/>
                      <a:headEnd len="sm" w="sm" type="none"/>
                      <a:tailEnd len="sm" w="sm" type="none"/>
                    </a:lnB>
                    <a:solidFill>
                      <a:srgbClr val="FFFFFF">
                        <a:alpha val="61450"/>
                      </a:srgbClr>
                    </a:solidFill>
                  </a:tcPr>
                </a:tc>
              </a:tr>
              <a:tr h="180325">
                <a:tc>
                  <a:txBody>
                    <a:bodyPr/>
                    <a:lstStyle/>
                    <a:p>
                      <a:pPr indent="0" lvl="0" marL="0" rtl="0" algn="l">
                        <a:spcBef>
                          <a:spcPts val="0"/>
                        </a:spcBef>
                        <a:spcAft>
                          <a:spcPts val="0"/>
                        </a:spcAft>
                        <a:buNone/>
                      </a:pPr>
                      <a:r>
                        <a:rPr lang="en" sz="1200">
                          <a:latin typeface="Gentium Basic"/>
                          <a:ea typeface="Gentium Basic"/>
                          <a:cs typeface="Gentium Basic"/>
                          <a:sym typeface="Gentium Basic"/>
                        </a:rPr>
                        <a:t>&lt;&lt;Name&gt;&gt;</a:t>
                      </a:r>
                      <a:endParaRPr sz="1200">
                        <a:latin typeface="Gentium Basic"/>
                        <a:ea typeface="Gentium Basic"/>
                        <a:cs typeface="Gentium Basic"/>
                        <a:sym typeface="Gentium Basic"/>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alpha val="61450"/>
                      </a:srgbClr>
                    </a:solidFill>
                  </a:tcPr>
                </a:tc>
                <a:tc>
                  <a:txBody>
                    <a:bodyPr/>
                    <a:lstStyle/>
                    <a:p>
                      <a:pPr indent="0" lvl="0" marL="0" rtl="0" algn="l">
                        <a:spcBef>
                          <a:spcPts val="0"/>
                        </a:spcBef>
                        <a:spcAft>
                          <a:spcPts val="0"/>
                        </a:spcAft>
                        <a:buNone/>
                      </a:pPr>
                      <a:r>
                        <a:t/>
                      </a:r>
                      <a:endParaRPr sz="1200">
                        <a:latin typeface="Gentium Basic"/>
                        <a:ea typeface="Gentium Basic"/>
                        <a:cs typeface="Gentium Basic"/>
                        <a:sym typeface="Gentium Basic"/>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alpha val="61450"/>
                      </a:srgbClr>
                    </a:solidFill>
                  </a:tcPr>
                </a:tc>
                <a:tc>
                  <a:txBody>
                    <a:bodyPr/>
                    <a:lstStyle/>
                    <a:p>
                      <a:pPr indent="0" lvl="0" marL="0" rtl="0" algn="l">
                        <a:spcBef>
                          <a:spcPts val="0"/>
                        </a:spcBef>
                        <a:spcAft>
                          <a:spcPts val="0"/>
                        </a:spcAft>
                        <a:buNone/>
                      </a:pPr>
                      <a:r>
                        <a:t/>
                      </a:r>
                      <a:endParaRPr sz="1200">
                        <a:latin typeface="Gentium Basic"/>
                        <a:ea typeface="Gentium Basic"/>
                        <a:cs typeface="Gentium Basic"/>
                        <a:sym typeface="Gentium Basic"/>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alpha val="61450"/>
                      </a:srgbClr>
                    </a:solidFill>
                  </a:tcPr>
                </a:tc>
                <a:tc>
                  <a:txBody>
                    <a:bodyPr/>
                    <a:lstStyle/>
                    <a:p>
                      <a:pPr indent="0" lvl="0" marL="0" rtl="0" algn="l">
                        <a:spcBef>
                          <a:spcPts val="0"/>
                        </a:spcBef>
                        <a:spcAft>
                          <a:spcPts val="0"/>
                        </a:spcAft>
                        <a:buNone/>
                      </a:pPr>
                      <a:r>
                        <a:t/>
                      </a:r>
                      <a:endParaRPr sz="1200">
                        <a:latin typeface="Gentium Basic"/>
                        <a:ea typeface="Gentium Basic"/>
                        <a:cs typeface="Gentium Basic"/>
                        <a:sym typeface="Gentium Basic"/>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alpha val="61450"/>
                      </a:srgbClr>
                    </a:solidFill>
                  </a:tcPr>
                </a:tc>
              </a:tr>
              <a:tr h="100000">
                <a:tc>
                  <a:txBody>
                    <a:bodyPr/>
                    <a:lstStyle/>
                    <a:p>
                      <a:pPr indent="0" lvl="0" marL="0" rtl="0" algn="l">
                        <a:spcBef>
                          <a:spcPts val="0"/>
                        </a:spcBef>
                        <a:spcAft>
                          <a:spcPts val="0"/>
                        </a:spcAft>
                        <a:buNone/>
                      </a:pPr>
                      <a:r>
                        <a:rPr lang="en" sz="1200">
                          <a:latin typeface="Gentium Basic"/>
                          <a:ea typeface="Gentium Basic"/>
                          <a:cs typeface="Gentium Basic"/>
                          <a:sym typeface="Gentium Basic"/>
                        </a:rPr>
                        <a:t>&lt;&lt;Name&gt;&gt;</a:t>
                      </a:r>
                      <a:endParaRPr sz="1200">
                        <a:latin typeface="Gentium Basic"/>
                        <a:ea typeface="Gentium Basic"/>
                        <a:cs typeface="Gentium Basic"/>
                        <a:sym typeface="Gentium Basic"/>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alpha val="61450"/>
                      </a:srgbClr>
                    </a:solidFill>
                  </a:tcPr>
                </a:tc>
                <a:tc>
                  <a:txBody>
                    <a:bodyPr/>
                    <a:lstStyle/>
                    <a:p>
                      <a:pPr indent="0" lvl="0" marL="0" rtl="0" algn="l">
                        <a:spcBef>
                          <a:spcPts val="0"/>
                        </a:spcBef>
                        <a:spcAft>
                          <a:spcPts val="0"/>
                        </a:spcAft>
                        <a:buNone/>
                      </a:pPr>
                      <a:r>
                        <a:t/>
                      </a:r>
                      <a:endParaRPr sz="1200">
                        <a:latin typeface="Gentium Basic"/>
                        <a:ea typeface="Gentium Basic"/>
                        <a:cs typeface="Gentium Basic"/>
                        <a:sym typeface="Gentium Basic"/>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alpha val="61450"/>
                      </a:srgbClr>
                    </a:solidFill>
                  </a:tcPr>
                </a:tc>
                <a:tc>
                  <a:txBody>
                    <a:bodyPr/>
                    <a:lstStyle/>
                    <a:p>
                      <a:pPr indent="0" lvl="0" marL="0" rtl="0" algn="l">
                        <a:spcBef>
                          <a:spcPts val="0"/>
                        </a:spcBef>
                        <a:spcAft>
                          <a:spcPts val="0"/>
                        </a:spcAft>
                        <a:buNone/>
                      </a:pPr>
                      <a:r>
                        <a:t/>
                      </a:r>
                      <a:endParaRPr sz="1200">
                        <a:latin typeface="Gentium Basic"/>
                        <a:ea typeface="Gentium Basic"/>
                        <a:cs typeface="Gentium Basic"/>
                        <a:sym typeface="Gentium Basic"/>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alpha val="61450"/>
                      </a:srgbClr>
                    </a:solidFill>
                  </a:tcPr>
                </a:tc>
                <a:tc>
                  <a:txBody>
                    <a:bodyPr/>
                    <a:lstStyle/>
                    <a:p>
                      <a:pPr indent="0" lvl="0" marL="0" rtl="0" algn="l">
                        <a:spcBef>
                          <a:spcPts val="0"/>
                        </a:spcBef>
                        <a:spcAft>
                          <a:spcPts val="0"/>
                        </a:spcAft>
                        <a:buNone/>
                      </a:pPr>
                      <a:r>
                        <a:t/>
                      </a:r>
                      <a:endParaRPr sz="1200">
                        <a:latin typeface="Gentium Basic"/>
                        <a:ea typeface="Gentium Basic"/>
                        <a:cs typeface="Gentium Basic"/>
                        <a:sym typeface="Gentium Basic"/>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alpha val="61450"/>
                      </a:srgbClr>
                    </a:solidFill>
                  </a:tcPr>
                </a:tc>
              </a:tr>
              <a:tr h="100000">
                <a:tc>
                  <a:txBody>
                    <a:bodyPr/>
                    <a:lstStyle/>
                    <a:p>
                      <a:pPr indent="0" lvl="0" marL="0" rtl="0" algn="l">
                        <a:spcBef>
                          <a:spcPts val="0"/>
                        </a:spcBef>
                        <a:spcAft>
                          <a:spcPts val="0"/>
                        </a:spcAft>
                        <a:buNone/>
                      </a:pPr>
                      <a:r>
                        <a:rPr lang="en" sz="1200">
                          <a:latin typeface="Gentium Basic"/>
                          <a:ea typeface="Gentium Basic"/>
                          <a:cs typeface="Gentium Basic"/>
                          <a:sym typeface="Gentium Basic"/>
                        </a:rPr>
                        <a:t>&lt;&lt;Name&gt;&gt;</a:t>
                      </a:r>
                      <a:endParaRPr sz="1200">
                        <a:latin typeface="Gentium Basic"/>
                        <a:ea typeface="Gentium Basic"/>
                        <a:cs typeface="Gentium Basic"/>
                        <a:sym typeface="Gentium Basic"/>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alpha val="61450"/>
                      </a:srgbClr>
                    </a:solidFill>
                  </a:tcPr>
                </a:tc>
                <a:tc>
                  <a:txBody>
                    <a:bodyPr/>
                    <a:lstStyle/>
                    <a:p>
                      <a:pPr indent="0" lvl="0" marL="0" rtl="0" algn="l">
                        <a:spcBef>
                          <a:spcPts val="0"/>
                        </a:spcBef>
                        <a:spcAft>
                          <a:spcPts val="0"/>
                        </a:spcAft>
                        <a:buNone/>
                      </a:pPr>
                      <a:r>
                        <a:t/>
                      </a:r>
                      <a:endParaRPr sz="1200">
                        <a:latin typeface="Gentium Basic"/>
                        <a:ea typeface="Gentium Basic"/>
                        <a:cs typeface="Gentium Basic"/>
                        <a:sym typeface="Gentium Basic"/>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alpha val="61450"/>
                      </a:srgbClr>
                    </a:solidFill>
                  </a:tcPr>
                </a:tc>
                <a:tc>
                  <a:txBody>
                    <a:bodyPr/>
                    <a:lstStyle/>
                    <a:p>
                      <a:pPr indent="0" lvl="0" marL="0" rtl="0" algn="l">
                        <a:spcBef>
                          <a:spcPts val="0"/>
                        </a:spcBef>
                        <a:spcAft>
                          <a:spcPts val="0"/>
                        </a:spcAft>
                        <a:buNone/>
                      </a:pPr>
                      <a:r>
                        <a:t/>
                      </a:r>
                      <a:endParaRPr sz="1200">
                        <a:latin typeface="Gentium Basic"/>
                        <a:ea typeface="Gentium Basic"/>
                        <a:cs typeface="Gentium Basic"/>
                        <a:sym typeface="Gentium Basic"/>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alpha val="61450"/>
                      </a:srgbClr>
                    </a:solidFill>
                  </a:tcPr>
                </a:tc>
                <a:tc>
                  <a:txBody>
                    <a:bodyPr/>
                    <a:lstStyle/>
                    <a:p>
                      <a:pPr indent="0" lvl="0" marL="0" rtl="0" algn="l">
                        <a:spcBef>
                          <a:spcPts val="0"/>
                        </a:spcBef>
                        <a:spcAft>
                          <a:spcPts val="0"/>
                        </a:spcAft>
                        <a:buNone/>
                      </a:pPr>
                      <a:r>
                        <a:t/>
                      </a:r>
                      <a:endParaRPr sz="1200">
                        <a:latin typeface="Gentium Basic"/>
                        <a:ea typeface="Gentium Basic"/>
                        <a:cs typeface="Gentium Basic"/>
                        <a:sym typeface="Gentium Basic"/>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alpha val="61450"/>
                      </a:srgbClr>
                    </a:solidFill>
                  </a:tcPr>
                </a:tc>
              </a:tr>
              <a:tr h="100000">
                <a:tc>
                  <a:txBody>
                    <a:bodyPr/>
                    <a:lstStyle/>
                    <a:p>
                      <a:pPr indent="0" lvl="0" marL="0" rtl="0" algn="l">
                        <a:spcBef>
                          <a:spcPts val="0"/>
                        </a:spcBef>
                        <a:spcAft>
                          <a:spcPts val="0"/>
                        </a:spcAft>
                        <a:buNone/>
                      </a:pPr>
                      <a:r>
                        <a:rPr lang="en" sz="1200">
                          <a:latin typeface="Gentium Basic"/>
                          <a:ea typeface="Gentium Basic"/>
                          <a:cs typeface="Gentium Basic"/>
                          <a:sym typeface="Gentium Basic"/>
                        </a:rPr>
                        <a:t>&lt;&lt;Name&gt;&gt;</a:t>
                      </a:r>
                      <a:endParaRPr sz="1200">
                        <a:latin typeface="Gentium Basic"/>
                        <a:ea typeface="Gentium Basic"/>
                        <a:cs typeface="Gentium Basic"/>
                        <a:sym typeface="Gentium Basic"/>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alpha val="61450"/>
                      </a:srgbClr>
                    </a:solidFill>
                  </a:tcPr>
                </a:tc>
                <a:tc>
                  <a:txBody>
                    <a:bodyPr/>
                    <a:lstStyle/>
                    <a:p>
                      <a:pPr indent="0" lvl="0" marL="0" rtl="0" algn="l">
                        <a:spcBef>
                          <a:spcPts val="0"/>
                        </a:spcBef>
                        <a:spcAft>
                          <a:spcPts val="0"/>
                        </a:spcAft>
                        <a:buNone/>
                      </a:pPr>
                      <a:r>
                        <a:t/>
                      </a:r>
                      <a:endParaRPr sz="1200">
                        <a:latin typeface="Gentium Basic"/>
                        <a:ea typeface="Gentium Basic"/>
                        <a:cs typeface="Gentium Basic"/>
                        <a:sym typeface="Gentium Basic"/>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alpha val="61450"/>
                      </a:srgbClr>
                    </a:solidFill>
                  </a:tcPr>
                </a:tc>
                <a:tc>
                  <a:txBody>
                    <a:bodyPr/>
                    <a:lstStyle/>
                    <a:p>
                      <a:pPr indent="0" lvl="0" marL="0" rtl="0" algn="l">
                        <a:spcBef>
                          <a:spcPts val="0"/>
                        </a:spcBef>
                        <a:spcAft>
                          <a:spcPts val="0"/>
                        </a:spcAft>
                        <a:buNone/>
                      </a:pPr>
                      <a:r>
                        <a:t/>
                      </a:r>
                      <a:endParaRPr sz="1200">
                        <a:latin typeface="Gentium Basic"/>
                        <a:ea typeface="Gentium Basic"/>
                        <a:cs typeface="Gentium Basic"/>
                        <a:sym typeface="Gentium Basic"/>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alpha val="61450"/>
                      </a:srgbClr>
                    </a:solidFill>
                  </a:tcPr>
                </a:tc>
                <a:tc>
                  <a:txBody>
                    <a:bodyPr/>
                    <a:lstStyle/>
                    <a:p>
                      <a:pPr indent="0" lvl="0" marL="0" rtl="0" algn="l">
                        <a:spcBef>
                          <a:spcPts val="0"/>
                        </a:spcBef>
                        <a:spcAft>
                          <a:spcPts val="0"/>
                        </a:spcAft>
                        <a:buNone/>
                      </a:pPr>
                      <a:r>
                        <a:t/>
                      </a:r>
                      <a:endParaRPr sz="1200">
                        <a:latin typeface="Gentium Basic"/>
                        <a:ea typeface="Gentium Basic"/>
                        <a:cs typeface="Gentium Basic"/>
                        <a:sym typeface="Gentium Basic"/>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alpha val="61450"/>
                      </a:srgbClr>
                    </a:solidFill>
                  </a:tcPr>
                </a:tc>
              </a:tr>
              <a:tr h="100000">
                <a:tc>
                  <a:txBody>
                    <a:bodyPr/>
                    <a:lstStyle/>
                    <a:p>
                      <a:pPr indent="0" lvl="0" marL="0" rtl="0" algn="l">
                        <a:spcBef>
                          <a:spcPts val="0"/>
                        </a:spcBef>
                        <a:spcAft>
                          <a:spcPts val="0"/>
                        </a:spcAft>
                        <a:buNone/>
                      </a:pPr>
                      <a:r>
                        <a:rPr lang="en" sz="1200">
                          <a:latin typeface="Gentium Basic"/>
                          <a:ea typeface="Gentium Basic"/>
                          <a:cs typeface="Gentium Basic"/>
                          <a:sym typeface="Gentium Basic"/>
                        </a:rPr>
                        <a:t>&lt;&lt;Name&gt;&gt;</a:t>
                      </a:r>
                      <a:endParaRPr sz="1200">
                        <a:latin typeface="Gentium Basic"/>
                        <a:ea typeface="Gentium Basic"/>
                        <a:cs typeface="Gentium Basic"/>
                        <a:sym typeface="Gentium Basic"/>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alpha val="61450"/>
                      </a:srgbClr>
                    </a:solidFill>
                  </a:tcPr>
                </a:tc>
                <a:tc>
                  <a:txBody>
                    <a:bodyPr/>
                    <a:lstStyle/>
                    <a:p>
                      <a:pPr indent="0" lvl="0" marL="0" rtl="0" algn="l">
                        <a:spcBef>
                          <a:spcPts val="0"/>
                        </a:spcBef>
                        <a:spcAft>
                          <a:spcPts val="0"/>
                        </a:spcAft>
                        <a:buNone/>
                      </a:pPr>
                      <a:r>
                        <a:t/>
                      </a:r>
                      <a:endParaRPr sz="1200">
                        <a:latin typeface="Gentium Basic"/>
                        <a:ea typeface="Gentium Basic"/>
                        <a:cs typeface="Gentium Basic"/>
                        <a:sym typeface="Gentium Basic"/>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alpha val="61450"/>
                      </a:srgbClr>
                    </a:solidFill>
                  </a:tcPr>
                </a:tc>
                <a:tc>
                  <a:txBody>
                    <a:bodyPr/>
                    <a:lstStyle/>
                    <a:p>
                      <a:pPr indent="0" lvl="0" marL="0" rtl="0" algn="l">
                        <a:spcBef>
                          <a:spcPts val="0"/>
                        </a:spcBef>
                        <a:spcAft>
                          <a:spcPts val="0"/>
                        </a:spcAft>
                        <a:buNone/>
                      </a:pPr>
                      <a:r>
                        <a:t/>
                      </a:r>
                      <a:endParaRPr sz="1200">
                        <a:latin typeface="Gentium Basic"/>
                        <a:ea typeface="Gentium Basic"/>
                        <a:cs typeface="Gentium Basic"/>
                        <a:sym typeface="Gentium Basic"/>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alpha val="61450"/>
                      </a:srgbClr>
                    </a:solidFill>
                  </a:tcPr>
                </a:tc>
                <a:tc>
                  <a:txBody>
                    <a:bodyPr/>
                    <a:lstStyle/>
                    <a:p>
                      <a:pPr indent="0" lvl="0" marL="0" rtl="0" algn="l">
                        <a:spcBef>
                          <a:spcPts val="0"/>
                        </a:spcBef>
                        <a:spcAft>
                          <a:spcPts val="0"/>
                        </a:spcAft>
                        <a:buNone/>
                      </a:pPr>
                      <a:r>
                        <a:t/>
                      </a:r>
                      <a:endParaRPr sz="1200">
                        <a:latin typeface="Gentium Basic"/>
                        <a:ea typeface="Gentium Basic"/>
                        <a:cs typeface="Gentium Basic"/>
                        <a:sym typeface="Gentium Basic"/>
                      </a:endParaRPr>
                    </a:p>
                  </a:txBody>
                  <a:tcPr marT="68575" marB="6857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alpha val="61450"/>
                      </a:srgbClr>
                    </a:solidFill>
                  </a:tcPr>
                </a:tc>
              </a:tr>
            </a:tbl>
          </a:graphicData>
        </a:graphic>
      </p:graphicFrame>
      <p:sp>
        <p:nvSpPr>
          <p:cNvPr id="2891" name="Google Shape;2891;p115"/>
          <p:cNvSpPr txBox="1"/>
          <p:nvPr/>
        </p:nvSpPr>
        <p:spPr>
          <a:xfrm>
            <a:off x="228850" y="1929000"/>
            <a:ext cx="8195700" cy="760200"/>
          </a:xfrm>
          <a:prstGeom prst="rect">
            <a:avLst/>
          </a:prstGeom>
          <a:noFill/>
          <a:ln>
            <a:noFill/>
          </a:ln>
        </p:spPr>
        <p:txBody>
          <a:bodyPr anchorCtr="0" anchor="t" bIns="91425" lIns="91425" spcFirstLastPara="1" rIns="91425" wrap="square" tIns="91425">
            <a:noAutofit/>
          </a:bodyPr>
          <a:lstStyle/>
          <a:p>
            <a:pPr indent="0" lvl="0" marL="0" rtl="0" algn="l">
              <a:spcBef>
                <a:spcPts val="600"/>
              </a:spcBef>
              <a:spcAft>
                <a:spcPts val="0"/>
              </a:spcAft>
              <a:buNone/>
            </a:pPr>
            <a:r>
              <a:rPr lang="en" sz="1900">
                <a:solidFill>
                  <a:schemeClr val="dk1"/>
                </a:solidFill>
                <a:latin typeface="Roboto Condensed Light"/>
                <a:ea typeface="Roboto Condensed Light"/>
                <a:cs typeface="Roboto Condensed Light"/>
                <a:sym typeface="Roboto Condensed Light"/>
              </a:rPr>
              <a:t>Each person fill out this chart — add a row with your name and in no order 2 true things about you (Truths) and 1 lie about yourself.</a:t>
            </a:r>
            <a:endParaRPr sz="1900">
              <a:solidFill>
                <a:schemeClr val="dk1"/>
              </a:solidFill>
              <a:latin typeface="Roboto Condensed Light"/>
              <a:ea typeface="Roboto Condensed Light"/>
              <a:cs typeface="Roboto Condensed Light"/>
              <a:sym typeface="Roboto Condensed Light"/>
            </a:endParaRPr>
          </a:p>
          <a:p>
            <a:pPr indent="0" lvl="0" marL="0" rtl="0" algn="l">
              <a:spcBef>
                <a:spcPts val="1000"/>
              </a:spcBef>
              <a:spcAft>
                <a:spcPts val="1000"/>
              </a:spcAft>
              <a:buNone/>
            </a:pPr>
            <a:r>
              <a:rPr lang="en" sz="1900">
                <a:solidFill>
                  <a:schemeClr val="dk1"/>
                </a:solidFill>
                <a:latin typeface="Roboto Condensed Light"/>
                <a:ea typeface="Roboto Condensed Light"/>
                <a:cs typeface="Roboto Condensed Light"/>
                <a:sym typeface="Roboto Condensed Light"/>
              </a:rPr>
              <a:t>After you’re done, vote for which you think is the lie with the stars.</a:t>
            </a:r>
            <a:endParaRPr sz="1900">
              <a:solidFill>
                <a:schemeClr val="dk1"/>
              </a:solidFill>
              <a:latin typeface="Roboto Condensed Light"/>
              <a:ea typeface="Roboto Condensed Light"/>
              <a:cs typeface="Roboto Condensed Light"/>
              <a:sym typeface="Roboto Condensed Light"/>
            </a:endParaRPr>
          </a:p>
        </p:txBody>
      </p:sp>
      <p:sp>
        <p:nvSpPr>
          <p:cNvPr id="2892" name="Google Shape;2892;p115"/>
          <p:cNvSpPr/>
          <p:nvPr/>
        </p:nvSpPr>
        <p:spPr>
          <a:xfrm>
            <a:off x="3711960"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893" name="Google Shape;2893;p115"/>
          <p:cNvSpPr/>
          <p:nvPr/>
        </p:nvSpPr>
        <p:spPr>
          <a:xfrm>
            <a:off x="4041292"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894" name="Google Shape;2894;p115"/>
          <p:cNvSpPr/>
          <p:nvPr/>
        </p:nvSpPr>
        <p:spPr>
          <a:xfrm>
            <a:off x="4370624"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895" name="Google Shape;2895;p115"/>
          <p:cNvSpPr/>
          <p:nvPr/>
        </p:nvSpPr>
        <p:spPr>
          <a:xfrm>
            <a:off x="5029287"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896" name="Google Shape;2896;p115"/>
          <p:cNvSpPr/>
          <p:nvPr/>
        </p:nvSpPr>
        <p:spPr>
          <a:xfrm>
            <a:off x="4864621"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897" name="Google Shape;2897;p115"/>
          <p:cNvSpPr/>
          <p:nvPr/>
        </p:nvSpPr>
        <p:spPr>
          <a:xfrm>
            <a:off x="4535290"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898" name="Google Shape;2898;p115"/>
          <p:cNvSpPr/>
          <p:nvPr/>
        </p:nvSpPr>
        <p:spPr>
          <a:xfrm>
            <a:off x="5523285"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899" name="Google Shape;2899;p115"/>
          <p:cNvSpPr/>
          <p:nvPr/>
        </p:nvSpPr>
        <p:spPr>
          <a:xfrm>
            <a:off x="5852616"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900" name="Google Shape;2900;p115"/>
          <p:cNvSpPr/>
          <p:nvPr/>
        </p:nvSpPr>
        <p:spPr>
          <a:xfrm>
            <a:off x="5193953"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901" name="Google Shape;2901;p115"/>
          <p:cNvSpPr/>
          <p:nvPr/>
        </p:nvSpPr>
        <p:spPr>
          <a:xfrm>
            <a:off x="3547294"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902" name="Google Shape;2902;p115"/>
          <p:cNvSpPr/>
          <p:nvPr/>
        </p:nvSpPr>
        <p:spPr>
          <a:xfrm>
            <a:off x="4699955"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903" name="Google Shape;2903;p115"/>
          <p:cNvSpPr/>
          <p:nvPr/>
        </p:nvSpPr>
        <p:spPr>
          <a:xfrm>
            <a:off x="3876626"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904" name="Google Shape;2904;p115"/>
          <p:cNvSpPr/>
          <p:nvPr/>
        </p:nvSpPr>
        <p:spPr>
          <a:xfrm>
            <a:off x="5687951"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905" name="Google Shape;2905;p115"/>
          <p:cNvSpPr/>
          <p:nvPr/>
        </p:nvSpPr>
        <p:spPr>
          <a:xfrm>
            <a:off x="4205958"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906" name="Google Shape;2906;p115"/>
          <p:cNvSpPr/>
          <p:nvPr/>
        </p:nvSpPr>
        <p:spPr>
          <a:xfrm>
            <a:off x="5358619"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907" name="Google Shape;2907;p115"/>
          <p:cNvSpPr/>
          <p:nvPr/>
        </p:nvSpPr>
        <p:spPr>
          <a:xfrm>
            <a:off x="6017282"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908" name="Google Shape;2908;p115"/>
          <p:cNvSpPr/>
          <p:nvPr/>
        </p:nvSpPr>
        <p:spPr>
          <a:xfrm>
            <a:off x="6181948"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909" name="Google Shape;2909;p115"/>
          <p:cNvSpPr/>
          <p:nvPr/>
        </p:nvSpPr>
        <p:spPr>
          <a:xfrm>
            <a:off x="912641"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910" name="Google Shape;2910;p115"/>
          <p:cNvSpPr/>
          <p:nvPr/>
        </p:nvSpPr>
        <p:spPr>
          <a:xfrm>
            <a:off x="1241973"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911" name="Google Shape;2911;p115"/>
          <p:cNvSpPr/>
          <p:nvPr/>
        </p:nvSpPr>
        <p:spPr>
          <a:xfrm>
            <a:off x="1571304"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912" name="Google Shape;2912;p115"/>
          <p:cNvSpPr/>
          <p:nvPr/>
        </p:nvSpPr>
        <p:spPr>
          <a:xfrm>
            <a:off x="2229968"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913" name="Google Shape;2913;p115"/>
          <p:cNvSpPr/>
          <p:nvPr/>
        </p:nvSpPr>
        <p:spPr>
          <a:xfrm>
            <a:off x="2065302"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914" name="Google Shape;2914;p115"/>
          <p:cNvSpPr/>
          <p:nvPr/>
        </p:nvSpPr>
        <p:spPr>
          <a:xfrm>
            <a:off x="1735970"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915" name="Google Shape;2915;p115"/>
          <p:cNvSpPr/>
          <p:nvPr/>
        </p:nvSpPr>
        <p:spPr>
          <a:xfrm>
            <a:off x="2723965"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916" name="Google Shape;2916;p115"/>
          <p:cNvSpPr/>
          <p:nvPr/>
        </p:nvSpPr>
        <p:spPr>
          <a:xfrm>
            <a:off x="3053297"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917" name="Google Shape;2917;p115"/>
          <p:cNvSpPr/>
          <p:nvPr/>
        </p:nvSpPr>
        <p:spPr>
          <a:xfrm>
            <a:off x="2394634"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918" name="Google Shape;2918;p115"/>
          <p:cNvSpPr/>
          <p:nvPr/>
        </p:nvSpPr>
        <p:spPr>
          <a:xfrm>
            <a:off x="747975"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919" name="Google Shape;2919;p115"/>
          <p:cNvSpPr/>
          <p:nvPr/>
        </p:nvSpPr>
        <p:spPr>
          <a:xfrm>
            <a:off x="1900636"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920" name="Google Shape;2920;p115"/>
          <p:cNvSpPr/>
          <p:nvPr/>
        </p:nvSpPr>
        <p:spPr>
          <a:xfrm>
            <a:off x="1077307"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921" name="Google Shape;2921;p115"/>
          <p:cNvSpPr/>
          <p:nvPr/>
        </p:nvSpPr>
        <p:spPr>
          <a:xfrm>
            <a:off x="2888631"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922" name="Google Shape;2922;p115"/>
          <p:cNvSpPr/>
          <p:nvPr/>
        </p:nvSpPr>
        <p:spPr>
          <a:xfrm>
            <a:off x="1406638"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923" name="Google Shape;2923;p115"/>
          <p:cNvSpPr/>
          <p:nvPr/>
        </p:nvSpPr>
        <p:spPr>
          <a:xfrm>
            <a:off x="2559299"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924" name="Google Shape;2924;p115"/>
          <p:cNvSpPr/>
          <p:nvPr/>
        </p:nvSpPr>
        <p:spPr>
          <a:xfrm>
            <a:off x="3217963"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2925" name="Google Shape;2925;p115"/>
          <p:cNvSpPr/>
          <p:nvPr/>
        </p:nvSpPr>
        <p:spPr>
          <a:xfrm>
            <a:off x="3382629"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9" name="Shape 2929"/>
        <p:cNvGrpSpPr/>
        <p:nvPr/>
      </p:nvGrpSpPr>
      <p:grpSpPr>
        <a:xfrm>
          <a:off x="0" y="0"/>
          <a:ext cx="0" cy="0"/>
          <a:chOff x="0" y="0"/>
          <a:chExt cx="0" cy="0"/>
        </a:xfrm>
      </p:grpSpPr>
      <p:sp>
        <p:nvSpPr>
          <p:cNvPr id="2930" name="Google Shape;2930;p116"/>
          <p:cNvSpPr txBox="1"/>
          <p:nvPr>
            <p:ph idx="1" type="body"/>
          </p:nvPr>
        </p:nvSpPr>
        <p:spPr>
          <a:xfrm>
            <a:off x="228850" y="1977025"/>
            <a:ext cx="4334700" cy="6660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t>Facilitator will send “energy blasts” (right) to different sides of the screen: LEFT, RIGHT, UP, DOWN, CENTER. </a:t>
            </a:r>
            <a:endParaRPr/>
          </a:p>
          <a:p>
            <a:pPr indent="0" lvl="0" marL="0" rtl="0" algn="l">
              <a:spcBef>
                <a:spcPts val="1000"/>
              </a:spcBef>
              <a:spcAft>
                <a:spcPts val="0"/>
              </a:spcAft>
              <a:buNone/>
            </a:pPr>
            <a:r>
              <a:rPr lang="en"/>
              <a:t>You have to dodge the blasts by moving in the </a:t>
            </a:r>
            <a:r>
              <a:rPr b="1" i="1" lang="en">
                <a:latin typeface="Roboto Condensed"/>
                <a:ea typeface="Roboto Condensed"/>
                <a:cs typeface="Roboto Condensed"/>
                <a:sym typeface="Roboto Condensed"/>
              </a:rPr>
              <a:t>opposite</a:t>
            </a:r>
            <a:r>
              <a:rPr lang="en"/>
              <a:t> direction of where the blast is pointed. Blast left → dodge right, etc. </a:t>
            </a:r>
            <a:endParaRPr/>
          </a:p>
          <a:p>
            <a:pPr indent="0" lvl="0" marL="0" rtl="0" algn="l">
              <a:spcBef>
                <a:spcPts val="1000"/>
              </a:spcBef>
              <a:spcAft>
                <a:spcPts val="1000"/>
              </a:spcAft>
              <a:buNone/>
            </a:pPr>
            <a:r>
              <a:rPr lang="en"/>
              <a:t>Up requires ducking, down requires jumping, and center can be any direction.</a:t>
            </a:r>
            <a:endParaRPr/>
          </a:p>
        </p:txBody>
      </p:sp>
      <p:sp>
        <p:nvSpPr>
          <p:cNvPr id="2931" name="Google Shape;2931;p116"/>
          <p:cNvSpPr txBox="1"/>
          <p:nvPr>
            <p:ph type="title"/>
          </p:nvPr>
        </p:nvSpPr>
        <p:spPr>
          <a:xfrm>
            <a:off x="228850"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KAMEHAMAHA</a:t>
            </a:r>
            <a:endParaRPr/>
          </a:p>
        </p:txBody>
      </p:sp>
      <p:sp>
        <p:nvSpPr>
          <p:cNvPr id="2932" name="Google Shape;2932;p116"/>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933" name="Google Shape;2933;p116"/>
          <p:cNvPicPr preferRelativeResize="0"/>
          <p:nvPr/>
        </p:nvPicPr>
        <p:blipFill>
          <a:blip r:embed="rId3">
            <a:alphaModFix/>
          </a:blip>
          <a:stretch>
            <a:fillRect/>
          </a:stretch>
        </p:blipFill>
        <p:spPr>
          <a:xfrm>
            <a:off x="4496675" y="1828600"/>
            <a:ext cx="4470701" cy="391017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7" name="Shape 2937"/>
        <p:cNvGrpSpPr/>
        <p:nvPr/>
      </p:nvGrpSpPr>
      <p:grpSpPr>
        <a:xfrm>
          <a:off x="0" y="0"/>
          <a:ext cx="0" cy="0"/>
          <a:chOff x="0" y="0"/>
          <a:chExt cx="0" cy="0"/>
        </a:xfrm>
      </p:grpSpPr>
      <p:sp>
        <p:nvSpPr>
          <p:cNvPr id="2938" name="Google Shape;2938;p117"/>
          <p:cNvSpPr txBox="1"/>
          <p:nvPr>
            <p:ph type="title"/>
          </p:nvPr>
        </p:nvSpPr>
        <p:spPr>
          <a:xfrm>
            <a:off x="228850"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GUESS THE THING</a:t>
            </a:r>
            <a:endParaRPr/>
          </a:p>
        </p:txBody>
      </p:sp>
      <p:sp>
        <p:nvSpPr>
          <p:cNvPr id="2939" name="Google Shape;2939;p117"/>
          <p:cNvSpPr txBox="1"/>
          <p:nvPr>
            <p:ph idx="1" type="body"/>
          </p:nvPr>
        </p:nvSpPr>
        <p:spPr>
          <a:xfrm>
            <a:off x="228850" y="1900825"/>
            <a:ext cx="5492400" cy="45021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t>Find an object.</a:t>
            </a:r>
            <a:endParaRPr/>
          </a:p>
          <a:p>
            <a:pPr indent="0" lvl="0" marL="0" rtl="0" algn="l">
              <a:spcBef>
                <a:spcPts val="1000"/>
              </a:spcBef>
              <a:spcAft>
                <a:spcPts val="0"/>
              </a:spcAft>
              <a:buNone/>
            </a:pPr>
            <a:r>
              <a:rPr lang="en"/>
              <a:t>Without letting people see the object, stick it right in front of your video camera and pull back </a:t>
            </a:r>
            <a:r>
              <a:rPr i="1" lang="en"/>
              <a:t>just a little</a:t>
            </a:r>
            <a:r>
              <a:rPr lang="en"/>
              <a:t> so that it’s hard to figure out what it is.</a:t>
            </a:r>
            <a:endParaRPr/>
          </a:p>
          <a:p>
            <a:pPr indent="0" lvl="0" marL="0" rtl="0" algn="l">
              <a:spcBef>
                <a:spcPts val="1000"/>
              </a:spcBef>
              <a:spcAft>
                <a:spcPts val="1000"/>
              </a:spcAft>
              <a:buNone/>
            </a:pPr>
            <a:r>
              <a:rPr lang="en"/>
              <a:t>Then have people guess what it is!</a:t>
            </a:r>
            <a:endParaRPr/>
          </a:p>
        </p:txBody>
      </p:sp>
      <p:sp>
        <p:nvSpPr>
          <p:cNvPr id="2940" name="Google Shape;2940;p117"/>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941" name="Google Shape;2941;p117"/>
          <p:cNvPicPr preferRelativeResize="0"/>
          <p:nvPr/>
        </p:nvPicPr>
        <p:blipFill rotWithShape="1">
          <a:blip r:embed="rId3">
            <a:alphaModFix/>
          </a:blip>
          <a:srcRect b="-21536" l="20753" r="-11736" t="-14944"/>
          <a:stretch/>
        </p:blipFill>
        <p:spPr>
          <a:xfrm>
            <a:off x="5325700" y="1987774"/>
            <a:ext cx="3474900" cy="3474900"/>
          </a:xfrm>
          <a:prstGeom prst="diamond">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5" name="Shape 2945"/>
        <p:cNvGrpSpPr/>
        <p:nvPr/>
      </p:nvGrpSpPr>
      <p:grpSpPr>
        <a:xfrm>
          <a:off x="0" y="0"/>
          <a:ext cx="0" cy="0"/>
          <a:chOff x="0" y="0"/>
          <a:chExt cx="0" cy="0"/>
        </a:xfrm>
      </p:grpSpPr>
      <p:sp>
        <p:nvSpPr>
          <p:cNvPr id="2946" name="Google Shape;2946;p118"/>
          <p:cNvSpPr txBox="1"/>
          <p:nvPr>
            <p:ph idx="1" type="body"/>
          </p:nvPr>
        </p:nvSpPr>
        <p:spPr>
          <a:xfrm>
            <a:off x="228850" y="1977025"/>
            <a:ext cx="5096700" cy="41412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t>Get into 2 teams. </a:t>
            </a:r>
            <a:endParaRPr/>
          </a:p>
          <a:p>
            <a:pPr indent="0" lvl="0" marL="0" rtl="0" algn="l">
              <a:spcBef>
                <a:spcPts val="1000"/>
              </a:spcBef>
              <a:spcAft>
                <a:spcPts val="0"/>
              </a:spcAft>
              <a:buNone/>
            </a:pPr>
            <a:r>
              <a:rPr lang="en"/>
              <a:t>The goal is simple: Guess what the drawing is.</a:t>
            </a:r>
            <a:endParaRPr/>
          </a:p>
          <a:p>
            <a:pPr indent="0" lvl="0" marL="0" rtl="0" algn="l">
              <a:spcBef>
                <a:spcPts val="1000"/>
              </a:spcBef>
              <a:spcAft>
                <a:spcPts val="0"/>
              </a:spcAft>
              <a:buNone/>
            </a:pPr>
            <a:r>
              <a:rPr lang="en"/>
              <a:t>A person is given an object and everyone on that team tries to guess the object. (You can draw on paper held to screen or using zoom drawing tools.) The drawer cannot use letters, numbers, words, gestures, verbal cues or nonverbal cues.</a:t>
            </a:r>
            <a:endParaRPr/>
          </a:p>
          <a:p>
            <a:pPr indent="0" lvl="0" marL="0" rtl="0" algn="l">
              <a:spcBef>
                <a:spcPts val="1000"/>
              </a:spcBef>
              <a:spcAft>
                <a:spcPts val="0"/>
              </a:spcAft>
              <a:buNone/>
            </a:pPr>
            <a:r>
              <a:rPr lang="en"/>
              <a:t>Each team gets 45 seconds to guess. The team who guesses the most wins!</a:t>
            </a:r>
            <a:endParaRPr/>
          </a:p>
          <a:p>
            <a:pPr indent="0" lvl="0" marL="0" rtl="0" algn="l">
              <a:spcBef>
                <a:spcPts val="1000"/>
              </a:spcBef>
              <a:spcAft>
                <a:spcPts val="1000"/>
              </a:spcAft>
              <a:buNone/>
            </a:pPr>
            <a:r>
              <a:t/>
            </a:r>
            <a:endParaRPr/>
          </a:p>
        </p:txBody>
      </p:sp>
      <p:sp>
        <p:nvSpPr>
          <p:cNvPr id="2947" name="Google Shape;2947;p118"/>
          <p:cNvSpPr txBox="1"/>
          <p:nvPr>
            <p:ph type="title"/>
          </p:nvPr>
        </p:nvSpPr>
        <p:spPr>
          <a:xfrm>
            <a:off x="228850"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PICTIONARY</a:t>
            </a:r>
            <a:endParaRPr/>
          </a:p>
        </p:txBody>
      </p:sp>
      <p:sp>
        <p:nvSpPr>
          <p:cNvPr id="2948" name="Google Shape;2948;p118"/>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949" name="Google Shape;2949;p118"/>
          <p:cNvPicPr preferRelativeResize="0"/>
          <p:nvPr/>
        </p:nvPicPr>
        <p:blipFill rotWithShape="1">
          <a:blip r:embed="rId3">
            <a:alphaModFix/>
          </a:blip>
          <a:srcRect b="0" l="-556" r="34278" t="0"/>
          <a:stretch/>
        </p:blipFill>
        <p:spPr>
          <a:xfrm>
            <a:off x="5325700" y="1987774"/>
            <a:ext cx="3474900" cy="3474900"/>
          </a:xfrm>
          <a:prstGeom prst="diamond">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90" name="Shape 1490"/>
        <p:cNvGrpSpPr/>
        <p:nvPr/>
      </p:nvGrpSpPr>
      <p:grpSpPr>
        <a:xfrm>
          <a:off x="0" y="0"/>
          <a:ext cx="0" cy="0"/>
          <a:chOff x="0" y="0"/>
          <a:chExt cx="0" cy="0"/>
        </a:xfrm>
      </p:grpSpPr>
      <p:sp>
        <p:nvSpPr>
          <p:cNvPr id="1491" name="Google Shape;1491;p56"/>
          <p:cNvSpPr txBox="1"/>
          <p:nvPr>
            <p:ph type="ctrTitle"/>
          </p:nvPr>
        </p:nvSpPr>
        <p:spPr>
          <a:xfrm>
            <a:off x="685800" y="1454333"/>
            <a:ext cx="5367900" cy="3949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ONLINE </a:t>
            </a:r>
            <a:br>
              <a:rPr lang="en"/>
            </a:br>
            <a:r>
              <a:rPr lang="en" sz="7500">
                <a:solidFill>
                  <a:srgbClr val="40D7D4"/>
                </a:solidFill>
              </a:rPr>
              <a:t>ELICITIVE TOOLS</a:t>
            </a:r>
            <a:endParaRPr sz="7500">
              <a:solidFill>
                <a:srgbClr val="40D7D4"/>
              </a:solidFill>
            </a:endParaRPr>
          </a:p>
          <a:p>
            <a:pPr indent="0" lvl="0" marL="0" rtl="0" algn="l">
              <a:spcBef>
                <a:spcPts val="0"/>
              </a:spcBef>
              <a:spcAft>
                <a:spcPts val="0"/>
              </a:spcAft>
              <a:buNone/>
            </a:pPr>
            <a:r>
              <a:t/>
            </a:r>
            <a:endParaRPr sz="2500"/>
          </a:p>
        </p:txBody>
      </p:sp>
      <p:pic>
        <p:nvPicPr>
          <p:cNvPr id="1492" name="Google Shape;1492;p56"/>
          <p:cNvPicPr preferRelativeResize="0"/>
          <p:nvPr/>
        </p:nvPicPr>
        <p:blipFill>
          <a:blip r:embed="rId3">
            <a:alphaModFix/>
          </a:blip>
          <a:stretch>
            <a:fillRect/>
          </a:stretch>
        </p:blipFill>
        <p:spPr>
          <a:xfrm>
            <a:off x="6308803" y="3484350"/>
            <a:ext cx="2682800" cy="245202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3" name="Shape 2953"/>
        <p:cNvGrpSpPr/>
        <p:nvPr/>
      </p:nvGrpSpPr>
      <p:grpSpPr>
        <a:xfrm>
          <a:off x="0" y="0"/>
          <a:ext cx="0" cy="0"/>
          <a:chOff x="0" y="0"/>
          <a:chExt cx="0" cy="0"/>
        </a:xfrm>
      </p:grpSpPr>
      <p:sp>
        <p:nvSpPr>
          <p:cNvPr id="2954" name="Google Shape;2954;p119"/>
          <p:cNvSpPr txBox="1"/>
          <p:nvPr>
            <p:ph type="title"/>
          </p:nvPr>
        </p:nvSpPr>
        <p:spPr>
          <a:xfrm>
            <a:off x="228850"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VIRTUAL BINGO</a:t>
            </a:r>
            <a:endParaRPr/>
          </a:p>
        </p:txBody>
      </p:sp>
      <p:sp>
        <p:nvSpPr>
          <p:cNvPr id="2955" name="Google Shape;2955;p119"/>
          <p:cNvSpPr txBox="1"/>
          <p:nvPr>
            <p:ph idx="1" type="body"/>
          </p:nvPr>
        </p:nvSpPr>
        <p:spPr>
          <a:xfrm>
            <a:off x="228850" y="1900825"/>
            <a:ext cx="5492400" cy="45021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t>Facilitator gives bingo sheets.</a:t>
            </a:r>
            <a:endParaRPr/>
          </a:p>
          <a:p>
            <a:pPr indent="0" lvl="0" marL="0" rtl="0" algn="l">
              <a:spcBef>
                <a:spcPts val="1000"/>
              </a:spcBef>
              <a:spcAft>
                <a:spcPts val="0"/>
              </a:spcAft>
              <a:buNone/>
            </a:pPr>
            <a:r>
              <a:rPr lang="en"/>
              <a:t>Participants keep track of when they see something on the bingo card. (This might be in Chat or writing down when it happened in their own notes.)</a:t>
            </a:r>
            <a:endParaRPr/>
          </a:p>
          <a:p>
            <a:pPr indent="0" lvl="0" marL="0" rtl="0" algn="l">
              <a:spcBef>
                <a:spcPts val="1000"/>
              </a:spcBef>
              <a:spcAft>
                <a:spcPts val="0"/>
              </a:spcAft>
              <a:buNone/>
            </a:pPr>
            <a:r>
              <a:rPr lang="en"/>
              <a:t>Someone gets </a:t>
            </a:r>
            <a:r>
              <a:rPr lang="en"/>
              <a:t>Bingo when they cross off a full line horizontally, vertically, or </a:t>
            </a:r>
            <a:r>
              <a:rPr lang="en"/>
              <a:t>diagonally</a:t>
            </a:r>
            <a:r>
              <a:rPr lang="en"/>
              <a:t>.</a:t>
            </a:r>
            <a:endParaRPr/>
          </a:p>
          <a:p>
            <a:pPr indent="0" lvl="0" marL="0" rtl="0" algn="l">
              <a:spcBef>
                <a:spcPts val="1000"/>
              </a:spcBef>
              <a:spcAft>
                <a:spcPts val="0"/>
              </a:spcAft>
              <a:buNone/>
            </a:pPr>
            <a:r>
              <a:rPr lang="en"/>
              <a:t>It’s critical that when someone achieves this, they shout “BINGO!”</a:t>
            </a:r>
            <a:endParaRPr/>
          </a:p>
          <a:p>
            <a:pPr indent="0" lvl="0" marL="0" rtl="0" algn="l">
              <a:spcBef>
                <a:spcPts val="1000"/>
              </a:spcBef>
              <a:spcAft>
                <a:spcPts val="0"/>
              </a:spcAft>
              <a:buNone/>
            </a:pPr>
            <a:r>
              <a:rPr lang="en"/>
              <a:t>Award prizes as needed. </a:t>
            </a:r>
            <a:endParaRPr/>
          </a:p>
          <a:p>
            <a:pPr indent="0" lvl="0" marL="0" rtl="0" algn="l">
              <a:spcBef>
                <a:spcPts val="1000"/>
              </a:spcBef>
              <a:spcAft>
                <a:spcPts val="0"/>
              </a:spcAft>
              <a:buNone/>
            </a:pPr>
            <a:r>
              <a:t/>
            </a:r>
            <a:endParaRPr/>
          </a:p>
          <a:p>
            <a:pPr indent="0" lvl="0" marL="0" rtl="0" algn="l">
              <a:spcBef>
                <a:spcPts val="1000"/>
              </a:spcBef>
              <a:spcAft>
                <a:spcPts val="1000"/>
              </a:spcAft>
              <a:buNone/>
            </a:pPr>
            <a:r>
              <a:t/>
            </a:r>
            <a:endParaRPr/>
          </a:p>
        </p:txBody>
      </p:sp>
      <p:sp>
        <p:nvSpPr>
          <p:cNvPr id="2956" name="Google Shape;2956;p119"/>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957" name="Google Shape;2957;p119"/>
          <p:cNvPicPr preferRelativeResize="0"/>
          <p:nvPr/>
        </p:nvPicPr>
        <p:blipFill>
          <a:blip r:embed="rId3">
            <a:alphaModFix/>
          </a:blip>
          <a:stretch>
            <a:fillRect/>
          </a:stretch>
        </p:blipFill>
        <p:spPr>
          <a:xfrm>
            <a:off x="5797450" y="1720075"/>
            <a:ext cx="3117950" cy="3842703"/>
          </a:xfrm>
          <a:prstGeom prst="rect">
            <a:avLst/>
          </a:prstGeom>
          <a:noFill/>
          <a:ln cap="flat" cmpd="sng" w="19050">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1" name="Shape 2961"/>
        <p:cNvGrpSpPr/>
        <p:nvPr/>
      </p:nvGrpSpPr>
      <p:grpSpPr>
        <a:xfrm>
          <a:off x="0" y="0"/>
          <a:ext cx="0" cy="0"/>
          <a:chOff x="0" y="0"/>
          <a:chExt cx="0" cy="0"/>
        </a:xfrm>
      </p:grpSpPr>
      <p:sp>
        <p:nvSpPr>
          <p:cNvPr id="2962" name="Google Shape;2962;p120"/>
          <p:cNvSpPr txBox="1"/>
          <p:nvPr>
            <p:ph type="ctrTitle"/>
          </p:nvPr>
        </p:nvSpPr>
        <p:spPr>
          <a:xfrm>
            <a:off x="463525" y="3828197"/>
            <a:ext cx="4094400" cy="1546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NON-COMPETITIVE </a:t>
            </a:r>
            <a:r>
              <a:rPr lang="en"/>
              <a:t>ENERGISERS</a:t>
            </a:r>
            <a:endParaRPr/>
          </a:p>
        </p:txBody>
      </p:sp>
      <p:sp>
        <p:nvSpPr>
          <p:cNvPr id="2963" name="Google Shape;2963;p120"/>
          <p:cNvSpPr txBox="1"/>
          <p:nvPr>
            <p:ph idx="1" type="subTitle"/>
          </p:nvPr>
        </p:nvSpPr>
        <p:spPr>
          <a:xfrm>
            <a:off x="463525" y="5300598"/>
            <a:ext cx="4094400" cy="10464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rPr lang="en"/>
              <a:t>Non-competitive games, stretches, and improv activities</a:t>
            </a:r>
            <a:endParaRPr/>
          </a:p>
        </p:txBody>
      </p:sp>
      <p:sp>
        <p:nvSpPr>
          <p:cNvPr id="2964" name="Google Shape;2964;p120"/>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965" name="Google Shape;2965;p120"/>
          <p:cNvSpPr txBox="1"/>
          <p:nvPr/>
        </p:nvSpPr>
        <p:spPr>
          <a:xfrm>
            <a:off x="463525" y="0"/>
            <a:ext cx="2181600" cy="41817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t/>
            </a:r>
            <a:endParaRPr b="1" sz="3000">
              <a:solidFill>
                <a:srgbClr val="3F5378"/>
              </a:solidFill>
              <a:latin typeface="Roboto Condensed"/>
              <a:ea typeface="Roboto Condensed"/>
              <a:cs typeface="Roboto Condensed"/>
              <a:sym typeface="Roboto Condensed"/>
            </a:endParaRPr>
          </a:p>
        </p:txBody>
      </p:sp>
      <p:pic>
        <p:nvPicPr>
          <p:cNvPr id="2966" name="Google Shape;2966;p120"/>
          <p:cNvPicPr preferRelativeResize="0"/>
          <p:nvPr/>
        </p:nvPicPr>
        <p:blipFill>
          <a:blip r:embed="rId3">
            <a:alphaModFix/>
          </a:blip>
          <a:stretch>
            <a:fillRect/>
          </a:stretch>
        </p:blipFill>
        <p:spPr>
          <a:xfrm>
            <a:off x="463525" y="2781800"/>
            <a:ext cx="1046400" cy="1046400"/>
          </a:xfrm>
          <a:prstGeom prst="rect">
            <a:avLst/>
          </a:prstGeom>
          <a:noFill/>
          <a:ln>
            <a:noFill/>
          </a:ln>
        </p:spPr>
      </p:pic>
      <p:pic>
        <p:nvPicPr>
          <p:cNvPr id="2967" name="Google Shape;2967;p120"/>
          <p:cNvPicPr preferRelativeResize="0"/>
          <p:nvPr/>
        </p:nvPicPr>
        <p:blipFill>
          <a:blip r:embed="rId4">
            <a:alphaModFix/>
          </a:blip>
          <a:stretch>
            <a:fillRect/>
          </a:stretch>
        </p:blipFill>
        <p:spPr>
          <a:xfrm>
            <a:off x="6492995" y="4648650"/>
            <a:ext cx="2114000" cy="189645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1" name="Shape 2971"/>
        <p:cNvGrpSpPr/>
        <p:nvPr/>
      </p:nvGrpSpPr>
      <p:grpSpPr>
        <a:xfrm>
          <a:off x="0" y="0"/>
          <a:ext cx="0" cy="0"/>
          <a:chOff x="0" y="0"/>
          <a:chExt cx="0" cy="0"/>
        </a:xfrm>
      </p:grpSpPr>
      <p:sp>
        <p:nvSpPr>
          <p:cNvPr id="2972" name="Google Shape;2972;p121"/>
          <p:cNvSpPr txBox="1"/>
          <p:nvPr>
            <p:ph idx="1" type="body"/>
          </p:nvPr>
        </p:nvSpPr>
        <p:spPr>
          <a:xfrm>
            <a:off x="228850" y="1977025"/>
            <a:ext cx="5714100" cy="6660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t>Put your hands together to create an energy ball — stretch it, smooth it, feel it…</a:t>
            </a:r>
            <a:endParaRPr/>
          </a:p>
          <a:p>
            <a:pPr indent="0" lvl="0" marL="0" rtl="0" algn="l">
              <a:spcBef>
                <a:spcPts val="1000"/>
              </a:spcBef>
              <a:spcAft>
                <a:spcPts val="0"/>
              </a:spcAft>
              <a:buNone/>
            </a:pPr>
            <a:r>
              <a:rPr lang="en"/>
              <a:t>Then pass the energy ball to someone else in the group for them to catch and play with!</a:t>
            </a:r>
            <a:endParaRPr/>
          </a:p>
          <a:p>
            <a:pPr indent="0" lvl="0" marL="0" rtl="0" algn="l">
              <a:spcBef>
                <a:spcPts val="1000"/>
              </a:spcBef>
              <a:spcAft>
                <a:spcPts val="0"/>
              </a:spcAft>
              <a:buNone/>
            </a:pPr>
            <a:r>
              <a:t/>
            </a:r>
            <a:endParaRPr/>
          </a:p>
          <a:p>
            <a:pPr indent="0" lvl="0" marL="0" rtl="0" algn="l">
              <a:spcBef>
                <a:spcPts val="1000"/>
              </a:spcBef>
              <a:spcAft>
                <a:spcPts val="1000"/>
              </a:spcAft>
              <a:buNone/>
            </a:pPr>
            <a:r>
              <a:rPr lang="en"/>
              <a:t>PRO TIP: Because people are often on mute, either have people get off mute (if the situation permits) or </a:t>
            </a:r>
            <a:r>
              <a:rPr i="1" lang="en"/>
              <a:t>tell people to say the name of who they’re passing to far in advance. </a:t>
            </a:r>
            <a:r>
              <a:rPr lang="en"/>
              <a:t>(E.g. “Caught it — and I’m going to pass it to Rae… [plays with the energy ball] … Okay, catch it Rae!”)</a:t>
            </a:r>
            <a:endParaRPr/>
          </a:p>
        </p:txBody>
      </p:sp>
      <p:sp>
        <p:nvSpPr>
          <p:cNvPr id="2973" name="Google Shape;2973;p121"/>
          <p:cNvSpPr txBox="1"/>
          <p:nvPr>
            <p:ph type="title"/>
          </p:nvPr>
        </p:nvSpPr>
        <p:spPr>
          <a:xfrm>
            <a:off x="228850"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ENERGY BALL</a:t>
            </a:r>
            <a:endParaRPr/>
          </a:p>
        </p:txBody>
      </p:sp>
      <p:sp>
        <p:nvSpPr>
          <p:cNvPr id="2974" name="Google Shape;2974;p121"/>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975" name="Google Shape;2975;p121"/>
          <p:cNvPicPr preferRelativeResize="0"/>
          <p:nvPr/>
        </p:nvPicPr>
        <p:blipFill rotWithShape="1">
          <a:blip r:embed="rId3">
            <a:alphaModFix/>
          </a:blip>
          <a:srcRect b="0" l="4052" r="4052" t="0"/>
          <a:stretch/>
        </p:blipFill>
        <p:spPr>
          <a:xfrm>
            <a:off x="5325700" y="1987774"/>
            <a:ext cx="3474900" cy="3474900"/>
          </a:xfrm>
          <a:prstGeom prst="diamond">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9" name="Shape 2979"/>
        <p:cNvGrpSpPr/>
        <p:nvPr/>
      </p:nvGrpSpPr>
      <p:grpSpPr>
        <a:xfrm>
          <a:off x="0" y="0"/>
          <a:ext cx="0" cy="0"/>
          <a:chOff x="0" y="0"/>
          <a:chExt cx="0" cy="0"/>
        </a:xfrm>
      </p:grpSpPr>
      <p:sp>
        <p:nvSpPr>
          <p:cNvPr id="2980" name="Google Shape;2980;p122"/>
          <p:cNvSpPr txBox="1"/>
          <p:nvPr>
            <p:ph idx="1" type="body"/>
          </p:nvPr>
        </p:nvSpPr>
        <p:spPr>
          <a:xfrm>
            <a:off x="228850" y="1977025"/>
            <a:ext cx="4997100" cy="6660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t>Facilitator will start with an opening line (“Once upon a time, in a land far away, a flock of six chickens decided to…”).</a:t>
            </a:r>
            <a:endParaRPr/>
          </a:p>
          <a:p>
            <a:pPr indent="0" lvl="0" marL="0" rtl="0" algn="l">
              <a:spcBef>
                <a:spcPts val="1000"/>
              </a:spcBef>
              <a:spcAft>
                <a:spcPts val="0"/>
              </a:spcAft>
              <a:buNone/>
            </a:pPr>
            <a:r>
              <a:rPr lang="en"/>
              <a:t>Then the next person in the group continues the story by add the next line(s). This keeps going until everyone’s contributed to the story.</a:t>
            </a:r>
            <a:endParaRPr/>
          </a:p>
          <a:p>
            <a:pPr indent="0" lvl="0" marL="0" rtl="0" algn="l">
              <a:spcBef>
                <a:spcPts val="1000"/>
              </a:spcBef>
              <a:spcAft>
                <a:spcPts val="1000"/>
              </a:spcAft>
              <a:buNone/>
            </a:pPr>
            <a:r>
              <a:rPr lang="en"/>
              <a:t>Have fun with it.</a:t>
            </a:r>
            <a:endParaRPr/>
          </a:p>
        </p:txBody>
      </p:sp>
      <p:sp>
        <p:nvSpPr>
          <p:cNvPr id="2981" name="Google Shape;2981;p122"/>
          <p:cNvSpPr txBox="1"/>
          <p:nvPr>
            <p:ph type="title"/>
          </p:nvPr>
        </p:nvSpPr>
        <p:spPr>
          <a:xfrm>
            <a:off x="228850"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STORY AROUND THE CIRCLE</a:t>
            </a:r>
            <a:endParaRPr/>
          </a:p>
        </p:txBody>
      </p:sp>
      <p:sp>
        <p:nvSpPr>
          <p:cNvPr id="2982" name="Google Shape;2982;p122"/>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983" name="Google Shape;2983;p122"/>
          <p:cNvPicPr preferRelativeResize="0"/>
          <p:nvPr/>
        </p:nvPicPr>
        <p:blipFill rotWithShape="1">
          <a:blip r:embed="rId3">
            <a:alphaModFix/>
          </a:blip>
          <a:srcRect b="0" l="34199" r="-799" t="0"/>
          <a:stretch/>
        </p:blipFill>
        <p:spPr>
          <a:xfrm>
            <a:off x="5325700" y="1987774"/>
            <a:ext cx="3474900" cy="3474900"/>
          </a:xfrm>
          <a:prstGeom prst="diamond">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7" name="Shape 2987"/>
        <p:cNvGrpSpPr/>
        <p:nvPr/>
      </p:nvGrpSpPr>
      <p:grpSpPr>
        <a:xfrm>
          <a:off x="0" y="0"/>
          <a:ext cx="0" cy="0"/>
          <a:chOff x="0" y="0"/>
          <a:chExt cx="0" cy="0"/>
        </a:xfrm>
      </p:grpSpPr>
      <p:sp>
        <p:nvSpPr>
          <p:cNvPr id="2988" name="Google Shape;2988;p123"/>
          <p:cNvSpPr txBox="1"/>
          <p:nvPr>
            <p:ph idx="1" type="body"/>
          </p:nvPr>
        </p:nvSpPr>
        <p:spPr>
          <a:xfrm>
            <a:off x="228850" y="1977025"/>
            <a:ext cx="4997100" cy="6660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t>As much as possible, have people stand and find some space. As a group, perform 5 shakes of the right arm, 5 shakes of the left, 5 shakes of the right leg and 5 shakes of the left leg. Each time counting each shake as a group from one to five.</a:t>
            </a:r>
            <a:endParaRPr/>
          </a:p>
          <a:p>
            <a:pPr indent="0" lvl="0" marL="0" rtl="0" algn="l">
              <a:spcBef>
                <a:spcPts val="1000"/>
              </a:spcBef>
              <a:spcAft>
                <a:spcPts val="1000"/>
              </a:spcAft>
              <a:buNone/>
            </a:pPr>
            <a:r>
              <a:rPr lang="en"/>
              <a:t>The group continues this with 4 shakes, then 3, then 2 and finally a very fast 1 shake!</a:t>
            </a:r>
            <a:endParaRPr/>
          </a:p>
        </p:txBody>
      </p:sp>
      <p:sp>
        <p:nvSpPr>
          <p:cNvPr id="2989" name="Google Shape;2989;p123"/>
          <p:cNvSpPr txBox="1"/>
          <p:nvPr>
            <p:ph type="title"/>
          </p:nvPr>
        </p:nvSpPr>
        <p:spPr>
          <a:xfrm>
            <a:off x="228850"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SHAKE IT OFF</a:t>
            </a:r>
            <a:endParaRPr/>
          </a:p>
        </p:txBody>
      </p:sp>
      <p:sp>
        <p:nvSpPr>
          <p:cNvPr id="2990" name="Google Shape;2990;p123"/>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991" name="Google Shape;2991;p123"/>
          <p:cNvPicPr preferRelativeResize="0"/>
          <p:nvPr/>
        </p:nvPicPr>
        <p:blipFill rotWithShape="1">
          <a:blip r:embed="rId3">
            <a:alphaModFix/>
          </a:blip>
          <a:srcRect b="16764" l="0" r="0" t="16764"/>
          <a:stretch/>
        </p:blipFill>
        <p:spPr>
          <a:xfrm>
            <a:off x="5325700" y="1987774"/>
            <a:ext cx="3474900" cy="3474900"/>
          </a:xfrm>
          <a:prstGeom prst="diamond">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5" name="Shape 2995"/>
        <p:cNvGrpSpPr/>
        <p:nvPr/>
      </p:nvGrpSpPr>
      <p:grpSpPr>
        <a:xfrm>
          <a:off x="0" y="0"/>
          <a:ext cx="0" cy="0"/>
          <a:chOff x="0" y="0"/>
          <a:chExt cx="0" cy="0"/>
        </a:xfrm>
      </p:grpSpPr>
      <p:sp>
        <p:nvSpPr>
          <p:cNvPr id="2996" name="Google Shape;2996;p124"/>
          <p:cNvSpPr txBox="1"/>
          <p:nvPr>
            <p:ph idx="1" type="body"/>
          </p:nvPr>
        </p:nvSpPr>
        <p:spPr>
          <a:xfrm>
            <a:off x="228850" y="1977025"/>
            <a:ext cx="5429100" cy="6660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t>Facilitator will start by saying, “Yes, let’s…”</a:t>
            </a:r>
            <a:br>
              <a:rPr lang="en"/>
            </a:br>
            <a:br>
              <a:rPr lang="en"/>
            </a:br>
            <a:r>
              <a:rPr lang="en"/>
              <a:t>For example: “Yes, let’s jump up and down… yes, let’s pretend like we’re working… yes, let’s run around in place…”</a:t>
            </a:r>
            <a:endParaRPr/>
          </a:p>
          <a:p>
            <a:pPr indent="0" lvl="0" marL="0" rtl="0" algn="l">
              <a:spcBef>
                <a:spcPts val="1000"/>
              </a:spcBef>
              <a:spcAft>
                <a:spcPts val="0"/>
              </a:spcAft>
              <a:buNone/>
            </a:pPr>
            <a:r>
              <a:rPr lang="en"/>
              <a:t>Everyone responds “Yes, let’s…” (preferably off mute) and energetically does that thing!</a:t>
            </a:r>
            <a:endParaRPr/>
          </a:p>
          <a:p>
            <a:pPr indent="0" lvl="0" marL="0" rtl="0" algn="l">
              <a:spcBef>
                <a:spcPts val="1000"/>
              </a:spcBef>
              <a:spcAft>
                <a:spcPts val="0"/>
              </a:spcAft>
              <a:buNone/>
            </a:pPr>
            <a:r>
              <a:rPr lang="en"/>
              <a:t>We keep doing this until someone else says “Yes let’s” and then we do that thing…</a:t>
            </a:r>
            <a:endParaRPr/>
          </a:p>
          <a:p>
            <a:pPr indent="0" lvl="0" marL="0" rtl="0" algn="l">
              <a:spcBef>
                <a:spcPts val="1000"/>
              </a:spcBef>
              <a:spcAft>
                <a:spcPts val="1000"/>
              </a:spcAft>
              <a:buNone/>
            </a:pPr>
            <a:r>
              <a:rPr lang="en"/>
              <a:t>It’s very much okay to laugh.</a:t>
            </a:r>
            <a:endParaRPr/>
          </a:p>
        </p:txBody>
      </p:sp>
      <p:sp>
        <p:nvSpPr>
          <p:cNvPr id="2997" name="Google Shape;2997;p124"/>
          <p:cNvSpPr txBox="1"/>
          <p:nvPr>
            <p:ph type="title"/>
          </p:nvPr>
        </p:nvSpPr>
        <p:spPr>
          <a:xfrm>
            <a:off x="228850"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YES, LET’S…</a:t>
            </a:r>
            <a:endParaRPr/>
          </a:p>
        </p:txBody>
      </p:sp>
      <p:sp>
        <p:nvSpPr>
          <p:cNvPr id="2998" name="Google Shape;2998;p124"/>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999" name="Google Shape;2999;p124"/>
          <p:cNvPicPr preferRelativeResize="0"/>
          <p:nvPr/>
        </p:nvPicPr>
        <p:blipFill rotWithShape="1">
          <a:blip r:embed="rId3">
            <a:alphaModFix/>
          </a:blip>
          <a:srcRect b="0" l="0" r="0" t="0"/>
          <a:stretch/>
        </p:blipFill>
        <p:spPr>
          <a:xfrm>
            <a:off x="5325700" y="1987774"/>
            <a:ext cx="3474900" cy="3474900"/>
          </a:xfrm>
          <a:prstGeom prst="diamond">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3" name="Shape 3003"/>
        <p:cNvGrpSpPr/>
        <p:nvPr/>
      </p:nvGrpSpPr>
      <p:grpSpPr>
        <a:xfrm>
          <a:off x="0" y="0"/>
          <a:ext cx="0" cy="0"/>
          <a:chOff x="0" y="0"/>
          <a:chExt cx="0" cy="0"/>
        </a:xfrm>
      </p:grpSpPr>
      <p:sp>
        <p:nvSpPr>
          <p:cNvPr id="3004" name="Google Shape;3004;p125"/>
          <p:cNvSpPr txBox="1"/>
          <p:nvPr>
            <p:ph idx="1" type="body"/>
          </p:nvPr>
        </p:nvSpPr>
        <p:spPr>
          <a:xfrm>
            <a:off x="228850" y="1977025"/>
            <a:ext cx="5404500" cy="45021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t>The classic game is someone whispers a complex phrase into someone’s ear — and the next person whispers and so on. At the end we see how much the phrase has changed.</a:t>
            </a:r>
            <a:endParaRPr/>
          </a:p>
          <a:p>
            <a:pPr indent="0" lvl="0" marL="0" rtl="0" algn="l">
              <a:spcBef>
                <a:spcPts val="1000"/>
              </a:spcBef>
              <a:spcAft>
                <a:spcPts val="0"/>
              </a:spcAft>
              <a:buNone/>
            </a:pPr>
            <a:r>
              <a:rPr lang="en"/>
              <a:t>Online telephone is similar. We can play by:</a:t>
            </a:r>
            <a:endParaRPr/>
          </a:p>
          <a:p>
            <a:pPr indent="-381000" lvl="0" marL="457200" rtl="0" algn="l">
              <a:spcBef>
                <a:spcPts val="1000"/>
              </a:spcBef>
              <a:spcAft>
                <a:spcPts val="0"/>
              </a:spcAft>
              <a:buSzPts val="2400"/>
              <a:buChar char="●"/>
            </a:pPr>
            <a:r>
              <a:rPr lang="en"/>
              <a:t>Passing a face to each other — each person has to mimic exactly what the previous person did</a:t>
            </a:r>
            <a:endParaRPr/>
          </a:p>
          <a:p>
            <a:pPr indent="-381000" lvl="0" marL="457200" rtl="0" algn="l">
              <a:spcBef>
                <a:spcPts val="0"/>
              </a:spcBef>
              <a:spcAft>
                <a:spcPts val="0"/>
              </a:spcAft>
              <a:buSzPts val="2400"/>
              <a:buChar char="●"/>
            </a:pPr>
            <a:r>
              <a:rPr lang="en"/>
              <a:t>Pass a sound…</a:t>
            </a:r>
            <a:endParaRPr/>
          </a:p>
          <a:p>
            <a:pPr indent="-381000" lvl="0" marL="457200" rtl="0" algn="l">
              <a:spcBef>
                <a:spcPts val="0"/>
              </a:spcBef>
              <a:spcAft>
                <a:spcPts val="0"/>
              </a:spcAft>
              <a:buSzPts val="2400"/>
              <a:buChar char="●"/>
            </a:pPr>
            <a:r>
              <a:rPr lang="en"/>
              <a:t>Pass a fast-spoken phrase (especially good if our connections are bad).</a:t>
            </a:r>
            <a:endParaRPr/>
          </a:p>
        </p:txBody>
      </p:sp>
      <p:sp>
        <p:nvSpPr>
          <p:cNvPr id="3005" name="Google Shape;3005;p125"/>
          <p:cNvSpPr txBox="1"/>
          <p:nvPr>
            <p:ph type="title"/>
          </p:nvPr>
        </p:nvSpPr>
        <p:spPr>
          <a:xfrm>
            <a:off x="228850"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ONLINE TELEPHONE</a:t>
            </a:r>
            <a:endParaRPr/>
          </a:p>
        </p:txBody>
      </p:sp>
      <p:sp>
        <p:nvSpPr>
          <p:cNvPr id="3006" name="Google Shape;3006;p125"/>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007" name="Google Shape;3007;p125"/>
          <p:cNvPicPr preferRelativeResize="0"/>
          <p:nvPr/>
        </p:nvPicPr>
        <p:blipFill rotWithShape="1">
          <a:blip r:embed="rId3">
            <a:alphaModFix/>
          </a:blip>
          <a:srcRect b="0" l="16666" r="16666" t="0"/>
          <a:stretch/>
        </p:blipFill>
        <p:spPr>
          <a:xfrm>
            <a:off x="5325700" y="1987774"/>
            <a:ext cx="3474900" cy="3474900"/>
          </a:xfrm>
          <a:prstGeom prst="diamond">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1" name="Shape 3011"/>
        <p:cNvGrpSpPr/>
        <p:nvPr/>
      </p:nvGrpSpPr>
      <p:grpSpPr>
        <a:xfrm>
          <a:off x="0" y="0"/>
          <a:ext cx="0" cy="0"/>
          <a:chOff x="0" y="0"/>
          <a:chExt cx="0" cy="0"/>
        </a:xfrm>
      </p:grpSpPr>
      <p:sp>
        <p:nvSpPr>
          <p:cNvPr id="3012" name="Google Shape;3012;p126"/>
          <p:cNvSpPr txBox="1"/>
          <p:nvPr>
            <p:ph idx="1" type="body"/>
          </p:nvPr>
        </p:nvSpPr>
        <p:spPr>
          <a:xfrm>
            <a:off x="228850" y="1977025"/>
            <a:ext cx="4902000" cy="45021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t>This popular facilitation game has been adapted for online spaces. </a:t>
            </a:r>
            <a:endParaRPr/>
          </a:p>
          <a:p>
            <a:pPr indent="0" lvl="0" marL="0" rtl="0" algn="l">
              <a:spcBef>
                <a:spcPts val="1000"/>
              </a:spcBef>
              <a:spcAft>
                <a:spcPts val="0"/>
              </a:spcAft>
              <a:buNone/>
            </a:pPr>
            <a:r>
              <a:rPr lang="en"/>
              <a:t>Someone says: “I'm throwing a dance party for anyone who…” If it’s true about you, then you dance — either on video, off video, or </a:t>
            </a:r>
            <a:r>
              <a:rPr i="1" lang="en"/>
              <a:t>at least</a:t>
            </a:r>
            <a:r>
              <a:rPr lang="en"/>
              <a:t> with emojis in the chat. </a:t>
            </a:r>
            <a:endParaRPr/>
          </a:p>
          <a:p>
            <a:pPr indent="0" lvl="0" marL="0" rtl="0" algn="l">
              <a:spcBef>
                <a:spcPts val="1000"/>
              </a:spcBef>
              <a:spcAft>
                <a:spcPts val="1000"/>
              </a:spcAft>
              <a:buNone/>
            </a:pPr>
            <a:r>
              <a:rPr lang="en"/>
              <a:t>Then the person who called the category chooses a person to go next.</a:t>
            </a:r>
            <a:endParaRPr/>
          </a:p>
        </p:txBody>
      </p:sp>
      <p:sp>
        <p:nvSpPr>
          <p:cNvPr id="3013" name="Google Shape;3013;p126"/>
          <p:cNvSpPr txBox="1"/>
          <p:nvPr>
            <p:ph type="title"/>
          </p:nvPr>
        </p:nvSpPr>
        <p:spPr>
          <a:xfrm>
            <a:off x="228850"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BIG WIND BLOWS</a:t>
            </a:r>
            <a:endParaRPr/>
          </a:p>
        </p:txBody>
      </p:sp>
      <p:sp>
        <p:nvSpPr>
          <p:cNvPr id="3014" name="Google Shape;3014;p126"/>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015" name="Google Shape;3015;p126"/>
          <p:cNvPicPr preferRelativeResize="0"/>
          <p:nvPr/>
        </p:nvPicPr>
        <p:blipFill rotWithShape="1">
          <a:blip r:embed="rId3">
            <a:alphaModFix/>
          </a:blip>
          <a:srcRect b="0" l="29248" r="14461" t="0"/>
          <a:stretch/>
        </p:blipFill>
        <p:spPr>
          <a:xfrm>
            <a:off x="5325700" y="1987774"/>
            <a:ext cx="3474900" cy="3474900"/>
          </a:xfrm>
          <a:prstGeom prst="diamond">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9" name="Shape 3019"/>
        <p:cNvGrpSpPr/>
        <p:nvPr/>
      </p:nvGrpSpPr>
      <p:grpSpPr>
        <a:xfrm>
          <a:off x="0" y="0"/>
          <a:ext cx="0" cy="0"/>
          <a:chOff x="0" y="0"/>
          <a:chExt cx="0" cy="0"/>
        </a:xfrm>
      </p:grpSpPr>
      <p:sp>
        <p:nvSpPr>
          <p:cNvPr id="3020" name="Google Shape;3020;p127"/>
          <p:cNvSpPr txBox="1"/>
          <p:nvPr>
            <p:ph type="title"/>
          </p:nvPr>
        </p:nvSpPr>
        <p:spPr>
          <a:xfrm>
            <a:off x="228850"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WHERE ON YOUR SCREEN IS…</a:t>
            </a:r>
            <a:endParaRPr/>
          </a:p>
        </p:txBody>
      </p:sp>
      <p:sp>
        <p:nvSpPr>
          <p:cNvPr id="3021" name="Google Shape;3021;p127"/>
          <p:cNvSpPr txBox="1"/>
          <p:nvPr>
            <p:ph idx="1" type="body"/>
          </p:nvPr>
        </p:nvSpPr>
        <p:spPr>
          <a:xfrm>
            <a:off x="228850" y="1900825"/>
            <a:ext cx="5492400" cy="45021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i="1" lang="en" sz="1900"/>
              <a:t>This requires a small group with everyone on video.</a:t>
            </a:r>
            <a:endParaRPr i="1" sz="1900"/>
          </a:p>
          <a:p>
            <a:pPr indent="0" lvl="0" marL="0" rtl="0" algn="l">
              <a:spcBef>
                <a:spcPts val="1000"/>
              </a:spcBef>
              <a:spcAft>
                <a:spcPts val="0"/>
              </a:spcAft>
              <a:buNone/>
            </a:pPr>
            <a:r>
              <a:rPr lang="en"/>
              <a:t>Facilitator will announce: “Where on your screen is…” and gives a name. (</a:t>
            </a:r>
            <a:r>
              <a:rPr i="1" lang="en"/>
              <a:t>Where on your screen is Avery!)</a:t>
            </a:r>
            <a:endParaRPr/>
          </a:p>
          <a:p>
            <a:pPr indent="0" lvl="0" marL="0" rtl="0" algn="l">
              <a:spcBef>
                <a:spcPts val="1000"/>
              </a:spcBef>
              <a:spcAft>
                <a:spcPts val="0"/>
              </a:spcAft>
              <a:buNone/>
            </a:pPr>
            <a:r>
              <a:rPr lang="en"/>
              <a:t>Everyone then immediately points so that </a:t>
            </a:r>
            <a:r>
              <a:rPr i="1" lang="en"/>
              <a:t>their</a:t>
            </a:r>
            <a:r>
              <a:rPr lang="en"/>
              <a:t> screen shows themselves pointing to that person.</a:t>
            </a:r>
            <a:endParaRPr/>
          </a:p>
          <a:p>
            <a:pPr indent="0" lvl="0" marL="0" rtl="0" algn="l">
              <a:spcBef>
                <a:spcPts val="1000"/>
              </a:spcBef>
              <a:spcAft>
                <a:spcPts val="1000"/>
              </a:spcAft>
              <a:buNone/>
            </a:pPr>
            <a:r>
              <a:rPr lang="en"/>
              <a:t>This continues faster and faster. Facilitator may add challenges like: Where on your screen is the biggest nerd… the person you first met in the organization… etc. </a:t>
            </a:r>
            <a:endParaRPr/>
          </a:p>
        </p:txBody>
      </p:sp>
      <p:sp>
        <p:nvSpPr>
          <p:cNvPr id="3022" name="Google Shape;3022;p127"/>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023" name="Google Shape;3023;p127"/>
          <p:cNvPicPr preferRelativeResize="0"/>
          <p:nvPr/>
        </p:nvPicPr>
        <p:blipFill rotWithShape="1">
          <a:blip r:embed="rId3">
            <a:alphaModFix/>
          </a:blip>
          <a:srcRect b="37635" l="38791" r="21483" t="2776"/>
          <a:stretch/>
        </p:blipFill>
        <p:spPr>
          <a:xfrm>
            <a:off x="5325700" y="1987774"/>
            <a:ext cx="3474900" cy="3474900"/>
          </a:xfrm>
          <a:prstGeom prst="diamond">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7" name="Shape 3027"/>
        <p:cNvGrpSpPr/>
        <p:nvPr/>
      </p:nvGrpSpPr>
      <p:grpSpPr>
        <a:xfrm>
          <a:off x="0" y="0"/>
          <a:ext cx="0" cy="0"/>
          <a:chOff x="0" y="0"/>
          <a:chExt cx="0" cy="0"/>
        </a:xfrm>
      </p:grpSpPr>
      <p:sp>
        <p:nvSpPr>
          <p:cNvPr id="3028" name="Google Shape;3028;p128"/>
          <p:cNvSpPr txBox="1"/>
          <p:nvPr>
            <p:ph type="title"/>
          </p:nvPr>
        </p:nvSpPr>
        <p:spPr>
          <a:xfrm>
            <a:off x="228850"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CLUB GESTURE</a:t>
            </a:r>
            <a:endParaRPr/>
          </a:p>
        </p:txBody>
      </p:sp>
      <p:sp>
        <p:nvSpPr>
          <p:cNvPr id="3029" name="Google Shape;3029;p128"/>
          <p:cNvSpPr txBox="1"/>
          <p:nvPr>
            <p:ph idx="1" type="body"/>
          </p:nvPr>
        </p:nvSpPr>
        <p:spPr>
          <a:xfrm>
            <a:off x="228850" y="1977025"/>
            <a:ext cx="4785900" cy="6660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t>Everyone chooses a quality to share about themselves, and picks a gesture or movement to represent it. Going around the circle, each person says their quality and demonstrates the accompanying gesture, and the whole group does the gesture too.</a:t>
            </a:r>
            <a:endParaRPr/>
          </a:p>
          <a:p>
            <a:pPr indent="0" lvl="0" marL="0" rtl="0" algn="l">
              <a:spcBef>
                <a:spcPts val="1000"/>
              </a:spcBef>
              <a:spcAft>
                <a:spcPts val="1000"/>
              </a:spcAft>
              <a:buNone/>
            </a:pPr>
            <a:r>
              <a:t/>
            </a:r>
            <a:endParaRPr/>
          </a:p>
        </p:txBody>
      </p:sp>
      <p:sp>
        <p:nvSpPr>
          <p:cNvPr id="3030" name="Google Shape;3030;p128"/>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031" name="Google Shape;3031;p128"/>
          <p:cNvPicPr preferRelativeResize="0"/>
          <p:nvPr/>
        </p:nvPicPr>
        <p:blipFill>
          <a:blip r:embed="rId3">
            <a:alphaModFix/>
          </a:blip>
          <a:stretch>
            <a:fillRect/>
          </a:stretch>
        </p:blipFill>
        <p:spPr>
          <a:xfrm>
            <a:off x="5195148" y="1908375"/>
            <a:ext cx="3550424" cy="2449800"/>
          </a:xfrm>
          <a:prstGeom prst="rect">
            <a:avLst/>
          </a:prstGeom>
          <a:noFill/>
          <a:ln>
            <a:noFill/>
          </a:ln>
        </p:spPr>
      </p:pic>
      <p:sp>
        <p:nvSpPr>
          <p:cNvPr id="3032" name="Google Shape;3032;p128"/>
          <p:cNvSpPr txBox="1"/>
          <p:nvPr/>
        </p:nvSpPr>
        <p:spPr>
          <a:xfrm>
            <a:off x="228850" y="4761775"/>
            <a:ext cx="7647600" cy="1688700"/>
          </a:xfrm>
          <a:prstGeom prst="rect">
            <a:avLst/>
          </a:prstGeom>
          <a:noFill/>
          <a:ln>
            <a:noFill/>
          </a:ln>
        </p:spPr>
        <p:txBody>
          <a:bodyPr anchorCtr="0" anchor="t" bIns="91425" lIns="91425" spcFirstLastPara="1" rIns="91425" wrap="square" tIns="91425">
            <a:noAutofit/>
          </a:bodyPr>
          <a:lstStyle/>
          <a:p>
            <a:pPr indent="0" lvl="0" marL="0" rtl="0" algn="l">
              <a:spcBef>
                <a:spcPts val="600"/>
              </a:spcBef>
              <a:spcAft>
                <a:spcPts val="1000"/>
              </a:spcAft>
              <a:buNone/>
            </a:pPr>
            <a:r>
              <a:rPr i="1" lang="en" sz="2400">
                <a:solidFill>
                  <a:schemeClr val="dk1"/>
                </a:solidFill>
                <a:latin typeface="Roboto Condensed Light"/>
                <a:ea typeface="Roboto Condensed Light"/>
                <a:cs typeface="Roboto Condensed Light"/>
                <a:sym typeface="Roboto Condensed Light"/>
              </a:rPr>
              <a:t>Ex: Gloria says, “I’m Gloria and I’m highly organized,” pantomiming arranging objects in the air with great focus. Everyone then does her gesture of arranging objects in the air.</a:t>
            </a:r>
            <a:endParaRPr sz="2400">
              <a:solidFill>
                <a:schemeClr val="dk1"/>
              </a:solidFill>
              <a:latin typeface="Roboto Condensed Light"/>
              <a:ea typeface="Roboto Condensed Light"/>
              <a:cs typeface="Roboto Condensed Light"/>
              <a:sym typeface="Roboto Condensed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6" name="Shape 1496"/>
        <p:cNvGrpSpPr/>
        <p:nvPr/>
      </p:nvGrpSpPr>
      <p:grpSpPr>
        <a:xfrm>
          <a:off x="0" y="0"/>
          <a:ext cx="0" cy="0"/>
          <a:chOff x="0" y="0"/>
          <a:chExt cx="0" cy="0"/>
        </a:xfrm>
      </p:grpSpPr>
      <p:sp>
        <p:nvSpPr>
          <p:cNvPr id="1497" name="Google Shape;1497;p57"/>
          <p:cNvSpPr txBox="1"/>
          <p:nvPr>
            <p:ph type="title"/>
          </p:nvPr>
        </p:nvSpPr>
        <p:spPr>
          <a:xfrm>
            <a:off x="814275"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CIRCLE-MAKING</a:t>
            </a:r>
            <a:endParaRPr/>
          </a:p>
        </p:txBody>
      </p:sp>
      <p:sp>
        <p:nvSpPr>
          <p:cNvPr id="1498" name="Google Shape;1498;p57"/>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descr="Circle" id="1499" name="Google Shape;1499;p57" title="Circle"/>
          <p:cNvSpPr/>
          <p:nvPr/>
        </p:nvSpPr>
        <p:spPr>
          <a:xfrm>
            <a:off x="2157472" y="2224712"/>
            <a:ext cx="4038900" cy="3760200"/>
          </a:xfrm>
          <a:prstGeom prst="ellipse">
            <a:avLst/>
          </a:prstGeom>
          <a:noFill/>
          <a:ln cap="flat" cmpd="sng" w="15240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0">
              <a:latin typeface="Gentium Basic"/>
              <a:ea typeface="Gentium Basic"/>
              <a:cs typeface="Gentium Basic"/>
              <a:sym typeface="Gentium Basic"/>
            </a:endParaRPr>
          </a:p>
        </p:txBody>
      </p:sp>
      <p:sp>
        <p:nvSpPr>
          <p:cNvPr id="1500" name="Google Shape;1500;p57"/>
          <p:cNvSpPr/>
          <p:nvPr/>
        </p:nvSpPr>
        <p:spPr>
          <a:xfrm>
            <a:off x="1194550" y="3851847"/>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1501" name="Google Shape;1501;p57"/>
          <p:cNvSpPr/>
          <p:nvPr/>
        </p:nvSpPr>
        <p:spPr>
          <a:xfrm>
            <a:off x="1451499" y="4770829"/>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1502" name="Google Shape;1502;p57"/>
          <p:cNvSpPr/>
          <p:nvPr/>
        </p:nvSpPr>
        <p:spPr>
          <a:xfrm>
            <a:off x="6048131" y="3062623"/>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1503" name="Google Shape;1503;p57"/>
          <p:cNvSpPr/>
          <p:nvPr/>
        </p:nvSpPr>
        <p:spPr>
          <a:xfrm>
            <a:off x="2046544" y="5628135"/>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1504" name="Google Shape;1504;p57"/>
          <p:cNvSpPr/>
          <p:nvPr/>
        </p:nvSpPr>
        <p:spPr>
          <a:xfrm>
            <a:off x="6196501" y="4145039"/>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1505" name="Google Shape;1505;p57"/>
          <p:cNvSpPr/>
          <p:nvPr/>
        </p:nvSpPr>
        <p:spPr>
          <a:xfrm>
            <a:off x="5917970" y="4991160"/>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1506" name="Google Shape;1506;p57"/>
          <p:cNvSpPr/>
          <p:nvPr/>
        </p:nvSpPr>
        <p:spPr>
          <a:xfrm>
            <a:off x="2560406" y="2059513"/>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1507" name="Google Shape;1507;p57"/>
          <p:cNvSpPr/>
          <p:nvPr/>
        </p:nvSpPr>
        <p:spPr>
          <a:xfrm>
            <a:off x="5223794" y="2175051"/>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1508" name="Google Shape;1508;p57"/>
          <p:cNvSpPr/>
          <p:nvPr/>
        </p:nvSpPr>
        <p:spPr>
          <a:xfrm>
            <a:off x="1640107" y="2769418"/>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1509" name="Google Shape;1509;p57"/>
          <p:cNvSpPr/>
          <p:nvPr/>
        </p:nvSpPr>
        <p:spPr>
          <a:xfrm>
            <a:off x="5088023" y="5741330"/>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1510" name="Google Shape;1510;p57"/>
          <p:cNvSpPr/>
          <p:nvPr/>
        </p:nvSpPr>
        <p:spPr>
          <a:xfrm>
            <a:off x="3602899" y="6034529"/>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1511" name="Google Shape;1511;p57"/>
          <p:cNvSpPr/>
          <p:nvPr/>
        </p:nvSpPr>
        <p:spPr>
          <a:xfrm>
            <a:off x="4064158" y="1881852"/>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6" name="Shape 3036"/>
        <p:cNvGrpSpPr/>
        <p:nvPr/>
      </p:nvGrpSpPr>
      <p:grpSpPr>
        <a:xfrm>
          <a:off x="0" y="0"/>
          <a:ext cx="0" cy="0"/>
          <a:chOff x="0" y="0"/>
          <a:chExt cx="0" cy="0"/>
        </a:xfrm>
      </p:grpSpPr>
      <p:sp>
        <p:nvSpPr>
          <p:cNvPr id="3037" name="Google Shape;3037;p129"/>
          <p:cNvSpPr txBox="1"/>
          <p:nvPr>
            <p:ph idx="1" type="body"/>
          </p:nvPr>
        </p:nvSpPr>
        <p:spPr>
          <a:xfrm>
            <a:off x="460175" y="2074600"/>
            <a:ext cx="5185200" cy="4194000"/>
          </a:xfrm>
          <a:prstGeom prst="rect">
            <a:avLst/>
          </a:prstGeom>
        </p:spPr>
        <p:txBody>
          <a:bodyPr anchorCtr="0" anchor="ctr" bIns="91425" lIns="91425" spcFirstLastPara="1" rIns="91425" wrap="square" tIns="91425">
            <a:noAutofit/>
          </a:bodyPr>
          <a:lstStyle/>
          <a:p>
            <a:pPr indent="0" lvl="0" marL="0" rtl="0" algn="l">
              <a:spcBef>
                <a:spcPts val="600"/>
              </a:spcBef>
              <a:spcAft>
                <a:spcPts val="0"/>
              </a:spcAft>
              <a:buNone/>
            </a:pPr>
            <a:r>
              <a:rPr b="1" lang="en" sz="2100">
                <a:latin typeface="Roboto Condensed"/>
                <a:ea typeface="Roboto Condensed"/>
                <a:cs typeface="Roboto Condensed"/>
                <a:sym typeface="Roboto Condensed"/>
              </a:rPr>
              <a:t>You’ll get a list and a letter. As quickly as possible, find answers to each item on the list that starts with that letter.</a:t>
            </a:r>
            <a:endParaRPr b="1" sz="2100">
              <a:latin typeface="Roboto Condensed"/>
              <a:ea typeface="Roboto Condensed"/>
              <a:cs typeface="Roboto Condensed"/>
              <a:sym typeface="Roboto Condensed"/>
            </a:endParaRPr>
          </a:p>
          <a:p>
            <a:pPr indent="0" lvl="0" marL="0" rtl="0" algn="l">
              <a:spcBef>
                <a:spcPts val="1000"/>
              </a:spcBef>
              <a:spcAft>
                <a:spcPts val="0"/>
              </a:spcAft>
              <a:buNone/>
            </a:pPr>
            <a:r>
              <a:rPr b="1" lang="en" sz="2100">
                <a:latin typeface="Roboto Condensed"/>
                <a:ea typeface="Roboto Condensed"/>
                <a:cs typeface="Roboto Condensed"/>
                <a:sym typeface="Roboto Condensed"/>
              </a:rPr>
              <a:t>You get a point for each valid answer that no other play has come up with. To win the game, score the most points.</a:t>
            </a:r>
            <a:endParaRPr b="1" sz="2100">
              <a:latin typeface="Roboto Condensed"/>
              <a:ea typeface="Roboto Condensed"/>
              <a:cs typeface="Roboto Condensed"/>
              <a:sym typeface="Roboto Condensed"/>
            </a:endParaRPr>
          </a:p>
          <a:p>
            <a:pPr indent="0" lvl="0" marL="0" rtl="0" algn="l">
              <a:spcBef>
                <a:spcPts val="1000"/>
              </a:spcBef>
              <a:spcAft>
                <a:spcPts val="0"/>
              </a:spcAft>
              <a:buNone/>
            </a:pPr>
            <a:r>
              <a:t/>
            </a:r>
            <a:endParaRPr b="1" sz="1000">
              <a:latin typeface="Roboto Condensed"/>
              <a:ea typeface="Roboto Condensed"/>
              <a:cs typeface="Roboto Condensed"/>
              <a:sym typeface="Roboto Condensed"/>
            </a:endParaRPr>
          </a:p>
          <a:p>
            <a:pPr indent="0" lvl="0" marL="0" rtl="0" algn="l">
              <a:spcBef>
                <a:spcPts val="1000"/>
              </a:spcBef>
              <a:spcAft>
                <a:spcPts val="0"/>
              </a:spcAft>
              <a:buNone/>
            </a:pPr>
            <a:r>
              <a:rPr b="1" lang="en" sz="2000">
                <a:latin typeface="Roboto Condensed"/>
                <a:ea typeface="Roboto Condensed"/>
                <a:cs typeface="Roboto Condensed"/>
                <a:sym typeface="Roboto Condensed"/>
              </a:rPr>
              <a:t>Rules</a:t>
            </a:r>
            <a:endParaRPr b="1" sz="2000">
              <a:latin typeface="Roboto Condensed"/>
              <a:ea typeface="Roboto Condensed"/>
              <a:cs typeface="Roboto Condensed"/>
              <a:sym typeface="Roboto Condensed"/>
            </a:endParaRPr>
          </a:p>
          <a:p>
            <a:pPr indent="-342900" lvl="0" marL="457200" rtl="0" algn="l">
              <a:spcBef>
                <a:spcPts val="1000"/>
              </a:spcBef>
              <a:spcAft>
                <a:spcPts val="0"/>
              </a:spcAft>
              <a:buSzPts val="1800"/>
              <a:buChar char="●"/>
            </a:pPr>
            <a:r>
              <a:rPr lang="en" sz="1800"/>
              <a:t>You cannot use the same answer more than once.</a:t>
            </a:r>
            <a:endParaRPr sz="1800"/>
          </a:p>
          <a:p>
            <a:pPr indent="-342900" lvl="0" marL="457200" rtl="0" algn="l">
              <a:spcBef>
                <a:spcPts val="0"/>
              </a:spcBef>
              <a:spcAft>
                <a:spcPts val="0"/>
              </a:spcAft>
              <a:buSzPts val="1800"/>
              <a:buChar char="●"/>
            </a:pPr>
            <a:r>
              <a:rPr lang="en" sz="1800"/>
              <a:t>When timer stops, everyone has to stop writing.</a:t>
            </a:r>
            <a:endParaRPr sz="1800"/>
          </a:p>
          <a:p>
            <a:pPr indent="-342900" lvl="0" marL="457200" rtl="0" algn="l">
              <a:spcBef>
                <a:spcPts val="0"/>
              </a:spcBef>
              <a:spcAft>
                <a:spcPts val="0"/>
              </a:spcAft>
              <a:buSzPts val="1800"/>
              <a:buChar char="●"/>
            </a:pPr>
            <a:r>
              <a:rPr lang="en" sz="1800"/>
              <a:t>Creative answers are encouraged — but if </a:t>
            </a:r>
            <a:r>
              <a:rPr i="1" lang="en" sz="1800"/>
              <a:t>too</a:t>
            </a:r>
            <a:r>
              <a:rPr lang="en" sz="1800"/>
              <a:t> creative the group has to approve it.</a:t>
            </a:r>
            <a:endParaRPr sz="1800"/>
          </a:p>
          <a:p>
            <a:pPr indent="-342900" lvl="0" marL="457200" rtl="0" algn="l">
              <a:spcBef>
                <a:spcPts val="0"/>
              </a:spcBef>
              <a:spcAft>
                <a:spcPts val="0"/>
              </a:spcAft>
              <a:buSzPts val="1800"/>
              <a:buChar char="●"/>
            </a:pPr>
            <a:r>
              <a:rPr lang="en" sz="1800"/>
              <a:t>No online searches or offline help!</a:t>
            </a:r>
            <a:endParaRPr sz="1800"/>
          </a:p>
        </p:txBody>
      </p:sp>
      <p:sp>
        <p:nvSpPr>
          <p:cNvPr id="3038" name="Google Shape;3038;p129"/>
          <p:cNvSpPr txBox="1"/>
          <p:nvPr>
            <p:ph type="title"/>
          </p:nvPr>
        </p:nvSpPr>
        <p:spPr>
          <a:xfrm>
            <a:off x="228850"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SCATEGORIES</a:t>
            </a:r>
            <a:endParaRPr/>
          </a:p>
        </p:txBody>
      </p:sp>
      <p:sp>
        <p:nvSpPr>
          <p:cNvPr id="3039" name="Google Shape;3039;p129"/>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040" name="Google Shape;3040;p129">
            <a:hlinkClick r:id="rId3"/>
          </p:cNvPr>
          <p:cNvPicPr preferRelativeResize="0"/>
          <p:nvPr/>
        </p:nvPicPr>
        <p:blipFill>
          <a:blip r:embed="rId4">
            <a:alphaModFix/>
          </a:blip>
          <a:stretch>
            <a:fillRect/>
          </a:stretch>
        </p:blipFill>
        <p:spPr>
          <a:xfrm>
            <a:off x="5797775" y="1697333"/>
            <a:ext cx="3193826" cy="3002490"/>
          </a:xfrm>
          <a:prstGeom prst="rect">
            <a:avLst/>
          </a:prstGeom>
          <a:noFill/>
          <a:ln>
            <a:noFill/>
          </a:ln>
        </p:spPr>
      </p:pic>
      <p:sp>
        <p:nvSpPr>
          <p:cNvPr id="3041" name="Google Shape;3041;p129"/>
          <p:cNvSpPr txBox="1"/>
          <p:nvPr/>
        </p:nvSpPr>
        <p:spPr>
          <a:xfrm>
            <a:off x="5854575" y="4789600"/>
            <a:ext cx="3137100" cy="32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Light"/>
                <a:ea typeface="Roboto Condensed Light"/>
                <a:cs typeface="Roboto Condensed Light"/>
                <a:sym typeface="Roboto Condensed Light"/>
              </a:rPr>
              <a:t>Add suspense and use the wheel spinner to pick the next letter! You can use </a:t>
            </a:r>
            <a:r>
              <a:rPr lang="en" u="sng">
                <a:solidFill>
                  <a:schemeClr val="hlink"/>
                </a:solidFill>
                <a:latin typeface="Roboto Condensed Light"/>
                <a:ea typeface="Roboto Condensed Light"/>
                <a:cs typeface="Roboto Condensed Light"/>
                <a:sym typeface="Roboto Condensed Light"/>
                <a:hlinkClick r:id="rId5"/>
              </a:rPr>
              <a:t>this link</a:t>
            </a:r>
            <a:r>
              <a:rPr lang="en">
                <a:latin typeface="Roboto Condensed Light"/>
                <a:ea typeface="Roboto Condensed Light"/>
                <a:cs typeface="Roboto Condensed Light"/>
                <a:sym typeface="Roboto Condensed Light"/>
              </a:rPr>
              <a:t> and screenshare (with sound!) so people can find out the letter!</a:t>
            </a:r>
            <a:endParaRPr>
              <a:latin typeface="Roboto Condensed Light"/>
              <a:ea typeface="Roboto Condensed Light"/>
              <a:cs typeface="Roboto Condensed Light"/>
              <a:sym typeface="Roboto Condensed Light"/>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5" name="Shape 3045"/>
        <p:cNvGrpSpPr/>
        <p:nvPr/>
      </p:nvGrpSpPr>
      <p:grpSpPr>
        <a:xfrm>
          <a:off x="0" y="0"/>
          <a:ext cx="0" cy="0"/>
          <a:chOff x="0" y="0"/>
          <a:chExt cx="0" cy="0"/>
        </a:xfrm>
      </p:grpSpPr>
      <p:sp>
        <p:nvSpPr>
          <p:cNvPr id="3046" name="Google Shape;3046;p130"/>
          <p:cNvSpPr txBox="1"/>
          <p:nvPr>
            <p:ph idx="1" type="body"/>
          </p:nvPr>
        </p:nvSpPr>
        <p:spPr>
          <a:xfrm>
            <a:off x="228850" y="1977025"/>
            <a:ext cx="6671100" cy="666000"/>
          </a:xfrm>
          <a:prstGeom prst="rect">
            <a:avLst/>
          </a:prstGeom>
        </p:spPr>
        <p:txBody>
          <a:bodyPr anchorCtr="0" anchor="ctr" bIns="91425" lIns="91425" spcFirstLastPara="1" rIns="91425" wrap="square" tIns="91425">
            <a:noAutofit/>
          </a:bodyPr>
          <a:lstStyle/>
          <a:p>
            <a:pPr indent="0" lvl="0" marL="0" rtl="0" algn="l">
              <a:spcBef>
                <a:spcPts val="600"/>
              </a:spcBef>
              <a:spcAft>
                <a:spcPts val="1000"/>
              </a:spcAft>
              <a:buNone/>
            </a:pPr>
            <a:r>
              <a:rPr b="1" lang="en">
                <a:latin typeface="Roboto Condensed"/>
                <a:ea typeface="Roboto Condensed"/>
                <a:cs typeface="Roboto Condensed"/>
                <a:sym typeface="Roboto Condensed"/>
              </a:rPr>
              <a:t>Let’s stretch in your chair!</a:t>
            </a:r>
            <a:endParaRPr/>
          </a:p>
        </p:txBody>
      </p:sp>
      <p:sp>
        <p:nvSpPr>
          <p:cNvPr id="3047" name="Google Shape;3047;p130"/>
          <p:cNvSpPr txBox="1"/>
          <p:nvPr>
            <p:ph type="title"/>
          </p:nvPr>
        </p:nvSpPr>
        <p:spPr>
          <a:xfrm>
            <a:off x="228850"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CHAIR STRETCHES</a:t>
            </a:r>
            <a:endParaRPr/>
          </a:p>
        </p:txBody>
      </p:sp>
      <p:sp>
        <p:nvSpPr>
          <p:cNvPr id="3048" name="Google Shape;3048;p130"/>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descr="Learn some stretching exercises that you can practice while seated to cool down and avoid injury after an exercise session&#10;&#10;You may also like to take a look at another video in this programme, Learn Some Dynamic Stretching Exercises, which will give you some stretches to practice standing up&#10;&#10;Access the full program on gentle exercise for older adults: https://www.sikana.tv/en/sport/50-gym-exercises-for-seniors&#10;&#10;Follow the examples in this video to pick up some stretching exercises that you can practice while seated to make sure that your muscles are not put under too much strain&#10;&#10;These videos were developed in partnership with the SIEL Bleu Association&#10;&#10;Visit our website: https://www.sikana.tv/en to discover dozens of free, online video programs on a whole range of essential topics: Health, Food, DIY, Micro-Entrepreneurship, Sport, Living Together and many more…  &#10; &#10;To help us translate the videos: https://factory.sikana.tv/&#10;&#10;Voice-over by volunteer Lizzie Da Costa &#10; &#10;Why not say hi on Facebook? https://www.facebook.com/Sikana.how/&#10;&#10;Translation - KatharineRuff" id="3049" name="Google Shape;3049;p130" title="Stretching Exercises While Seated | Exercise for Older Adults">
            <a:hlinkClick r:id="rId3"/>
          </p:cNvPr>
          <p:cNvPicPr preferRelativeResize="0"/>
          <p:nvPr/>
        </p:nvPicPr>
        <p:blipFill>
          <a:blip r:embed="rId4">
            <a:alphaModFix/>
          </a:blip>
          <a:stretch>
            <a:fillRect/>
          </a:stretch>
        </p:blipFill>
        <p:spPr>
          <a:xfrm>
            <a:off x="152400" y="2893000"/>
            <a:ext cx="4182133" cy="3136600"/>
          </a:xfrm>
          <a:prstGeom prst="rect">
            <a:avLst/>
          </a:prstGeom>
          <a:noFill/>
          <a:ln>
            <a:noFill/>
          </a:ln>
        </p:spPr>
      </p:pic>
      <p:pic>
        <p:nvPicPr>
          <p:cNvPr descr="Do this stretching exercise on the chair and release tight muscles related to the lower back pain. After the stretching, please watch video 3 to strengthen core muscles which support the lower back.&#10;&#10;LOWER BACK #1 What causes the pain? https://youtu.be/th408jLH9A8&#10;LOWER BACK #2 Stretching Exercise on FLOOR  https://youtu.be/9bHVieGVvMU&#10;LOWER BACK #2 Stretching Exercise on CHAIR  https://youtu.be/xduQM-jDEKY&#10;LOWER BACK#3  Exercise https://youtu.be/_9BbIGxFgwg&#10;POSTURE  https://youtu.be/iqLcQ3cZMMI&#10;&#10;&#10;＊If you have a severe lower back pain or it does not get better, please consult a specialist. &#10;#lower back＃stretching＃chair" id="3050" name="Google Shape;3050;p130" title="LOWER BACK PAIN ② // Stretches to relieve pain // On Chair">
            <a:hlinkClick r:id="rId5"/>
          </p:cNvPr>
          <p:cNvPicPr preferRelativeResize="0"/>
          <p:nvPr/>
        </p:nvPicPr>
        <p:blipFill>
          <a:blip r:embed="rId6">
            <a:alphaModFix/>
          </a:blip>
          <a:stretch>
            <a:fillRect/>
          </a:stretch>
        </p:blipFill>
        <p:spPr>
          <a:xfrm>
            <a:off x="4486933" y="2893000"/>
            <a:ext cx="4182133" cy="3136600"/>
          </a:xfrm>
          <a:prstGeom prst="rect">
            <a:avLst/>
          </a:prstGeom>
          <a:noFill/>
          <a:ln>
            <a:noFill/>
          </a:ln>
        </p:spPr>
      </p:pic>
      <p:pic>
        <p:nvPicPr>
          <p:cNvPr descr="Recreation therapist Liza Franses leads a gentle upper body routine designed. This video  is ideal for helping older adults maintain range of motion and may also help with alleviating pain associated with non-use of certain muscle groups.&#10;&#10;WARNING: Please be sure to consult a doctor before using this program or pursuing any form of exercise. &#10;&#10;CAREGIVERS: Do not use with an older adult unless you have consulted with that person's doctor regarding exercise regimes. &#10;&#10;GOALS: To maintain range of motion&#10;To enhance well-being through exercise&#10;To facilitate a sense of achievement at the end of the program&#10;To enhance physical and mental well-being through deep breathing and stretching&#10;To help alleviate pain associated with non-use of certain muscle groups" id="3051" name="Google Shape;3051;p130" title="Seated Exercise: Gentle Upper Body Exercises and Stretches">
            <a:hlinkClick r:id="rId7"/>
          </p:cNvPr>
          <p:cNvPicPr preferRelativeResize="0"/>
          <p:nvPr/>
        </p:nvPicPr>
        <p:blipFill>
          <a:blip r:embed="rId8">
            <a:alphaModFix/>
          </a:blip>
          <a:stretch>
            <a:fillRect/>
          </a:stretch>
        </p:blipFill>
        <p:spPr>
          <a:xfrm>
            <a:off x="7074844" y="1544925"/>
            <a:ext cx="1594230" cy="1195675"/>
          </a:xfrm>
          <a:prstGeom prst="rect">
            <a:avLst/>
          </a:prstGeom>
          <a:noFill/>
          <a:ln>
            <a:noFill/>
          </a:ln>
        </p:spPr>
      </p:pic>
      <p:pic>
        <p:nvPicPr>
          <p:cNvPr descr="Yoga teacher Rodney Yee walks you through a 4-minute routine for stretching your neck and shoulders at your desk. This is a great soltuion for office-workers short on time and long on stiff muscles.&#10;&#10;SUBSCRIBE http://bit.ly/1fovX1i &#10;&#10;Rodney Yee&#10;One of the most recognized yoga instructors in the world, Rodney Yee is widely considered to be a pioneer of yoga in the U.S. He started his career as a professional ballet dancer who decided to study Iyengar yoga in India. Rodney has been practicing for more than 30 years and now travels to lead workshops, retreats, and teacher training all over the world. Rodney has been designing and performing in Gaiam programs for 15+ years. &#10;&#10;Yoga&#10;The word yoga means “union” – the connection of body, mind, spirit and the universe around us. This is the inspiration behind Gaiam’s award-winning yoga programs with world-renowned instructors. Learn, practice and grow with the best. &#10;&#10;Connect with Gaiam Online:&#10;Follow Gaiam on TWITTER: https://twitter.com/Gaiam &#10;Follow Gaiam on PINTEREST: https://www.pinterest.com/gaiam/ &#10;Follow Gaiam on INSTAGRAM: https://instagram.com/gaiam/ &#10;Follow Gaiam on TUMBLR: http://gaiam.tumblr.com/ &#10;Follow Gaiam on LINKEDIN: https://www.linkedin.com/company/gaiam &#10;Follow Gaiam on GOOGLE+: https://plus.google.com/+gaiam/posts &#10;Follow Gaiam on FACEBOOK: https://www.facebook.com/Gaiam &#10;&#10;About Gaiam:&#10;As a leading company for yoga, fitness and wellness products and content, Gaiam is dedicated to making yoga, fitness and wellness accessible. &#10;&#10;4-Minute Neck and Shoulders Stretch at Your Desk | Yoga | Gaiam&#10;http://www.youtube.com/user/gaiam" id="3052" name="Google Shape;3052;p130" title="4-Minute Neck and Shoulders Stretch at Your Desk | Yoga | Gaiam">
            <a:hlinkClick r:id="rId9"/>
          </p:cNvPr>
          <p:cNvPicPr preferRelativeResize="0"/>
          <p:nvPr/>
        </p:nvPicPr>
        <p:blipFill>
          <a:blip r:embed="rId10">
            <a:alphaModFix/>
          </a:blip>
          <a:stretch>
            <a:fillRect/>
          </a:stretch>
        </p:blipFill>
        <p:spPr>
          <a:xfrm>
            <a:off x="5305725" y="1544925"/>
            <a:ext cx="1594225" cy="1195669"/>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6" name="Shape 3056"/>
        <p:cNvGrpSpPr/>
        <p:nvPr/>
      </p:nvGrpSpPr>
      <p:grpSpPr>
        <a:xfrm>
          <a:off x="0" y="0"/>
          <a:ext cx="0" cy="0"/>
          <a:chOff x="0" y="0"/>
          <a:chExt cx="0" cy="0"/>
        </a:xfrm>
      </p:grpSpPr>
      <p:sp>
        <p:nvSpPr>
          <p:cNvPr id="3057" name="Google Shape;3057;p131"/>
          <p:cNvSpPr txBox="1"/>
          <p:nvPr>
            <p:ph idx="1" type="body"/>
          </p:nvPr>
        </p:nvSpPr>
        <p:spPr>
          <a:xfrm>
            <a:off x="228850" y="1977025"/>
            <a:ext cx="6671100" cy="666000"/>
          </a:xfrm>
          <a:prstGeom prst="rect">
            <a:avLst/>
          </a:prstGeom>
        </p:spPr>
        <p:txBody>
          <a:bodyPr anchorCtr="0" anchor="ctr" bIns="91425" lIns="91425" spcFirstLastPara="1" rIns="91425" wrap="square" tIns="91425">
            <a:noAutofit/>
          </a:bodyPr>
          <a:lstStyle/>
          <a:p>
            <a:pPr indent="0" lvl="0" marL="0" rtl="0" algn="l">
              <a:spcBef>
                <a:spcPts val="600"/>
              </a:spcBef>
              <a:spcAft>
                <a:spcPts val="1000"/>
              </a:spcAft>
              <a:buNone/>
            </a:pPr>
            <a:r>
              <a:rPr b="1" lang="en">
                <a:latin typeface="Roboto Condensed"/>
                <a:ea typeface="Roboto Condensed"/>
                <a:cs typeface="Roboto Condensed"/>
                <a:sym typeface="Roboto Condensed"/>
              </a:rPr>
              <a:t>Let’s stretch in your chair!</a:t>
            </a:r>
            <a:endParaRPr/>
          </a:p>
        </p:txBody>
      </p:sp>
      <p:sp>
        <p:nvSpPr>
          <p:cNvPr id="3058" name="Google Shape;3058;p131"/>
          <p:cNvSpPr txBox="1"/>
          <p:nvPr>
            <p:ph type="title"/>
          </p:nvPr>
        </p:nvSpPr>
        <p:spPr>
          <a:xfrm>
            <a:off x="228850"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CHAIR STRETCHES</a:t>
            </a:r>
            <a:endParaRPr/>
          </a:p>
        </p:txBody>
      </p:sp>
      <p:sp>
        <p:nvSpPr>
          <p:cNvPr id="3059" name="Google Shape;3059;p131"/>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060" name="Google Shape;3060;p131"/>
          <p:cNvPicPr preferRelativeResize="0"/>
          <p:nvPr/>
        </p:nvPicPr>
        <p:blipFill rotWithShape="1">
          <a:blip r:embed="rId3">
            <a:alphaModFix/>
          </a:blip>
          <a:srcRect b="0" l="1858" r="1848" t="0"/>
          <a:stretch/>
        </p:blipFill>
        <p:spPr>
          <a:xfrm>
            <a:off x="392576" y="2575500"/>
            <a:ext cx="6968251" cy="3902251"/>
          </a:xfrm>
          <a:prstGeom prst="rect">
            <a:avLst/>
          </a:prstGeom>
          <a:noFill/>
          <a:ln cap="flat" cmpd="sng" w="9525">
            <a:solidFill>
              <a:srgbClr val="000000"/>
            </a:solidFill>
            <a:prstDash val="solid"/>
            <a:round/>
            <a:headEnd len="sm" w="sm" type="none"/>
            <a:tailEnd len="sm" w="sm" type="none"/>
          </a:ln>
          <a:effectLst>
            <a:outerShdw blurRad="314325" rotWithShape="0" algn="bl" dir="5400000" dist="95250">
              <a:srgbClr val="000000">
                <a:alpha val="50000"/>
              </a:srgbClr>
            </a:outerShdw>
          </a:effectLst>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4" name="Shape 3064"/>
        <p:cNvGrpSpPr/>
        <p:nvPr/>
      </p:nvGrpSpPr>
      <p:grpSpPr>
        <a:xfrm>
          <a:off x="0" y="0"/>
          <a:ext cx="0" cy="0"/>
          <a:chOff x="0" y="0"/>
          <a:chExt cx="0" cy="0"/>
        </a:xfrm>
      </p:grpSpPr>
      <p:sp>
        <p:nvSpPr>
          <p:cNvPr id="3065" name="Google Shape;3065;p132"/>
          <p:cNvSpPr txBox="1"/>
          <p:nvPr>
            <p:ph idx="1" type="body"/>
          </p:nvPr>
        </p:nvSpPr>
        <p:spPr>
          <a:xfrm>
            <a:off x="228850" y="1977025"/>
            <a:ext cx="6671100" cy="6660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a:latin typeface="Roboto Condensed"/>
                <a:ea typeface="Roboto Condensed"/>
                <a:cs typeface="Roboto Condensed"/>
                <a:sym typeface="Roboto Condensed"/>
              </a:rPr>
              <a:t>Take a 10 minute break.</a:t>
            </a:r>
            <a:endParaRPr b="1">
              <a:latin typeface="Roboto Condensed"/>
              <a:ea typeface="Roboto Condensed"/>
              <a:cs typeface="Roboto Condensed"/>
              <a:sym typeface="Roboto Condensed"/>
            </a:endParaRPr>
          </a:p>
          <a:p>
            <a:pPr indent="0" lvl="0" marL="0" rtl="0" algn="l">
              <a:spcBef>
                <a:spcPts val="1000"/>
              </a:spcBef>
              <a:spcAft>
                <a:spcPts val="0"/>
              </a:spcAft>
              <a:buNone/>
            </a:pPr>
            <a:r>
              <a:t/>
            </a:r>
            <a:endParaRPr b="1">
              <a:latin typeface="Roboto Condensed"/>
              <a:ea typeface="Roboto Condensed"/>
              <a:cs typeface="Roboto Condensed"/>
              <a:sym typeface="Roboto Condensed"/>
            </a:endParaRPr>
          </a:p>
          <a:p>
            <a:pPr indent="0" lvl="0" marL="0" rtl="0" algn="l">
              <a:spcBef>
                <a:spcPts val="1000"/>
              </a:spcBef>
              <a:spcAft>
                <a:spcPts val="1000"/>
              </a:spcAft>
              <a:buNone/>
            </a:pPr>
            <a:r>
              <a:rPr b="1" lang="en">
                <a:latin typeface="Roboto Condensed"/>
                <a:ea typeface="Roboto Condensed"/>
                <a:cs typeface="Roboto Condensed"/>
                <a:sym typeface="Roboto Condensed"/>
              </a:rPr>
              <a:t>We’ll return at _________.</a:t>
            </a:r>
            <a:endParaRPr b="1">
              <a:latin typeface="Roboto Condensed"/>
              <a:ea typeface="Roboto Condensed"/>
              <a:cs typeface="Roboto Condensed"/>
              <a:sym typeface="Roboto Condensed"/>
            </a:endParaRPr>
          </a:p>
        </p:txBody>
      </p:sp>
      <p:sp>
        <p:nvSpPr>
          <p:cNvPr id="3066" name="Google Shape;3066;p132"/>
          <p:cNvSpPr txBox="1"/>
          <p:nvPr>
            <p:ph type="title"/>
          </p:nvPr>
        </p:nvSpPr>
        <p:spPr>
          <a:xfrm>
            <a:off x="228850"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BREAK</a:t>
            </a:r>
            <a:endParaRPr/>
          </a:p>
        </p:txBody>
      </p:sp>
      <p:sp>
        <p:nvSpPr>
          <p:cNvPr id="3067" name="Google Shape;3067;p132"/>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068" name="Google Shape;3068;p132"/>
          <p:cNvPicPr preferRelativeResize="0"/>
          <p:nvPr/>
        </p:nvPicPr>
        <p:blipFill rotWithShape="1">
          <a:blip r:embed="rId3">
            <a:alphaModFix/>
          </a:blip>
          <a:srcRect b="0" l="16926" r="16926" t="0"/>
          <a:stretch/>
        </p:blipFill>
        <p:spPr>
          <a:xfrm>
            <a:off x="5298275" y="1835374"/>
            <a:ext cx="3474900" cy="3474900"/>
          </a:xfrm>
          <a:prstGeom prst="diamond">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2" name="Shape 3072"/>
        <p:cNvGrpSpPr/>
        <p:nvPr/>
      </p:nvGrpSpPr>
      <p:grpSpPr>
        <a:xfrm>
          <a:off x="0" y="0"/>
          <a:ext cx="0" cy="0"/>
          <a:chOff x="0" y="0"/>
          <a:chExt cx="0" cy="0"/>
        </a:xfrm>
      </p:grpSpPr>
      <p:pic>
        <p:nvPicPr>
          <p:cNvPr descr="Tall grass blowing in the wind with sun beams in front of a light purple sky." id="3073" name="Google Shape;3073;p133" title="Sunlit field"/>
          <p:cNvPicPr preferRelativeResize="0"/>
          <p:nvPr/>
        </p:nvPicPr>
        <p:blipFill rotWithShape="1">
          <a:blip r:embed="rId3">
            <a:alphaModFix/>
          </a:blip>
          <a:srcRect b="0" l="-5748" r="4534" t="0"/>
          <a:stretch/>
        </p:blipFill>
        <p:spPr>
          <a:xfrm>
            <a:off x="-381000" y="141975"/>
            <a:ext cx="9390325" cy="6563626"/>
          </a:xfrm>
          <a:prstGeom prst="rect">
            <a:avLst/>
          </a:prstGeom>
          <a:noFill/>
          <a:ln>
            <a:noFill/>
          </a:ln>
        </p:spPr>
      </p:pic>
      <p:sp>
        <p:nvSpPr>
          <p:cNvPr id="3074" name="Google Shape;3074;p133"/>
          <p:cNvSpPr txBox="1"/>
          <p:nvPr>
            <p:ph idx="4294967295" type="ctrTitle"/>
          </p:nvPr>
        </p:nvSpPr>
        <p:spPr>
          <a:xfrm>
            <a:off x="254250" y="576925"/>
            <a:ext cx="8635500" cy="3633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7200">
                <a:solidFill>
                  <a:schemeClr val="accent1"/>
                </a:solidFill>
                <a:latin typeface="Neuton"/>
                <a:ea typeface="Neuton"/>
                <a:cs typeface="Neuton"/>
                <a:sym typeface="Neuton"/>
              </a:rPr>
              <a:t>Take 5 deep breaths…</a:t>
            </a:r>
            <a:endParaRPr sz="2400">
              <a:solidFill>
                <a:schemeClr val="accent1"/>
              </a:solidFill>
              <a:latin typeface="Neuton"/>
              <a:ea typeface="Neuton"/>
              <a:cs typeface="Neuton"/>
              <a:sym typeface="Neuton"/>
            </a:endParaRPr>
          </a:p>
          <a:p>
            <a:pPr indent="0" lvl="0" marL="0" rtl="0" algn="ctr">
              <a:spcBef>
                <a:spcPts val="0"/>
              </a:spcBef>
              <a:spcAft>
                <a:spcPts val="0"/>
              </a:spcAft>
              <a:buClr>
                <a:schemeClr val="dk1"/>
              </a:buClr>
              <a:buSzPts val="1100"/>
              <a:buFont typeface="Arial"/>
              <a:buNone/>
            </a:pPr>
            <a:r>
              <a:t/>
            </a:r>
            <a:endParaRPr sz="2400">
              <a:solidFill>
                <a:schemeClr val="lt1"/>
              </a:solidFill>
              <a:latin typeface="Neuton"/>
              <a:ea typeface="Neuton"/>
              <a:cs typeface="Neuton"/>
              <a:sym typeface="Neuton"/>
            </a:endParaRPr>
          </a:p>
          <a:p>
            <a:pPr indent="0" lvl="0" marL="0" rtl="0" algn="ctr">
              <a:spcBef>
                <a:spcPts val="0"/>
              </a:spcBef>
              <a:spcAft>
                <a:spcPts val="0"/>
              </a:spcAft>
              <a:buNone/>
            </a:pPr>
            <a:r>
              <a:t/>
            </a:r>
            <a:endParaRPr sz="1200">
              <a:latin typeface="Neuton"/>
              <a:ea typeface="Neuton"/>
              <a:cs typeface="Neuton"/>
              <a:sym typeface="Neuton"/>
            </a:endParaRPr>
          </a:p>
          <a:p>
            <a:pPr indent="0" lvl="0" marL="0" rtl="0" algn="ctr">
              <a:spcBef>
                <a:spcPts val="0"/>
              </a:spcBef>
              <a:spcAft>
                <a:spcPts val="0"/>
              </a:spcAft>
              <a:buNone/>
            </a:pPr>
            <a:r>
              <a:t/>
            </a:r>
            <a:endParaRPr sz="2400">
              <a:latin typeface="Neuton"/>
              <a:ea typeface="Neuton"/>
              <a:cs typeface="Neuton"/>
              <a:sym typeface="Neuton"/>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8" name="Shape 3078"/>
        <p:cNvGrpSpPr/>
        <p:nvPr/>
      </p:nvGrpSpPr>
      <p:grpSpPr>
        <a:xfrm>
          <a:off x="0" y="0"/>
          <a:ext cx="0" cy="0"/>
          <a:chOff x="0" y="0"/>
          <a:chExt cx="0" cy="0"/>
        </a:xfrm>
      </p:grpSpPr>
      <p:sp>
        <p:nvSpPr>
          <p:cNvPr id="3079" name="Google Shape;3079;p134"/>
          <p:cNvSpPr txBox="1"/>
          <p:nvPr>
            <p:ph idx="1" type="body"/>
          </p:nvPr>
        </p:nvSpPr>
        <p:spPr>
          <a:xfrm>
            <a:off x="309475" y="2074600"/>
            <a:ext cx="4193400" cy="4194000"/>
          </a:xfrm>
          <a:prstGeom prst="rect">
            <a:avLst/>
          </a:prstGeom>
        </p:spPr>
        <p:txBody>
          <a:bodyPr anchorCtr="0" anchor="ctr" bIns="91425" lIns="91425" spcFirstLastPara="1" rIns="91425" wrap="square" tIns="91425">
            <a:noAutofit/>
          </a:bodyPr>
          <a:lstStyle/>
          <a:p>
            <a:pPr indent="0" lvl="0" marL="0" rtl="0" algn="l">
              <a:spcBef>
                <a:spcPts val="600"/>
              </a:spcBef>
              <a:spcAft>
                <a:spcPts val="0"/>
              </a:spcAft>
              <a:buNone/>
            </a:pPr>
            <a:r>
              <a:rPr b="1" i="1" lang="en">
                <a:latin typeface="Roboto Condensed"/>
                <a:ea typeface="Roboto Condensed"/>
                <a:cs typeface="Roboto Condensed"/>
                <a:sym typeface="Roboto Condensed"/>
              </a:rPr>
              <a:t>Each person will get assigned another participant. </a:t>
            </a:r>
            <a:endParaRPr b="1" i="1">
              <a:latin typeface="Roboto Condensed"/>
              <a:ea typeface="Roboto Condensed"/>
              <a:cs typeface="Roboto Condensed"/>
              <a:sym typeface="Roboto Condensed"/>
            </a:endParaRPr>
          </a:p>
          <a:p>
            <a:pPr indent="0" lvl="0" marL="0" rtl="0" algn="l">
              <a:spcBef>
                <a:spcPts val="1000"/>
              </a:spcBef>
              <a:spcAft>
                <a:spcPts val="0"/>
              </a:spcAft>
              <a:buNone/>
            </a:pPr>
            <a:r>
              <a:t/>
            </a:r>
            <a:endParaRPr b="1">
              <a:latin typeface="Roboto Condensed"/>
              <a:ea typeface="Roboto Condensed"/>
              <a:cs typeface="Roboto Condensed"/>
              <a:sym typeface="Roboto Condensed"/>
            </a:endParaRPr>
          </a:p>
          <a:p>
            <a:pPr indent="0" lvl="0" marL="0" rtl="0" algn="l">
              <a:spcBef>
                <a:spcPts val="1000"/>
              </a:spcBef>
              <a:spcAft>
                <a:spcPts val="0"/>
              </a:spcAft>
              <a:buNone/>
            </a:pPr>
            <a:r>
              <a:rPr b="1" lang="en">
                <a:latin typeface="Roboto Condensed"/>
                <a:ea typeface="Roboto Condensed"/>
                <a:cs typeface="Roboto Condensed"/>
                <a:sym typeface="Roboto Condensed"/>
              </a:rPr>
              <a:t>Take 3 minutes to find something in your physical space that represents a gift thanking them for what you have learned from that person.</a:t>
            </a:r>
            <a:endParaRPr b="1">
              <a:latin typeface="Roboto Condensed"/>
              <a:ea typeface="Roboto Condensed"/>
              <a:cs typeface="Roboto Condensed"/>
              <a:sym typeface="Roboto Condensed"/>
            </a:endParaRPr>
          </a:p>
          <a:p>
            <a:pPr indent="0" lvl="0" marL="0" rtl="0" algn="l">
              <a:spcBef>
                <a:spcPts val="1000"/>
              </a:spcBef>
              <a:spcAft>
                <a:spcPts val="0"/>
              </a:spcAft>
              <a:buNone/>
            </a:pPr>
            <a:r>
              <a:t/>
            </a:r>
            <a:endParaRPr b="1">
              <a:latin typeface="Roboto Condensed"/>
              <a:ea typeface="Roboto Condensed"/>
              <a:cs typeface="Roboto Condensed"/>
              <a:sym typeface="Roboto Condensed"/>
            </a:endParaRPr>
          </a:p>
          <a:p>
            <a:pPr indent="0" lvl="0" marL="0" rtl="0" algn="l">
              <a:spcBef>
                <a:spcPts val="1000"/>
              </a:spcBef>
              <a:spcAft>
                <a:spcPts val="1000"/>
              </a:spcAft>
              <a:buNone/>
            </a:pPr>
            <a:r>
              <a:rPr b="1" lang="en">
                <a:latin typeface="Roboto Condensed"/>
                <a:ea typeface="Roboto Condensed"/>
                <a:cs typeface="Roboto Condensed"/>
                <a:sym typeface="Roboto Condensed"/>
              </a:rPr>
              <a:t>Then we’ll share…</a:t>
            </a:r>
            <a:endParaRPr b="1">
              <a:latin typeface="Roboto Condensed"/>
              <a:ea typeface="Roboto Condensed"/>
              <a:cs typeface="Roboto Condensed"/>
              <a:sym typeface="Roboto Condensed"/>
            </a:endParaRPr>
          </a:p>
        </p:txBody>
      </p:sp>
      <p:sp>
        <p:nvSpPr>
          <p:cNvPr id="3080" name="Google Shape;3080;p134"/>
          <p:cNvSpPr txBox="1"/>
          <p:nvPr>
            <p:ph type="title"/>
          </p:nvPr>
        </p:nvSpPr>
        <p:spPr>
          <a:xfrm>
            <a:off x="228850"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GIFT GIVING</a:t>
            </a:r>
            <a:endParaRPr/>
          </a:p>
        </p:txBody>
      </p:sp>
      <p:pic>
        <p:nvPicPr>
          <p:cNvPr id="3081" name="Google Shape;3081;p134"/>
          <p:cNvPicPr preferRelativeResize="0"/>
          <p:nvPr/>
        </p:nvPicPr>
        <p:blipFill rotWithShape="1">
          <a:blip r:embed="rId3">
            <a:alphaModFix/>
          </a:blip>
          <a:srcRect b="0" l="32583" r="852" t="0"/>
          <a:stretch/>
        </p:blipFill>
        <p:spPr>
          <a:xfrm>
            <a:off x="5249725" y="1786824"/>
            <a:ext cx="3523500" cy="3523200"/>
          </a:xfrm>
          <a:prstGeom prst="diamond">
            <a:avLst/>
          </a:prstGeom>
          <a:noFill/>
          <a:ln>
            <a:noFill/>
          </a:ln>
        </p:spPr>
      </p:pic>
      <p:sp>
        <p:nvSpPr>
          <p:cNvPr id="3082" name="Google Shape;3082;p134"/>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6" name="Shape 3086"/>
        <p:cNvGrpSpPr/>
        <p:nvPr/>
      </p:nvGrpSpPr>
      <p:grpSpPr>
        <a:xfrm>
          <a:off x="0" y="0"/>
          <a:ext cx="0" cy="0"/>
          <a:chOff x="0" y="0"/>
          <a:chExt cx="0" cy="0"/>
        </a:xfrm>
      </p:grpSpPr>
      <p:sp>
        <p:nvSpPr>
          <p:cNvPr id="3087" name="Google Shape;3087;p135"/>
          <p:cNvSpPr txBox="1"/>
          <p:nvPr>
            <p:ph type="title"/>
          </p:nvPr>
        </p:nvSpPr>
        <p:spPr>
          <a:xfrm>
            <a:off x="228850"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TOUCH BLUE</a:t>
            </a:r>
            <a:endParaRPr/>
          </a:p>
        </p:txBody>
      </p:sp>
      <p:pic>
        <p:nvPicPr>
          <p:cNvPr id="3088" name="Google Shape;3088;p135"/>
          <p:cNvPicPr preferRelativeResize="0"/>
          <p:nvPr/>
        </p:nvPicPr>
        <p:blipFill rotWithShape="1">
          <a:blip r:embed="rId3">
            <a:alphaModFix/>
          </a:blip>
          <a:srcRect b="-58601" l="9106" r="14876" t="-58601"/>
          <a:stretch/>
        </p:blipFill>
        <p:spPr>
          <a:xfrm>
            <a:off x="4675375" y="1212467"/>
            <a:ext cx="4097700" cy="4097700"/>
          </a:xfrm>
          <a:prstGeom prst="diamond">
            <a:avLst/>
          </a:prstGeom>
          <a:noFill/>
          <a:ln>
            <a:noFill/>
          </a:ln>
        </p:spPr>
      </p:pic>
      <p:sp>
        <p:nvSpPr>
          <p:cNvPr id="3089" name="Google Shape;3089;p135"/>
          <p:cNvSpPr txBox="1"/>
          <p:nvPr>
            <p:ph idx="1" type="body"/>
          </p:nvPr>
        </p:nvSpPr>
        <p:spPr>
          <a:xfrm>
            <a:off x="814275" y="2074600"/>
            <a:ext cx="3688500" cy="4194000"/>
          </a:xfrm>
          <a:prstGeom prst="rect">
            <a:avLst/>
          </a:prstGeom>
        </p:spPr>
        <p:txBody>
          <a:bodyPr anchorCtr="0" anchor="ctr" bIns="91425" lIns="91425" spcFirstLastPara="1" rIns="91425" wrap="square" tIns="91425">
            <a:noAutofit/>
          </a:bodyPr>
          <a:lstStyle/>
          <a:p>
            <a:pPr indent="0" lvl="0" marL="0" rtl="0" algn="l">
              <a:spcBef>
                <a:spcPts val="600"/>
              </a:spcBef>
              <a:spcAft>
                <a:spcPts val="0"/>
              </a:spcAft>
              <a:buNone/>
            </a:pPr>
            <a:r>
              <a:rPr b="1" lang="en">
                <a:latin typeface="Roboto Condensed"/>
                <a:ea typeface="Roboto Condensed"/>
                <a:cs typeface="Roboto Condensed"/>
                <a:sym typeface="Roboto Condensed"/>
              </a:rPr>
              <a:t>Let’s stretch! Get ready!</a:t>
            </a:r>
            <a:endParaRPr b="1">
              <a:latin typeface="Roboto Condensed"/>
              <a:ea typeface="Roboto Condensed"/>
              <a:cs typeface="Roboto Condensed"/>
              <a:sym typeface="Roboto Condensed"/>
            </a:endParaRPr>
          </a:p>
          <a:p>
            <a:pPr indent="0" lvl="0" marL="0" rtl="0" algn="l">
              <a:spcBef>
                <a:spcPts val="1000"/>
              </a:spcBef>
              <a:spcAft>
                <a:spcPts val="0"/>
              </a:spcAft>
              <a:buNone/>
            </a:pPr>
            <a:r>
              <a:t/>
            </a:r>
            <a:endParaRPr b="1">
              <a:latin typeface="Roboto Condensed"/>
              <a:ea typeface="Roboto Condensed"/>
              <a:cs typeface="Roboto Condensed"/>
              <a:sym typeface="Roboto Condensed"/>
            </a:endParaRPr>
          </a:p>
          <a:p>
            <a:pPr indent="0" lvl="0" marL="0" rtl="0" algn="l">
              <a:spcBef>
                <a:spcPts val="1000"/>
              </a:spcBef>
              <a:spcAft>
                <a:spcPts val="0"/>
              </a:spcAft>
              <a:buNone/>
            </a:pPr>
            <a:r>
              <a:rPr lang="en"/>
              <a:t>Facilitator is going to call out “Touch ________”</a:t>
            </a:r>
            <a:endParaRPr/>
          </a:p>
          <a:p>
            <a:pPr indent="0" lvl="0" marL="0" rtl="0" algn="l">
              <a:spcBef>
                <a:spcPts val="1000"/>
              </a:spcBef>
              <a:spcAft>
                <a:spcPts val="0"/>
              </a:spcAft>
              <a:buNone/>
            </a:pPr>
            <a:r>
              <a:t/>
            </a:r>
            <a:endParaRPr/>
          </a:p>
          <a:p>
            <a:pPr indent="0" lvl="0" marL="0" rtl="0" algn="l">
              <a:spcBef>
                <a:spcPts val="1000"/>
              </a:spcBef>
              <a:spcAft>
                <a:spcPts val="1000"/>
              </a:spcAft>
              <a:buNone/>
            </a:pPr>
            <a:r>
              <a:rPr lang="en"/>
              <a:t>You have to touch that something. For example: “Touch Blue!” And you find something that is blue and touch it…</a:t>
            </a:r>
            <a:endParaRPr/>
          </a:p>
        </p:txBody>
      </p:sp>
      <p:sp>
        <p:nvSpPr>
          <p:cNvPr id="3090" name="Google Shape;3090;p135"/>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4" name="Shape 3094"/>
        <p:cNvGrpSpPr/>
        <p:nvPr/>
      </p:nvGrpSpPr>
      <p:grpSpPr>
        <a:xfrm>
          <a:off x="0" y="0"/>
          <a:ext cx="0" cy="0"/>
          <a:chOff x="0" y="0"/>
          <a:chExt cx="0" cy="0"/>
        </a:xfrm>
      </p:grpSpPr>
      <p:sp>
        <p:nvSpPr>
          <p:cNvPr id="3095" name="Google Shape;3095;p136"/>
          <p:cNvSpPr txBox="1"/>
          <p:nvPr>
            <p:ph idx="1" type="body"/>
          </p:nvPr>
        </p:nvSpPr>
        <p:spPr>
          <a:xfrm>
            <a:off x="814275" y="2074600"/>
            <a:ext cx="3688500" cy="4194000"/>
          </a:xfrm>
          <a:prstGeom prst="rect">
            <a:avLst/>
          </a:prstGeom>
        </p:spPr>
        <p:txBody>
          <a:bodyPr anchorCtr="0" anchor="ctr" bIns="91425" lIns="91425" spcFirstLastPara="1" rIns="91425" wrap="square" tIns="91425">
            <a:noAutofit/>
          </a:bodyPr>
          <a:lstStyle/>
          <a:p>
            <a:pPr indent="0" lvl="0" marL="0" rtl="0" algn="l">
              <a:spcBef>
                <a:spcPts val="600"/>
              </a:spcBef>
              <a:spcAft>
                <a:spcPts val="0"/>
              </a:spcAft>
              <a:buNone/>
            </a:pPr>
            <a:r>
              <a:rPr b="1" lang="en">
                <a:latin typeface="Roboto Condensed"/>
                <a:ea typeface="Roboto Condensed"/>
                <a:cs typeface="Roboto Condensed"/>
                <a:sym typeface="Roboto Condensed"/>
              </a:rPr>
              <a:t>I’m going to turn on “</a:t>
            </a:r>
            <a:r>
              <a:rPr b="1" lang="en" u="sng">
                <a:solidFill>
                  <a:schemeClr val="hlink"/>
                </a:solidFill>
                <a:latin typeface="Roboto Condensed"/>
                <a:ea typeface="Roboto Condensed"/>
                <a:cs typeface="Roboto Condensed"/>
                <a:sym typeface="Roboto Condensed"/>
                <a:hlinkClick r:id="rId3"/>
              </a:rPr>
              <a:t>Sharing my Computer Sound</a:t>
            </a:r>
            <a:r>
              <a:rPr b="1" lang="en">
                <a:latin typeface="Roboto Condensed"/>
                <a:ea typeface="Roboto Condensed"/>
                <a:cs typeface="Roboto Condensed"/>
                <a:sym typeface="Roboto Condensed"/>
              </a:rPr>
              <a:t>” and play some music on my computer…</a:t>
            </a:r>
            <a:endParaRPr b="1">
              <a:latin typeface="Roboto Condensed"/>
              <a:ea typeface="Roboto Condensed"/>
              <a:cs typeface="Roboto Condensed"/>
              <a:sym typeface="Roboto Condensed"/>
            </a:endParaRPr>
          </a:p>
          <a:p>
            <a:pPr indent="0" lvl="0" marL="0" rtl="0" algn="l">
              <a:spcBef>
                <a:spcPts val="1000"/>
              </a:spcBef>
              <a:spcAft>
                <a:spcPts val="0"/>
              </a:spcAft>
              <a:buNone/>
            </a:pPr>
            <a:r>
              <a:t/>
            </a:r>
            <a:endParaRPr b="1">
              <a:latin typeface="Roboto Condensed"/>
              <a:ea typeface="Roboto Condensed"/>
              <a:cs typeface="Roboto Condensed"/>
              <a:sym typeface="Roboto Condensed"/>
            </a:endParaRPr>
          </a:p>
          <a:p>
            <a:pPr indent="0" lvl="0" marL="0" rtl="0" algn="l">
              <a:spcBef>
                <a:spcPts val="1000"/>
              </a:spcBef>
              <a:spcAft>
                <a:spcPts val="1000"/>
              </a:spcAft>
              <a:buNone/>
            </a:pPr>
            <a:r>
              <a:rPr lang="en"/>
              <a:t>And let’s dance!</a:t>
            </a:r>
            <a:endParaRPr/>
          </a:p>
        </p:txBody>
      </p:sp>
      <p:sp>
        <p:nvSpPr>
          <p:cNvPr id="3096" name="Google Shape;3096;p136"/>
          <p:cNvSpPr txBox="1"/>
          <p:nvPr>
            <p:ph type="title"/>
          </p:nvPr>
        </p:nvSpPr>
        <p:spPr>
          <a:xfrm>
            <a:off x="228850"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DANCE</a:t>
            </a:r>
            <a:endParaRPr/>
          </a:p>
        </p:txBody>
      </p:sp>
      <p:pic>
        <p:nvPicPr>
          <p:cNvPr id="3097" name="Google Shape;3097;p136"/>
          <p:cNvPicPr preferRelativeResize="0"/>
          <p:nvPr/>
        </p:nvPicPr>
        <p:blipFill rotWithShape="1">
          <a:blip r:embed="rId4">
            <a:alphaModFix/>
          </a:blip>
          <a:srcRect b="0" l="14690" r="14683" t="0"/>
          <a:stretch/>
        </p:blipFill>
        <p:spPr>
          <a:xfrm>
            <a:off x="5084575" y="1621674"/>
            <a:ext cx="3688500" cy="3688500"/>
          </a:xfrm>
          <a:prstGeom prst="diamond">
            <a:avLst/>
          </a:prstGeom>
          <a:noFill/>
          <a:ln>
            <a:noFill/>
          </a:ln>
        </p:spPr>
      </p:pic>
      <p:sp>
        <p:nvSpPr>
          <p:cNvPr id="3098" name="Google Shape;3098;p136"/>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2" name="Shape 3102"/>
        <p:cNvGrpSpPr/>
        <p:nvPr/>
      </p:nvGrpSpPr>
      <p:grpSpPr>
        <a:xfrm>
          <a:off x="0" y="0"/>
          <a:ext cx="0" cy="0"/>
          <a:chOff x="0" y="0"/>
          <a:chExt cx="0" cy="0"/>
        </a:xfrm>
      </p:grpSpPr>
      <p:sp>
        <p:nvSpPr>
          <p:cNvPr id="3103" name="Google Shape;3103;p137"/>
          <p:cNvSpPr txBox="1"/>
          <p:nvPr>
            <p:ph type="ctrTitle"/>
          </p:nvPr>
        </p:nvSpPr>
        <p:spPr>
          <a:xfrm>
            <a:off x="685800" y="1454325"/>
            <a:ext cx="5405700" cy="3949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ONLINE </a:t>
            </a:r>
            <a:br>
              <a:rPr lang="en"/>
            </a:br>
            <a:r>
              <a:rPr lang="en" sz="7500">
                <a:solidFill>
                  <a:schemeClr val="accent3"/>
                </a:solidFill>
              </a:rPr>
              <a:t>OPENINGS</a:t>
            </a:r>
            <a:endParaRPr sz="7500">
              <a:solidFill>
                <a:schemeClr val="accent3"/>
              </a:solidFill>
            </a:endParaRPr>
          </a:p>
        </p:txBody>
      </p:sp>
      <p:pic>
        <p:nvPicPr>
          <p:cNvPr id="3104" name="Google Shape;3104;p137"/>
          <p:cNvPicPr preferRelativeResize="0"/>
          <p:nvPr/>
        </p:nvPicPr>
        <p:blipFill rotWithShape="1">
          <a:blip r:embed="rId3">
            <a:alphaModFix/>
          </a:blip>
          <a:srcRect b="50788" l="27064" r="27164" t="-678"/>
          <a:stretch/>
        </p:blipFill>
        <p:spPr>
          <a:xfrm>
            <a:off x="6249650" y="3333125"/>
            <a:ext cx="2615850" cy="2851175"/>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8" name="Shape 3108"/>
        <p:cNvGrpSpPr/>
        <p:nvPr/>
      </p:nvGrpSpPr>
      <p:grpSpPr>
        <a:xfrm>
          <a:off x="0" y="0"/>
          <a:ext cx="0" cy="0"/>
          <a:chOff x="0" y="0"/>
          <a:chExt cx="0" cy="0"/>
        </a:xfrm>
      </p:grpSpPr>
      <p:sp>
        <p:nvSpPr>
          <p:cNvPr id="3109" name="Google Shape;3109;p138"/>
          <p:cNvSpPr txBox="1"/>
          <p:nvPr>
            <p:ph idx="1" type="body"/>
          </p:nvPr>
        </p:nvSpPr>
        <p:spPr>
          <a:xfrm>
            <a:off x="990850" y="2281825"/>
            <a:ext cx="6176700" cy="3934800"/>
          </a:xfrm>
          <a:prstGeom prst="rect">
            <a:avLst/>
          </a:prstGeom>
        </p:spPr>
        <p:txBody>
          <a:bodyPr anchorCtr="0" anchor="ctr" bIns="91425" lIns="91425" spcFirstLastPara="1" rIns="91425" wrap="square" tIns="91425">
            <a:noAutofit/>
          </a:bodyPr>
          <a:lstStyle/>
          <a:p>
            <a:pPr indent="0" lvl="0" marL="0" rtl="0" algn="l">
              <a:spcBef>
                <a:spcPts val="600"/>
              </a:spcBef>
              <a:spcAft>
                <a:spcPts val="0"/>
              </a:spcAft>
              <a:buNone/>
            </a:pPr>
            <a:r>
              <a:rPr b="1" lang="en">
                <a:latin typeface="Roboto Condensed"/>
                <a:ea typeface="Roboto Condensed"/>
                <a:cs typeface="Roboto Condensed"/>
                <a:sym typeface="Roboto Condensed"/>
              </a:rPr>
              <a:t>Get anything you need to be present:</a:t>
            </a:r>
            <a:endParaRPr b="1">
              <a:latin typeface="Roboto Condensed"/>
              <a:ea typeface="Roboto Condensed"/>
              <a:cs typeface="Roboto Condensed"/>
              <a:sym typeface="Roboto Condensed"/>
            </a:endParaRPr>
          </a:p>
          <a:p>
            <a:pPr indent="0" lvl="0" marL="0" rtl="0" algn="l">
              <a:spcBef>
                <a:spcPts val="1000"/>
              </a:spcBef>
              <a:spcAft>
                <a:spcPts val="0"/>
              </a:spcAft>
              <a:buNone/>
            </a:pPr>
            <a:r>
              <a:t/>
            </a:r>
            <a:endParaRPr b="1">
              <a:latin typeface="Roboto Condensed"/>
              <a:ea typeface="Roboto Condensed"/>
              <a:cs typeface="Roboto Condensed"/>
              <a:sym typeface="Roboto Condensed"/>
            </a:endParaRPr>
          </a:p>
          <a:p>
            <a:pPr indent="0" lvl="0" marL="1371600" rtl="0" algn="l">
              <a:lnSpc>
                <a:spcPct val="200000"/>
              </a:lnSpc>
              <a:spcBef>
                <a:spcPts val="1000"/>
              </a:spcBef>
              <a:spcAft>
                <a:spcPts val="0"/>
              </a:spcAft>
              <a:buNone/>
            </a:pPr>
            <a:r>
              <a:rPr lang="en"/>
              <a:t>Remove distractions</a:t>
            </a:r>
            <a:endParaRPr/>
          </a:p>
          <a:p>
            <a:pPr indent="0" lvl="0" marL="3200400" rtl="0" algn="l">
              <a:lnSpc>
                <a:spcPct val="200000"/>
              </a:lnSpc>
              <a:spcBef>
                <a:spcPts val="2000"/>
              </a:spcBef>
              <a:spcAft>
                <a:spcPts val="0"/>
              </a:spcAft>
              <a:buNone/>
            </a:pPr>
            <a:r>
              <a:rPr lang="en"/>
              <a:t>Get a beverage</a:t>
            </a:r>
            <a:endParaRPr/>
          </a:p>
          <a:p>
            <a:pPr indent="0" lvl="0" marL="1371600" rtl="0" algn="l">
              <a:lnSpc>
                <a:spcPct val="200000"/>
              </a:lnSpc>
              <a:spcBef>
                <a:spcPts val="2000"/>
              </a:spcBef>
              <a:spcAft>
                <a:spcPts val="0"/>
              </a:spcAft>
              <a:buNone/>
            </a:pPr>
            <a:r>
              <a:rPr lang="en"/>
              <a:t>Get note-taking stuff</a:t>
            </a:r>
            <a:endParaRPr/>
          </a:p>
          <a:p>
            <a:pPr indent="0" lvl="0" marL="3200400" rtl="0" algn="l">
              <a:lnSpc>
                <a:spcPct val="200000"/>
              </a:lnSpc>
              <a:spcBef>
                <a:spcPts val="2000"/>
              </a:spcBef>
              <a:spcAft>
                <a:spcPts val="2000"/>
              </a:spcAft>
              <a:buNone/>
            </a:pPr>
            <a:r>
              <a:rPr lang="en"/>
              <a:t>Center yourself</a:t>
            </a:r>
            <a:endParaRPr/>
          </a:p>
        </p:txBody>
      </p:sp>
      <p:sp>
        <p:nvSpPr>
          <p:cNvPr id="3110" name="Google Shape;3110;p138"/>
          <p:cNvSpPr txBox="1"/>
          <p:nvPr>
            <p:ph type="title"/>
          </p:nvPr>
        </p:nvSpPr>
        <p:spPr>
          <a:xfrm>
            <a:off x="228850"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BE PRESENT</a:t>
            </a:r>
            <a:endParaRPr/>
          </a:p>
        </p:txBody>
      </p:sp>
      <p:sp>
        <p:nvSpPr>
          <p:cNvPr id="3111" name="Google Shape;3111;p138"/>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112" name="Google Shape;3112;p138"/>
          <p:cNvPicPr preferRelativeResize="0"/>
          <p:nvPr/>
        </p:nvPicPr>
        <p:blipFill rotWithShape="1">
          <a:blip r:embed="rId3">
            <a:alphaModFix/>
          </a:blip>
          <a:srcRect b="0" l="19997" r="20003" t="0"/>
          <a:stretch/>
        </p:blipFill>
        <p:spPr>
          <a:xfrm>
            <a:off x="1214575" y="4377899"/>
            <a:ext cx="1125600" cy="1125600"/>
          </a:xfrm>
          <a:prstGeom prst="diamond">
            <a:avLst/>
          </a:prstGeom>
          <a:noFill/>
          <a:ln>
            <a:noFill/>
          </a:ln>
        </p:spPr>
      </p:pic>
      <p:pic>
        <p:nvPicPr>
          <p:cNvPr id="3113" name="Google Shape;3113;p138"/>
          <p:cNvPicPr preferRelativeResize="0"/>
          <p:nvPr/>
        </p:nvPicPr>
        <p:blipFill rotWithShape="1">
          <a:blip r:embed="rId4">
            <a:alphaModFix/>
          </a:blip>
          <a:srcRect b="0" l="16666" r="16666" t="0"/>
          <a:stretch/>
        </p:blipFill>
        <p:spPr>
          <a:xfrm>
            <a:off x="3019325" y="3417124"/>
            <a:ext cx="1125600" cy="1125600"/>
          </a:xfrm>
          <a:prstGeom prst="diamond">
            <a:avLst/>
          </a:prstGeom>
          <a:noFill/>
          <a:ln>
            <a:noFill/>
          </a:ln>
        </p:spPr>
      </p:pic>
      <p:pic>
        <p:nvPicPr>
          <p:cNvPr id="3114" name="Google Shape;3114;p138"/>
          <p:cNvPicPr preferRelativeResize="0"/>
          <p:nvPr/>
        </p:nvPicPr>
        <p:blipFill rotWithShape="1">
          <a:blip r:embed="rId5">
            <a:alphaModFix/>
          </a:blip>
          <a:srcRect b="0" l="3170" r="30229" t="0"/>
          <a:stretch/>
        </p:blipFill>
        <p:spPr>
          <a:xfrm>
            <a:off x="3019325" y="5419299"/>
            <a:ext cx="1125600" cy="1125600"/>
          </a:xfrm>
          <a:prstGeom prst="diamond">
            <a:avLst/>
          </a:prstGeom>
          <a:noFill/>
          <a:ln>
            <a:noFill/>
          </a:ln>
        </p:spPr>
      </p:pic>
      <p:pic>
        <p:nvPicPr>
          <p:cNvPr id="3115" name="Google Shape;3115;p138"/>
          <p:cNvPicPr preferRelativeResize="0"/>
          <p:nvPr/>
        </p:nvPicPr>
        <p:blipFill rotWithShape="1">
          <a:blip r:embed="rId6">
            <a:alphaModFix/>
          </a:blip>
          <a:srcRect b="0" l="21205" r="12194" t="0"/>
          <a:stretch/>
        </p:blipFill>
        <p:spPr>
          <a:xfrm>
            <a:off x="1214575" y="2429437"/>
            <a:ext cx="1125600" cy="1125600"/>
          </a:xfrm>
          <a:prstGeom prst="diamond">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5" name="Shape 1515"/>
        <p:cNvGrpSpPr/>
        <p:nvPr/>
      </p:nvGrpSpPr>
      <p:grpSpPr>
        <a:xfrm>
          <a:off x="0" y="0"/>
          <a:ext cx="0" cy="0"/>
          <a:chOff x="0" y="0"/>
          <a:chExt cx="0" cy="0"/>
        </a:xfrm>
      </p:grpSpPr>
      <p:sp>
        <p:nvSpPr>
          <p:cNvPr id="1516" name="Google Shape;1516;p58"/>
          <p:cNvSpPr txBox="1"/>
          <p:nvPr>
            <p:ph type="title"/>
          </p:nvPr>
        </p:nvSpPr>
        <p:spPr>
          <a:xfrm>
            <a:off x="814275"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FISHBOWL</a:t>
            </a:r>
            <a:endParaRPr/>
          </a:p>
        </p:txBody>
      </p:sp>
      <p:sp>
        <p:nvSpPr>
          <p:cNvPr id="1517" name="Google Shape;1517;p58"/>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descr="Circle" id="1518" name="Google Shape;1518;p58" title="Circle"/>
          <p:cNvSpPr/>
          <p:nvPr/>
        </p:nvSpPr>
        <p:spPr>
          <a:xfrm>
            <a:off x="2157472" y="2224712"/>
            <a:ext cx="4038900" cy="3760200"/>
          </a:xfrm>
          <a:prstGeom prst="ellipse">
            <a:avLst/>
          </a:prstGeom>
          <a:noFill/>
          <a:ln cap="flat" cmpd="sng" w="15240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0">
              <a:latin typeface="Gentium Basic"/>
              <a:ea typeface="Gentium Basic"/>
              <a:cs typeface="Gentium Basic"/>
              <a:sym typeface="Gentium Basic"/>
            </a:endParaRPr>
          </a:p>
        </p:txBody>
      </p:sp>
      <p:sp>
        <p:nvSpPr>
          <p:cNvPr id="1519" name="Google Shape;1519;p58"/>
          <p:cNvSpPr/>
          <p:nvPr/>
        </p:nvSpPr>
        <p:spPr>
          <a:xfrm>
            <a:off x="1194550" y="3851847"/>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1520" name="Google Shape;1520;p58"/>
          <p:cNvSpPr/>
          <p:nvPr/>
        </p:nvSpPr>
        <p:spPr>
          <a:xfrm>
            <a:off x="3234274" y="4267604"/>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1521" name="Google Shape;1521;p58"/>
          <p:cNvSpPr/>
          <p:nvPr/>
        </p:nvSpPr>
        <p:spPr>
          <a:xfrm>
            <a:off x="4401206" y="4104785"/>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1522" name="Google Shape;1522;p58"/>
          <p:cNvSpPr/>
          <p:nvPr/>
        </p:nvSpPr>
        <p:spPr>
          <a:xfrm>
            <a:off x="2046544" y="5628135"/>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1523" name="Google Shape;1523;p58"/>
          <p:cNvSpPr/>
          <p:nvPr/>
        </p:nvSpPr>
        <p:spPr>
          <a:xfrm>
            <a:off x="6196501" y="4145039"/>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1524" name="Google Shape;1524;p58"/>
          <p:cNvSpPr/>
          <p:nvPr/>
        </p:nvSpPr>
        <p:spPr>
          <a:xfrm>
            <a:off x="5917970" y="4991160"/>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1525" name="Google Shape;1525;p58"/>
          <p:cNvSpPr/>
          <p:nvPr/>
        </p:nvSpPr>
        <p:spPr>
          <a:xfrm>
            <a:off x="2560406" y="2059513"/>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1526" name="Google Shape;1526;p58"/>
          <p:cNvSpPr/>
          <p:nvPr/>
        </p:nvSpPr>
        <p:spPr>
          <a:xfrm>
            <a:off x="5223794" y="2175051"/>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1527" name="Google Shape;1527;p58"/>
          <p:cNvSpPr/>
          <p:nvPr/>
        </p:nvSpPr>
        <p:spPr>
          <a:xfrm>
            <a:off x="5088023" y="5741330"/>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1528" name="Google Shape;1528;p58"/>
          <p:cNvSpPr/>
          <p:nvPr/>
        </p:nvSpPr>
        <p:spPr>
          <a:xfrm>
            <a:off x="3602899" y="6034529"/>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1529" name="Google Shape;1529;p58"/>
          <p:cNvSpPr/>
          <p:nvPr/>
        </p:nvSpPr>
        <p:spPr>
          <a:xfrm>
            <a:off x="4064158" y="1881852"/>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
        <p:nvSpPr>
          <p:cNvPr id="1530" name="Google Shape;1530;p58"/>
          <p:cNvSpPr/>
          <p:nvPr/>
        </p:nvSpPr>
        <p:spPr>
          <a:xfrm>
            <a:off x="3480807" y="3643168"/>
            <a:ext cx="920400" cy="293100"/>
          </a:xfrm>
          <a:prstGeom prst="roundRect">
            <a:avLst>
              <a:gd fmla="val 16667" name="adj"/>
            </a:avLst>
          </a:prstGeom>
          <a:solidFill>
            <a:srgbClr val="EFEFE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Gentium Basic"/>
                <a:ea typeface="Gentium Basic"/>
                <a:cs typeface="Gentium Basic"/>
                <a:sym typeface="Gentium Basic"/>
              </a:rPr>
              <a:t>Name</a:t>
            </a:r>
            <a:endParaRPr b="1" sz="2000">
              <a:latin typeface="Gentium Basic"/>
              <a:ea typeface="Gentium Basic"/>
              <a:cs typeface="Gentium Basic"/>
              <a:sym typeface="Gentium Basic"/>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9" name="Shape 3119"/>
        <p:cNvGrpSpPr/>
        <p:nvPr/>
      </p:nvGrpSpPr>
      <p:grpSpPr>
        <a:xfrm>
          <a:off x="0" y="0"/>
          <a:ext cx="0" cy="0"/>
          <a:chOff x="0" y="0"/>
          <a:chExt cx="0" cy="0"/>
        </a:xfrm>
      </p:grpSpPr>
      <p:sp>
        <p:nvSpPr>
          <p:cNvPr id="3120" name="Google Shape;3120;p139"/>
          <p:cNvSpPr txBox="1"/>
          <p:nvPr>
            <p:ph idx="1" type="body"/>
          </p:nvPr>
        </p:nvSpPr>
        <p:spPr>
          <a:xfrm>
            <a:off x="228850" y="1977025"/>
            <a:ext cx="3420300" cy="3934800"/>
          </a:xfrm>
          <a:prstGeom prst="rect">
            <a:avLst/>
          </a:prstGeom>
        </p:spPr>
        <p:txBody>
          <a:bodyPr anchorCtr="0" anchor="ctr" bIns="91425" lIns="91425" spcFirstLastPara="1" rIns="91425" wrap="square" tIns="91425">
            <a:noAutofit/>
          </a:bodyPr>
          <a:lstStyle/>
          <a:p>
            <a:pPr indent="0" lvl="0" marL="0" rtl="0" algn="l">
              <a:spcBef>
                <a:spcPts val="600"/>
              </a:spcBef>
              <a:spcAft>
                <a:spcPts val="1000"/>
              </a:spcAft>
              <a:buNone/>
            </a:pPr>
            <a:r>
              <a:rPr b="1" lang="en">
                <a:latin typeface="Roboto Condensed"/>
                <a:ea typeface="Roboto Condensed"/>
                <a:cs typeface="Roboto Condensed"/>
                <a:sym typeface="Roboto Condensed"/>
              </a:rPr>
              <a:t>You can open with rituals with one or two people going through a process — such as Pacific Pawa’s example on right.</a:t>
            </a:r>
            <a:endParaRPr b="1">
              <a:latin typeface="Roboto Condensed"/>
              <a:ea typeface="Roboto Condensed"/>
              <a:cs typeface="Roboto Condensed"/>
              <a:sym typeface="Roboto Condensed"/>
            </a:endParaRPr>
          </a:p>
        </p:txBody>
      </p:sp>
      <p:sp>
        <p:nvSpPr>
          <p:cNvPr id="3121" name="Google Shape;3121;p139"/>
          <p:cNvSpPr txBox="1"/>
          <p:nvPr>
            <p:ph type="title"/>
          </p:nvPr>
        </p:nvSpPr>
        <p:spPr>
          <a:xfrm>
            <a:off x="228850"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RITUALS</a:t>
            </a:r>
            <a:endParaRPr/>
          </a:p>
        </p:txBody>
      </p:sp>
      <p:sp>
        <p:nvSpPr>
          <p:cNvPr id="3122" name="Google Shape;3122;p139"/>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123" name="Google Shape;3123;p139" title="PPUF Graduation">
            <a:hlinkClick r:id="rId3"/>
          </p:cNvPr>
          <p:cNvPicPr preferRelativeResize="0"/>
          <p:nvPr/>
        </p:nvPicPr>
        <p:blipFill>
          <a:blip r:embed="rId4">
            <a:alphaModFix/>
          </a:blip>
          <a:stretch>
            <a:fillRect/>
          </a:stretch>
        </p:blipFill>
        <p:spPr>
          <a:xfrm>
            <a:off x="4232200" y="2109958"/>
            <a:ext cx="4275650" cy="3206738"/>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7" name="Shape 3127"/>
        <p:cNvGrpSpPr/>
        <p:nvPr/>
      </p:nvGrpSpPr>
      <p:grpSpPr>
        <a:xfrm>
          <a:off x="0" y="0"/>
          <a:ext cx="0" cy="0"/>
          <a:chOff x="0" y="0"/>
          <a:chExt cx="0" cy="0"/>
        </a:xfrm>
      </p:grpSpPr>
      <p:sp>
        <p:nvSpPr>
          <p:cNvPr id="3128" name="Google Shape;3128;p140"/>
          <p:cNvSpPr txBox="1"/>
          <p:nvPr>
            <p:ph idx="1" type="body"/>
          </p:nvPr>
        </p:nvSpPr>
        <p:spPr>
          <a:xfrm>
            <a:off x="228850" y="1977025"/>
            <a:ext cx="4334700" cy="3934800"/>
          </a:xfrm>
          <a:prstGeom prst="rect">
            <a:avLst/>
          </a:prstGeom>
        </p:spPr>
        <p:txBody>
          <a:bodyPr anchorCtr="0" anchor="ctr" bIns="91425" lIns="91425" spcFirstLastPara="1" rIns="91425" wrap="square" tIns="91425">
            <a:noAutofit/>
          </a:bodyPr>
          <a:lstStyle/>
          <a:p>
            <a:pPr indent="0" lvl="0" marL="0" rtl="0" algn="l">
              <a:spcBef>
                <a:spcPts val="600"/>
              </a:spcBef>
              <a:spcAft>
                <a:spcPts val="1000"/>
              </a:spcAft>
              <a:buNone/>
            </a:pPr>
            <a:r>
              <a:rPr b="1" lang="en">
                <a:latin typeface="Roboto Condensed"/>
                <a:ea typeface="Roboto Condensed"/>
                <a:cs typeface="Roboto Condensed"/>
                <a:sym typeface="Roboto Condensed"/>
              </a:rPr>
              <a:t>Take a moment to find an object that expresses a strength you bring to this gathering right now…</a:t>
            </a:r>
            <a:endParaRPr b="1">
              <a:latin typeface="Roboto Condensed"/>
              <a:ea typeface="Roboto Condensed"/>
              <a:cs typeface="Roboto Condensed"/>
              <a:sym typeface="Roboto Condensed"/>
            </a:endParaRPr>
          </a:p>
        </p:txBody>
      </p:sp>
      <p:sp>
        <p:nvSpPr>
          <p:cNvPr id="3129" name="Google Shape;3129;p140"/>
          <p:cNvSpPr txBox="1"/>
          <p:nvPr>
            <p:ph type="title"/>
          </p:nvPr>
        </p:nvSpPr>
        <p:spPr>
          <a:xfrm>
            <a:off x="228850"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GRAB AN OBJECT THAT SUPPORTS YOU…</a:t>
            </a:r>
            <a:endParaRPr/>
          </a:p>
        </p:txBody>
      </p:sp>
      <p:sp>
        <p:nvSpPr>
          <p:cNvPr id="3130" name="Google Shape;3130;p140"/>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131" name="Google Shape;3131;p140"/>
          <p:cNvPicPr preferRelativeResize="0"/>
          <p:nvPr/>
        </p:nvPicPr>
        <p:blipFill rotWithShape="1">
          <a:blip r:embed="rId3">
            <a:alphaModFix/>
          </a:blip>
          <a:srcRect b="0" l="12502" r="12495" t="0"/>
          <a:stretch/>
        </p:blipFill>
        <p:spPr>
          <a:xfrm>
            <a:off x="5378625" y="1889949"/>
            <a:ext cx="3420300" cy="3420300"/>
          </a:xfrm>
          <a:prstGeom prst="diamond">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5" name="Shape 3135"/>
        <p:cNvGrpSpPr/>
        <p:nvPr/>
      </p:nvGrpSpPr>
      <p:grpSpPr>
        <a:xfrm>
          <a:off x="0" y="0"/>
          <a:ext cx="0" cy="0"/>
          <a:chOff x="0" y="0"/>
          <a:chExt cx="0" cy="0"/>
        </a:xfrm>
      </p:grpSpPr>
      <p:sp>
        <p:nvSpPr>
          <p:cNvPr id="3136" name="Google Shape;3136;p141"/>
          <p:cNvSpPr txBox="1"/>
          <p:nvPr>
            <p:ph idx="1" type="body"/>
          </p:nvPr>
        </p:nvSpPr>
        <p:spPr>
          <a:xfrm>
            <a:off x="228850" y="2434225"/>
            <a:ext cx="7931100" cy="926100"/>
          </a:xfrm>
          <a:prstGeom prst="rect">
            <a:avLst/>
          </a:prstGeom>
        </p:spPr>
        <p:txBody>
          <a:bodyPr anchorCtr="0" anchor="ctr" bIns="91425" lIns="91425" spcFirstLastPara="1" rIns="91425" wrap="square" tIns="91425">
            <a:noAutofit/>
          </a:bodyPr>
          <a:lstStyle/>
          <a:p>
            <a:pPr indent="0" lvl="0" marL="0" rtl="0" algn="l">
              <a:spcBef>
                <a:spcPts val="600"/>
              </a:spcBef>
              <a:spcAft>
                <a:spcPts val="0"/>
              </a:spcAft>
              <a:buNone/>
            </a:pPr>
            <a:r>
              <a:rPr b="1" lang="en">
                <a:latin typeface="Roboto Condensed"/>
                <a:ea typeface="Roboto Condensed"/>
                <a:cs typeface="Roboto Condensed"/>
                <a:sym typeface="Roboto Condensed"/>
              </a:rPr>
              <a:t>We’ll be on this call for some time. </a:t>
            </a:r>
            <a:endParaRPr b="1">
              <a:latin typeface="Roboto Condensed"/>
              <a:ea typeface="Roboto Condensed"/>
              <a:cs typeface="Roboto Condensed"/>
              <a:sym typeface="Roboto Condensed"/>
            </a:endParaRPr>
          </a:p>
          <a:p>
            <a:pPr indent="0" lvl="0" marL="0" rtl="0" algn="l">
              <a:spcBef>
                <a:spcPts val="1400"/>
              </a:spcBef>
              <a:spcAft>
                <a:spcPts val="0"/>
              </a:spcAft>
              <a:buNone/>
            </a:pPr>
            <a:r>
              <a:rPr i="1" lang="en"/>
              <a:t>What would it be helpful for the group to ask so this space can be most useful to you?</a:t>
            </a:r>
            <a:endParaRPr i="1"/>
          </a:p>
          <a:p>
            <a:pPr indent="0" lvl="0" marL="0" rtl="0" algn="l">
              <a:spcBef>
                <a:spcPts val="1400"/>
              </a:spcBef>
              <a:spcAft>
                <a:spcPts val="1400"/>
              </a:spcAft>
              <a:buNone/>
            </a:pPr>
            <a:r>
              <a:t/>
            </a:r>
            <a:endParaRPr b="1" sz="1900">
              <a:latin typeface="Roboto Condensed"/>
              <a:ea typeface="Roboto Condensed"/>
              <a:cs typeface="Roboto Condensed"/>
              <a:sym typeface="Roboto Condensed"/>
            </a:endParaRPr>
          </a:p>
        </p:txBody>
      </p:sp>
      <p:sp>
        <p:nvSpPr>
          <p:cNvPr id="3137" name="Google Shape;3137;p141"/>
          <p:cNvSpPr txBox="1"/>
          <p:nvPr>
            <p:ph type="title"/>
          </p:nvPr>
        </p:nvSpPr>
        <p:spPr>
          <a:xfrm>
            <a:off x="228850"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REQUESTS FOR THIS CALL</a:t>
            </a:r>
            <a:endParaRPr/>
          </a:p>
        </p:txBody>
      </p:sp>
      <p:sp>
        <p:nvSpPr>
          <p:cNvPr id="3138" name="Google Shape;3138;p141"/>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3139" name="Google Shape;3139;p141"/>
          <p:cNvGraphicFramePr/>
          <p:nvPr/>
        </p:nvGraphicFramePr>
        <p:xfrm>
          <a:off x="307950" y="3567375"/>
          <a:ext cx="3000000" cy="3000000"/>
        </p:xfrm>
        <a:graphic>
          <a:graphicData uri="http://schemas.openxmlformats.org/drawingml/2006/table">
            <a:tbl>
              <a:tblPr>
                <a:noFill/>
                <a:tableStyleId>{70C08A56-CB41-4B30-BB42-1F7A9BFD3C8E}</a:tableStyleId>
              </a:tblPr>
              <a:tblGrid>
                <a:gridCol w="6977550"/>
              </a:tblGrid>
              <a:tr h="381000">
                <a:tc>
                  <a:txBody>
                    <a:bodyPr/>
                    <a:lstStyle/>
                    <a:p>
                      <a:pPr indent="0" lvl="0" marL="0" rtl="0" algn="l">
                        <a:spcBef>
                          <a:spcPts val="0"/>
                        </a:spcBef>
                        <a:spcAft>
                          <a:spcPts val="0"/>
                        </a:spcAft>
                        <a:buNone/>
                      </a:pPr>
                      <a:r>
                        <a:rPr b="1" lang="en"/>
                        <a:t>Enter requests below — and drag a star to affirm any specific request.</a:t>
                      </a:r>
                      <a:endParaRPr b="1"/>
                    </a:p>
                  </a:txBody>
                  <a:tcPr marT="91425" marB="91425" marR="91425" marL="91425">
                    <a:solidFill>
                      <a:schemeClr val="accent3"/>
                    </a:solidFill>
                  </a:tcPr>
                </a:tc>
              </a:tr>
              <a:tr h="381000">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r>
            </a:tbl>
          </a:graphicData>
        </a:graphic>
      </p:graphicFrame>
      <p:sp>
        <p:nvSpPr>
          <p:cNvPr id="3140" name="Google Shape;3140;p141"/>
          <p:cNvSpPr/>
          <p:nvPr/>
        </p:nvSpPr>
        <p:spPr>
          <a:xfrm>
            <a:off x="7873985" y="3646508"/>
            <a:ext cx="285975" cy="301862"/>
          </a:xfrm>
          <a:custGeom>
            <a:rect b="b" l="l" r="r" t="t"/>
            <a:pathLst>
              <a:path extrusionOk="0" fill="none" h="14419" w="15101">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chemeClr val="accent3"/>
          </a:solid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1"/>
              </a:solidFill>
            </a:endParaRPr>
          </a:p>
        </p:txBody>
      </p:sp>
      <p:sp>
        <p:nvSpPr>
          <p:cNvPr id="3141" name="Google Shape;3141;p141"/>
          <p:cNvSpPr/>
          <p:nvPr/>
        </p:nvSpPr>
        <p:spPr>
          <a:xfrm>
            <a:off x="8026385" y="3798908"/>
            <a:ext cx="285975" cy="301862"/>
          </a:xfrm>
          <a:custGeom>
            <a:rect b="b" l="l" r="r" t="t"/>
            <a:pathLst>
              <a:path extrusionOk="0" fill="none" h="14419" w="15101">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chemeClr val="accent3"/>
          </a:solid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1"/>
              </a:solidFill>
            </a:endParaRPr>
          </a:p>
        </p:txBody>
      </p:sp>
      <p:sp>
        <p:nvSpPr>
          <p:cNvPr id="3142" name="Google Shape;3142;p141"/>
          <p:cNvSpPr/>
          <p:nvPr/>
        </p:nvSpPr>
        <p:spPr>
          <a:xfrm>
            <a:off x="8178785" y="3951308"/>
            <a:ext cx="285975" cy="301862"/>
          </a:xfrm>
          <a:custGeom>
            <a:rect b="b" l="l" r="r" t="t"/>
            <a:pathLst>
              <a:path extrusionOk="0" fill="none" h="14419" w="15101">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chemeClr val="accent3"/>
          </a:solid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1"/>
              </a:solidFill>
            </a:endParaRPr>
          </a:p>
        </p:txBody>
      </p:sp>
      <p:sp>
        <p:nvSpPr>
          <p:cNvPr id="3143" name="Google Shape;3143;p141"/>
          <p:cNvSpPr/>
          <p:nvPr/>
        </p:nvSpPr>
        <p:spPr>
          <a:xfrm>
            <a:off x="8331185" y="4103708"/>
            <a:ext cx="285975" cy="301862"/>
          </a:xfrm>
          <a:custGeom>
            <a:rect b="b" l="l" r="r" t="t"/>
            <a:pathLst>
              <a:path extrusionOk="0" fill="none" h="14419" w="15101">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chemeClr val="accent3"/>
          </a:solid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1"/>
              </a:solidFill>
            </a:endParaRPr>
          </a:p>
        </p:txBody>
      </p:sp>
      <p:sp>
        <p:nvSpPr>
          <p:cNvPr id="3144" name="Google Shape;3144;p141"/>
          <p:cNvSpPr/>
          <p:nvPr/>
        </p:nvSpPr>
        <p:spPr>
          <a:xfrm>
            <a:off x="8483585" y="4256108"/>
            <a:ext cx="285975" cy="301862"/>
          </a:xfrm>
          <a:custGeom>
            <a:rect b="b" l="l" r="r" t="t"/>
            <a:pathLst>
              <a:path extrusionOk="0" fill="none" h="14419" w="15101">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chemeClr val="accent3"/>
          </a:solid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1"/>
              </a:solidFill>
            </a:endParaRPr>
          </a:p>
        </p:txBody>
      </p:sp>
      <p:sp>
        <p:nvSpPr>
          <p:cNvPr id="3145" name="Google Shape;3145;p141"/>
          <p:cNvSpPr/>
          <p:nvPr/>
        </p:nvSpPr>
        <p:spPr>
          <a:xfrm>
            <a:off x="8635985" y="4408508"/>
            <a:ext cx="285975" cy="301862"/>
          </a:xfrm>
          <a:custGeom>
            <a:rect b="b" l="l" r="r" t="t"/>
            <a:pathLst>
              <a:path extrusionOk="0" fill="none" h="14419" w="15101">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chemeClr val="accent3"/>
          </a:solid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1"/>
              </a:solidFill>
            </a:endParaRPr>
          </a:p>
        </p:txBody>
      </p:sp>
      <p:sp>
        <p:nvSpPr>
          <p:cNvPr id="3146" name="Google Shape;3146;p141"/>
          <p:cNvSpPr/>
          <p:nvPr/>
        </p:nvSpPr>
        <p:spPr>
          <a:xfrm>
            <a:off x="8788385" y="4560908"/>
            <a:ext cx="285975" cy="301862"/>
          </a:xfrm>
          <a:custGeom>
            <a:rect b="b" l="l" r="r" t="t"/>
            <a:pathLst>
              <a:path extrusionOk="0" fill="none" h="14419" w="15101">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chemeClr val="accent3"/>
          </a:solid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1"/>
              </a:solidFill>
            </a:endParaRPr>
          </a:p>
        </p:txBody>
      </p:sp>
      <p:sp>
        <p:nvSpPr>
          <p:cNvPr id="3147" name="Google Shape;3147;p141"/>
          <p:cNvSpPr/>
          <p:nvPr/>
        </p:nvSpPr>
        <p:spPr>
          <a:xfrm>
            <a:off x="7761523" y="4060558"/>
            <a:ext cx="285975" cy="301862"/>
          </a:xfrm>
          <a:custGeom>
            <a:rect b="b" l="l" r="r" t="t"/>
            <a:pathLst>
              <a:path extrusionOk="0" fill="none" h="14419" w="15101">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chemeClr val="accent3"/>
          </a:solid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1"/>
              </a:solidFill>
            </a:endParaRPr>
          </a:p>
        </p:txBody>
      </p:sp>
      <p:sp>
        <p:nvSpPr>
          <p:cNvPr id="3148" name="Google Shape;3148;p141"/>
          <p:cNvSpPr/>
          <p:nvPr/>
        </p:nvSpPr>
        <p:spPr>
          <a:xfrm>
            <a:off x="7913923" y="4212958"/>
            <a:ext cx="285975" cy="301862"/>
          </a:xfrm>
          <a:custGeom>
            <a:rect b="b" l="l" r="r" t="t"/>
            <a:pathLst>
              <a:path extrusionOk="0" fill="none" h="14419" w="15101">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chemeClr val="accent3"/>
          </a:solid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1"/>
              </a:solidFill>
            </a:endParaRPr>
          </a:p>
        </p:txBody>
      </p:sp>
      <p:sp>
        <p:nvSpPr>
          <p:cNvPr id="3149" name="Google Shape;3149;p141"/>
          <p:cNvSpPr/>
          <p:nvPr/>
        </p:nvSpPr>
        <p:spPr>
          <a:xfrm>
            <a:off x="8066323" y="4365358"/>
            <a:ext cx="285975" cy="301862"/>
          </a:xfrm>
          <a:custGeom>
            <a:rect b="b" l="l" r="r" t="t"/>
            <a:pathLst>
              <a:path extrusionOk="0" fill="none" h="14419" w="15101">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chemeClr val="accent3"/>
          </a:solid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1"/>
              </a:solidFill>
            </a:endParaRPr>
          </a:p>
        </p:txBody>
      </p:sp>
      <p:sp>
        <p:nvSpPr>
          <p:cNvPr id="3150" name="Google Shape;3150;p141"/>
          <p:cNvSpPr/>
          <p:nvPr/>
        </p:nvSpPr>
        <p:spPr>
          <a:xfrm>
            <a:off x="8218723" y="4517758"/>
            <a:ext cx="285975" cy="301862"/>
          </a:xfrm>
          <a:custGeom>
            <a:rect b="b" l="l" r="r" t="t"/>
            <a:pathLst>
              <a:path extrusionOk="0" fill="none" h="14419" w="15101">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chemeClr val="accent3"/>
          </a:solid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1"/>
              </a:solidFill>
            </a:endParaRPr>
          </a:p>
        </p:txBody>
      </p:sp>
      <p:sp>
        <p:nvSpPr>
          <p:cNvPr id="3151" name="Google Shape;3151;p141"/>
          <p:cNvSpPr/>
          <p:nvPr/>
        </p:nvSpPr>
        <p:spPr>
          <a:xfrm>
            <a:off x="8371123" y="4670158"/>
            <a:ext cx="285975" cy="301862"/>
          </a:xfrm>
          <a:custGeom>
            <a:rect b="b" l="l" r="r" t="t"/>
            <a:pathLst>
              <a:path extrusionOk="0" fill="none" h="14419" w="15101">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chemeClr val="accent3"/>
          </a:solid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1"/>
              </a:solidFill>
            </a:endParaRPr>
          </a:p>
        </p:txBody>
      </p:sp>
      <p:sp>
        <p:nvSpPr>
          <p:cNvPr id="3152" name="Google Shape;3152;p141"/>
          <p:cNvSpPr/>
          <p:nvPr/>
        </p:nvSpPr>
        <p:spPr>
          <a:xfrm>
            <a:off x="8523523" y="4822558"/>
            <a:ext cx="285975" cy="301862"/>
          </a:xfrm>
          <a:custGeom>
            <a:rect b="b" l="l" r="r" t="t"/>
            <a:pathLst>
              <a:path extrusionOk="0" fill="none" h="14419" w="15101">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chemeClr val="accent3"/>
          </a:solid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1"/>
              </a:solidFill>
            </a:endParaRPr>
          </a:p>
        </p:txBody>
      </p:sp>
      <p:sp>
        <p:nvSpPr>
          <p:cNvPr id="3153" name="Google Shape;3153;p141"/>
          <p:cNvSpPr/>
          <p:nvPr/>
        </p:nvSpPr>
        <p:spPr>
          <a:xfrm>
            <a:off x="8675923" y="4974958"/>
            <a:ext cx="285975" cy="301862"/>
          </a:xfrm>
          <a:custGeom>
            <a:rect b="b" l="l" r="r" t="t"/>
            <a:pathLst>
              <a:path extrusionOk="0" fill="none" h="14419" w="15101">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chemeClr val="accent3"/>
          </a:solid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1"/>
              </a:solidFill>
            </a:endParaRPr>
          </a:p>
        </p:txBody>
      </p:sp>
      <p:sp>
        <p:nvSpPr>
          <p:cNvPr id="3154" name="Google Shape;3154;p141"/>
          <p:cNvSpPr/>
          <p:nvPr/>
        </p:nvSpPr>
        <p:spPr>
          <a:xfrm>
            <a:off x="7609123" y="4533258"/>
            <a:ext cx="285975" cy="301862"/>
          </a:xfrm>
          <a:custGeom>
            <a:rect b="b" l="l" r="r" t="t"/>
            <a:pathLst>
              <a:path extrusionOk="0" fill="none" h="14419" w="15101">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chemeClr val="accent3"/>
          </a:solid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1"/>
              </a:solidFill>
            </a:endParaRPr>
          </a:p>
        </p:txBody>
      </p:sp>
      <p:sp>
        <p:nvSpPr>
          <p:cNvPr id="3155" name="Google Shape;3155;p141"/>
          <p:cNvSpPr/>
          <p:nvPr/>
        </p:nvSpPr>
        <p:spPr>
          <a:xfrm>
            <a:off x="7761523" y="4685658"/>
            <a:ext cx="285975" cy="301862"/>
          </a:xfrm>
          <a:custGeom>
            <a:rect b="b" l="l" r="r" t="t"/>
            <a:pathLst>
              <a:path extrusionOk="0" fill="none" h="14419" w="15101">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chemeClr val="accent3"/>
          </a:solid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1"/>
              </a:solidFill>
            </a:endParaRPr>
          </a:p>
        </p:txBody>
      </p:sp>
      <p:sp>
        <p:nvSpPr>
          <p:cNvPr id="3156" name="Google Shape;3156;p141"/>
          <p:cNvSpPr/>
          <p:nvPr/>
        </p:nvSpPr>
        <p:spPr>
          <a:xfrm>
            <a:off x="7913923" y="4838058"/>
            <a:ext cx="285975" cy="301862"/>
          </a:xfrm>
          <a:custGeom>
            <a:rect b="b" l="l" r="r" t="t"/>
            <a:pathLst>
              <a:path extrusionOk="0" fill="none" h="14419" w="15101">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chemeClr val="accent3"/>
          </a:solid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1"/>
              </a:solidFill>
            </a:endParaRPr>
          </a:p>
        </p:txBody>
      </p:sp>
      <p:sp>
        <p:nvSpPr>
          <p:cNvPr id="3157" name="Google Shape;3157;p141"/>
          <p:cNvSpPr/>
          <p:nvPr/>
        </p:nvSpPr>
        <p:spPr>
          <a:xfrm>
            <a:off x="8066323" y="4990458"/>
            <a:ext cx="285975" cy="301862"/>
          </a:xfrm>
          <a:custGeom>
            <a:rect b="b" l="l" r="r" t="t"/>
            <a:pathLst>
              <a:path extrusionOk="0" fill="none" h="14419" w="15101">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chemeClr val="accent3"/>
          </a:solid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1"/>
              </a:solidFill>
            </a:endParaRPr>
          </a:p>
        </p:txBody>
      </p:sp>
      <p:sp>
        <p:nvSpPr>
          <p:cNvPr id="3158" name="Google Shape;3158;p141"/>
          <p:cNvSpPr/>
          <p:nvPr/>
        </p:nvSpPr>
        <p:spPr>
          <a:xfrm>
            <a:off x="8218723" y="5142858"/>
            <a:ext cx="285975" cy="301862"/>
          </a:xfrm>
          <a:custGeom>
            <a:rect b="b" l="l" r="r" t="t"/>
            <a:pathLst>
              <a:path extrusionOk="0" fill="none" h="14419" w="15101">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chemeClr val="accent3"/>
          </a:solid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1"/>
              </a:solidFill>
            </a:endParaRPr>
          </a:p>
        </p:txBody>
      </p:sp>
      <p:sp>
        <p:nvSpPr>
          <p:cNvPr id="3159" name="Google Shape;3159;p141"/>
          <p:cNvSpPr/>
          <p:nvPr/>
        </p:nvSpPr>
        <p:spPr>
          <a:xfrm>
            <a:off x="8371123" y="5295258"/>
            <a:ext cx="285975" cy="301862"/>
          </a:xfrm>
          <a:custGeom>
            <a:rect b="b" l="l" r="r" t="t"/>
            <a:pathLst>
              <a:path extrusionOk="0" fill="none" h="14419" w="15101">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chemeClr val="accent3"/>
          </a:solid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1"/>
              </a:solidFill>
            </a:endParaRPr>
          </a:p>
        </p:txBody>
      </p:sp>
      <p:sp>
        <p:nvSpPr>
          <p:cNvPr id="3160" name="Google Shape;3160;p141"/>
          <p:cNvSpPr/>
          <p:nvPr/>
        </p:nvSpPr>
        <p:spPr>
          <a:xfrm>
            <a:off x="8523523" y="5447658"/>
            <a:ext cx="285975" cy="301862"/>
          </a:xfrm>
          <a:custGeom>
            <a:rect b="b" l="l" r="r" t="t"/>
            <a:pathLst>
              <a:path extrusionOk="0" fill="none" h="14419" w="15101">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chemeClr val="accent3"/>
          </a:solidFill>
          <a:ln cap="rnd" cmpd="sng" w="121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1"/>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4" name="Shape 3164"/>
        <p:cNvGrpSpPr/>
        <p:nvPr/>
      </p:nvGrpSpPr>
      <p:grpSpPr>
        <a:xfrm>
          <a:off x="0" y="0"/>
          <a:ext cx="0" cy="0"/>
          <a:chOff x="0" y="0"/>
          <a:chExt cx="0" cy="0"/>
        </a:xfrm>
      </p:grpSpPr>
      <p:grpSp>
        <p:nvGrpSpPr>
          <p:cNvPr id="3165" name="Google Shape;3165;p142"/>
          <p:cNvGrpSpPr/>
          <p:nvPr/>
        </p:nvGrpSpPr>
        <p:grpSpPr>
          <a:xfrm>
            <a:off x="140610" y="2122003"/>
            <a:ext cx="7030241" cy="4112187"/>
            <a:chOff x="233350" y="949250"/>
            <a:chExt cx="7137300" cy="3802300"/>
          </a:xfrm>
        </p:grpSpPr>
        <p:sp>
          <p:nvSpPr>
            <p:cNvPr id="3166" name="Google Shape;3166;p142"/>
            <p:cNvSpPr/>
            <p:nvPr/>
          </p:nvSpPr>
          <p:spPr>
            <a:xfrm>
              <a:off x="4428450" y="2808675"/>
              <a:ext cx="1478900" cy="330100"/>
            </a:xfrm>
            <a:custGeom>
              <a:rect b="b" l="l" r="r" t="t"/>
              <a:pathLst>
                <a:path extrusionOk="0" h="13204" w="59156">
                  <a:moveTo>
                    <a:pt x="1" y="0"/>
                  </a:moveTo>
                  <a:lnTo>
                    <a:pt x="1" y="0"/>
                  </a:lnTo>
                  <a:close/>
                  <a:moveTo>
                    <a:pt x="59155" y="13203"/>
                  </a:move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7" name="Google Shape;3167;p142"/>
            <p:cNvSpPr/>
            <p:nvPr/>
          </p:nvSpPr>
          <p:spPr>
            <a:xfrm>
              <a:off x="2909400" y="1076125"/>
              <a:ext cx="4118650" cy="3109225"/>
            </a:xfrm>
            <a:custGeom>
              <a:rect b="b" l="l" r="r" t="t"/>
              <a:pathLst>
                <a:path extrusionOk="0" h="124369" w="164746">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8" name="Google Shape;3168;p142"/>
            <p:cNvSpPr/>
            <p:nvPr/>
          </p:nvSpPr>
          <p:spPr>
            <a:xfrm>
              <a:off x="5913800" y="3523050"/>
              <a:ext cx="1109075" cy="813875"/>
            </a:xfrm>
            <a:custGeom>
              <a:rect b="b" l="l" r="r" t="t"/>
              <a:pathLst>
                <a:path extrusionOk="0" h="32555" w="44363">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9" name="Google Shape;3169;p142"/>
            <p:cNvSpPr/>
            <p:nvPr/>
          </p:nvSpPr>
          <p:spPr>
            <a:xfrm>
              <a:off x="6442175" y="3238700"/>
              <a:ext cx="571625" cy="311800"/>
            </a:xfrm>
            <a:custGeom>
              <a:rect b="b" l="l" r="r" t="t"/>
              <a:pathLst>
                <a:path extrusionOk="0" h="12472" w="22865">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0" name="Google Shape;3170;p142"/>
            <p:cNvSpPr/>
            <p:nvPr/>
          </p:nvSpPr>
          <p:spPr>
            <a:xfrm>
              <a:off x="5898675" y="3029225"/>
              <a:ext cx="282150" cy="318450"/>
            </a:xfrm>
            <a:custGeom>
              <a:rect b="b" l="l" r="r" t="t"/>
              <a:pathLst>
                <a:path extrusionOk="0" h="12738" w="11286">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1" name="Google Shape;3171;p142"/>
            <p:cNvSpPr/>
            <p:nvPr/>
          </p:nvSpPr>
          <p:spPr>
            <a:xfrm>
              <a:off x="5544400" y="3065225"/>
              <a:ext cx="541800" cy="430700"/>
            </a:xfrm>
            <a:custGeom>
              <a:rect b="b" l="l" r="r" t="t"/>
              <a:pathLst>
                <a:path extrusionOk="0" h="17228" w="21672">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2" name="Google Shape;3172;p142"/>
            <p:cNvSpPr/>
            <p:nvPr/>
          </p:nvSpPr>
          <p:spPr>
            <a:xfrm>
              <a:off x="4388700" y="3530600"/>
              <a:ext cx="227275" cy="395425"/>
            </a:xfrm>
            <a:custGeom>
              <a:rect b="b" l="l" r="r" t="t"/>
              <a:pathLst>
                <a:path extrusionOk="0" h="15817" w="9091">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3" name="Google Shape;3173;p142"/>
            <p:cNvSpPr/>
            <p:nvPr/>
          </p:nvSpPr>
          <p:spPr>
            <a:xfrm>
              <a:off x="6438300" y="1893850"/>
              <a:ext cx="267450" cy="418275"/>
            </a:xfrm>
            <a:custGeom>
              <a:rect b="b" l="l" r="r" t="t"/>
              <a:pathLst>
                <a:path extrusionOk="0" h="16731" w="10698">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4" name="Google Shape;3174;p142"/>
            <p:cNvSpPr/>
            <p:nvPr/>
          </p:nvSpPr>
          <p:spPr>
            <a:xfrm>
              <a:off x="6901875" y="4220725"/>
              <a:ext cx="468775" cy="354550"/>
            </a:xfrm>
            <a:custGeom>
              <a:rect b="b" l="l" r="r" t="t"/>
              <a:pathLst>
                <a:path extrusionOk="0" h="14182" w="18751">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5" name="Google Shape;3175;p142"/>
            <p:cNvSpPr/>
            <p:nvPr/>
          </p:nvSpPr>
          <p:spPr>
            <a:xfrm>
              <a:off x="6306100" y="2654825"/>
              <a:ext cx="232875" cy="385425"/>
            </a:xfrm>
            <a:custGeom>
              <a:rect b="b" l="l" r="r" t="t"/>
              <a:pathLst>
                <a:path extrusionOk="0" h="15417" w="9315">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6" name="Google Shape;3176;p142"/>
            <p:cNvSpPr/>
            <p:nvPr/>
          </p:nvSpPr>
          <p:spPr>
            <a:xfrm>
              <a:off x="6139750" y="3178550"/>
              <a:ext cx="185375" cy="227425"/>
            </a:xfrm>
            <a:custGeom>
              <a:rect b="b" l="l" r="r" t="t"/>
              <a:pathLst>
                <a:path extrusionOk="0" h="9097" w="7415">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7" name="Google Shape;3177;p142"/>
            <p:cNvSpPr/>
            <p:nvPr/>
          </p:nvSpPr>
          <p:spPr>
            <a:xfrm>
              <a:off x="4320000" y="1079225"/>
              <a:ext cx="260125" cy="163000"/>
            </a:xfrm>
            <a:custGeom>
              <a:rect b="b" l="l" r="r" t="t"/>
              <a:pathLst>
                <a:path extrusionOk="0" h="6520" w="10405">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8" name="Google Shape;3178;p142"/>
            <p:cNvSpPr/>
            <p:nvPr/>
          </p:nvSpPr>
          <p:spPr>
            <a:xfrm>
              <a:off x="3605850" y="1017225"/>
              <a:ext cx="246275" cy="88775"/>
            </a:xfrm>
            <a:custGeom>
              <a:rect b="b" l="l" r="r" t="t"/>
              <a:pathLst>
                <a:path extrusionOk="0" h="3551" w="9851">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9" name="Google Shape;3179;p142"/>
            <p:cNvSpPr/>
            <p:nvPr/>
          </p:nvSpPr>
          <p:spPr>
            <a:xfrm>
              <a:off x="3161275" y="1612775"/>
              <a:ext cx="115825" cy="115825"/>
            </a:xfrm>
            <a:custGeom>
              <a:rect b="b" l="l" r="r" t="t"/>
              <a:pathLst>
                <a:path extrusionOk="0" h="4633" w="4633">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0" name="Google Shape;3180;p142"/>
            <p:cNvSpPr/>
            <p:nvPr/>
          </p:nvSpPr>
          <p:spPr>
            <a:xfrm>
              <a:off x="6082850" y="3458350"/>
              <a:ext cx="215350" cy="82375"/>
            </a:xfrm>
            <a:custGeom>
              <a:rect b="b" l="l" r="r" t="t"/>
              <a:pathLst>
                <a:path extrusionOk="0" h="3295" w="8614">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1" name="Google Shape;3181;p142"/>
            <p:cNvSpPr/>
            <p:nvPr/>
          </p:nvSpPr>
          <p:spPr>
            <a:xfrm>
              <a:off x="5726825" y="1103850"/>
              <a:ext cx="262175" cy="54825"/>
            </a:xfrm>
            <a:custGeom>
              <a:rect b="b" l="l" r="r" t="t"/>
              <a:pathLst>
                <a:path extrusionOk="0" h="2193" w="10487">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2" name="Google Shape;3182;p142"/>
            <p:cNvSpPr/>
            <p:nvPr/>
          </p:nvSpPr>
          <p:spPr>
            <a:xfrm>
              <a:off x="6497925" y="4391525"/>
              <a:ext cx="125725" cy="97375"/>
            </a:xfrm>
            <a:custGeom>
              <a:rect b="b" l="l" r="r" t="t"/>
              <a:pathLst>
                <a:path extrusionOk="0" h="3895" w="5029">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3" name="Google Shape;3183;p142"/>
            <p:cNvSpPr/>
            <p:nvPr/>
          </p:nvSpPr>
          <p:spPr>
            <a:xfrm>
              <a:off x="5334875" y="2906300"/>
              <a:ext cx="82100" cy="128050"/>
            </a:xfrm>
            <a:custGeom>
              <a:rect b="b" l="l" r="r" t="t"/>
              <a:pathLst>
                <a:path extrusionOk="0" h="5122" w="3284">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4" name="Google Shape;3184;p142"/>
            <p:cNvSpPr/>
            <p:nvPr/>
          </p:nvSpPr>
          <p:spPr>
            <a:xfrm>
              <a:off x="4869125" y="997550"/>
              <a:ext cx="160750" cy="66150"/>
            </a:xfrm>
            <a:custGeom>
              <a:rect b="b" l="l" r="r" t="t"/>
              <a:pathLst>
                <a:path extrusionOk="0" h="2646" w="643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5" name="Google Shape;3185;p142"/>
            <p:cNvSpPr/>
            <p:nvPr/>
          </p:nvSpPr>
          <p:spPr>
            <a:xfrm>
              <a:off x="3763550" y="998475"/>
              <a:ext cx="117975" cy="55725"/>
            </a:xfrm>
            <a:custGeom>
              <a:rect b="b" l="l" r="r" t="t"/>
              <a:pathLst>
                <a:path extrusionOk="0" h="2229" w="4719">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6" name="Google Shape;3186;p142"/>
            <p:cNvSpPr/>
            <p:nvPr/>
          </p:nvSpPr>
          <p:spPr>
            <a:xfrm>
              <a:off x="6244750" y="3463175"/>
              <a:ext cx="127900" cy="76650"/>
            </a:xfrm>
            <a:custGeom>
              <a:rect b="b" l="l" r="r" t="t"/>
              <a:pathLst>
                <a:path extrusionOk="0" h="3066" w="5116">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7" name="Google Shape;3187;p142"/>
            <p:cNvSpPr/>
            <p:nvPr/>
          </p:nvSpPr>
          <p:spPr>
            <a:xfrm>
              <a:off x="6286725" y="2464325"/>
              <a:ext cx="67775" cy="93850"/>
            </a:xfrm>
            <a:custGeom>
              <a:rect b="b" l="l" r="r" t="t"/>
              <a:pathLst>
                <a:path extrusionOk="0" h="3754" w="2711">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8" name="Google Shape;3188;p142"/>
            <p:cNvSpPr/>
            <p:nvPr/>
          </p:nvSpPr>
          <p:spPr>
            <a:xfrm>
              <a:off x="6279300" y="2861375"/>
              <a:ext cx="75625" cy="97275"/>
            </a:xfrm>
            <a:custGeom>
              <a:rect b="b" l="l" r="r" t="t"/>
              <a:pathLst>
                <a:path extrusionOk="0" h="3891" w="3025">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9" name="Google Shape;3189;p142"/>
            <p:cNvSpPr/>
            <p:nvPr/>
          </p:nvSpPr>
          <p:spPr>
            <a:xfrm>
              <a:off x="4145025" y="994975"/>
              <a:ext cx="111500" cy="47325"/>
            </a:xfrm>
            <a:custGeom>
              <a:rect b="b" l="l" r="r" t="t"/>
              <a:pathLst>
                <a:path extrusionOk="0" h="1893" w="446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0" name="Google Shape;3190;p142"/>
            <p:cNvSpPr/>
            <p:nvPr/>
          </p:nvSpPr>
          <p:spPr>
            <a:xfrm>
              <a:off x="7213625" y="3803350"/>
              <a:ext cx="74075" cy="80050"/>
            </a:xfrm>
            <a:custGeom>
              <a:rect b="b" l="l" r="r" t="t"/>
              <a:pathLst>
                <a:path extrusionOk="0" h="3202" w="2963">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1" name="Google Shape;3191;p142"/>
            <p:cNvSpPr/>
            <p:nvPr/>
          </p:nvSpPr>
          <p:spPr>
            <a:xfrm>
              <a:off x="6542025" y="3118350"/>
              <a:ext cx="66075" cy="79800"/>
            </a:xfrm>
            <a:custGeom>
              <a:rect b="b" l="l" r="r" t="t"/>
              <a:pathLst>
                <a:path extrusionOk="0" h="3192" w="2643">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2" name="Google Shape;3192;p142"/>
            <p:cNvSpPr/>
            <p:nvPr/>
          </p:nvSpPr>
          <p:spPr>
            <a:xfrm>
              <a:off x="4278100" y="987200"/>
              <a:ext cx="87225" cy="50150"/>
            </a:xfrm>
            <a:custGeom>
              <a:rect b="b" l="l" r="r" t="t"/>
              <a:pathLst>
                <a:path extrusionOk="0" h="2006" w="3489">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3" name="Google Shape;3193;p142"/>
            <p:cNvSpPr/>
            <p:nvPr/>
          </p:nvSpPr>
          <p:spPr>
            <a:xfrm>
              <a:off x="6595650" y="1204100"/>
              <a:ext cx="81075" cy="41800"/>
            </a:xfrm>
            <a:custGeom>
              <a:rect b="b" l="l" r="r" t="t"/>
              <a:pathLst>
                <a:path extrusionOk="0" h="1672" w="3243">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4" name="Google Shape;3194;p142"/>
            <p:cNvSpPr/>
            <p:nvPr/>
          </p:nvSpPr>
          <p:spPr>
            <a:xfrm>
              <a:off x="5040350" y="1034625"/>
              <a:ext cx="81550" cy="46975"/>
            </a:xfrm>
            <a:custGeom>
              <a:rect b="b" l="l" r="r" t="t"/>
              <a:pathLst>
                <a:path extrusionOk="0" h="1879" w="3262">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5" name="Google Shape;3195;p142"/>
            <p:cNvSpPr/>
            <p:nvPr/>
          </p:nvSpPr>
          <p:spPr>
            <a:xfrm>
              <a:off x="6380950" y="3302475"/>
              <a:ext cx="77800" cy="40225"/>
            </a:xfrm>
            <a:custGeom>
              <a:rect b="b" l="l" r="r" t="t"/>
              <a:pathLst>
                <a:path extrusionOk="0" h="1609" w="3112">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6" name="Google Shape;3196;p142"/>
            <p:cNvSpPr/>
            <p:nvPr/>
          </p:nvSpPr>
          <p:spPr>
            <a:xfrm>
              <a:off x="4384825" y="996700"/>
              <a:ext cx="62025" cy="39775"/>
            </a:xfrm>
            <a:custGeom>
              <a:rect b="b" l="l" r="r" t="t"/>
              <a:pathLst>
                <a:path extrusionOk="0" h="1591" w="2481">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7" name="Google Shape;3197;p142"/>
            <p:cNvSpPr/>
            <p:nvPr/>
          </p:nvSpPr>
          <p:spPr>
            <a:xfrm>
              <a:off x="2100625" y="1004500"/>
              <a:ext cx="520200" cy="95050"/>
            </a:xfrm>
            <a:custGeom>
              <a:rect b="b" l="l" r="r" t="t"/>
              <a:pathLst>
                <a:path extrusionOk="0" h="3802" w="20808">
                  <a:moveTo>
                    <a:pt x="20756" y="0"/>
                  </a:moveTo>
                  <a:lnTo>
                    <a:pt x="20738" y="17"/>
                  </a:lnTo>
                  <a:lnTo>
                    <a:pt x="20773" y="17"/>
                  </a:lnTo>
                  <a:lnTo>
                    <a:pt x="20808" y="0"/>
                  </a:lnTo>
                  <a:close/>
                  <a:moveTo>
                    <a:pt x="1" y="3785"/>
                  </a:moveTo>
                  <a:lnTo>
                    <a:pt x="1" y="3802"/>
                  </a:lnTo>
                  <a:lnTo>
                    <a:pt x="18" y="3802"/>
                  </a:lnTo>
                  <a:lnTo>
                    <a:pt x="18" y="3785"/>
                  </a:ln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8" name="Google Shape;3198;p142"/>
            <p:cNvSpPr/>
            <p:nvPr/>
          </p:nvSpPr>
          <p:spPr>
            <a:xfrm>
              <a:off x="233350" y="949250"/>
              <a:ext cx="3232550" cy="3802300"/>
            </a:xfrm>
            <a:custGeom>
              <a:rect b="b" l="l" r="r" t="t"/>
              <a:pathLst>
                <a:path extrusionOk="0" h="152092" w="129302">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9" name="Google Shape;3199;p142"/>
            <p:cNvSpPr/>
            <p:nvPr/>
          </p:nvSpPr>
          <p:spPr>
            <a:xfrm>
              <a:off x="1581325" y="1051125"/>
              <a:ext cx="283000" cy="91675"/>
            </a:xfrm>
            <a:custGeom>
              <a:rect b="b" l="l" r="r" t="t"/>
              <a:pathLst>
                <a:path extrusionOk="0" h="3667" w="1132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0" name="Google Shape;3200;p142"/>
            <p:cNvSpPr/>
            <p:nvPr/>
          </p:nvSpPr>
          <p:spPr>
            <a:xfrm>
              <a:off x="3144425" y="1319375"/>
              <a:ext cx="213450" cy="95575"/>
            </a:xfrm>
            <a:custGeom>
              <a:rect b="b" l="l" r="r" t="t"/>
              <a:pathLst>
                <a:path extrusionOk="0" h="3823" w="8538">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1" name="Google Shape;3201;p142"/>
            <p:cNvSpPr/>
            <p:nvPr/>
          </p:nvSpPr>
          <p:spPr>
            <a:xfrm>
              <a:off x="1453000" y="2509000"/>
              <a:ext cx="263575" cy="113100"/>
            </a:xfrm>
            <a:custGeom>
              <a:rect b="b" l="l" r="r" t="t"/>
              <a:pathLst>
                <a:path extrusionOk="0" h="4524" w="10543">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2" name="Google Shape;3202;p142"/>
            <p:cNvSpPr/>
            <p:nvPr/>
          </p:nvSpPr>
          <p:spPr>
            <a:xfrm>
              <a:off x="1880725" y="1020350"/>
              <a:ext cx="162025" cy="112025"/>
            </a:xfrm>
            <a:custGeom>
              <a:rect b="b" l="l" r="r" t="t"/>
              <a:pathLst>
                <a:path extrusionOk="0" h="4481" w="6481">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3" name="Google Shape;3203;p142"/>
            <p:cNvSpPr/>
            <p:nvPr/>
          </p:nvSpPr>
          <p:spPr>
            <a:xfrm>
              <a:off x="1688900" y="2603450"/>
              <a:ext cx="165050" cy="73950"/>
            </a:xfrm>
            <a:custGeom>
              <a:rect b="b" l="l" r="r" t="t"/>
              <a:pathLst>
                <a:path extrusionOk="0" h="2958" w="6602">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4" name="Google Shape;3204;p142"/>
            <p:cNvSpPr/>
            <p:nvPr/>
          </p:nvSpPr>
          <p:spPr>
            <a:xfrm>
              <a:off x="1922200" y="1344925"/>
              <a:ext cx="129625" cy="64525"/>
            </a:xfrm>
            <a:custGeom>
              <a:rect b="b" l="l" r="r" t="t"/>
              <a:pathLst>
                <a:path extrusionOk="0" h="2581" w="5185">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5" name="Google Shape;3205;p142"/>
            <p:cNvSpPr/>
            <p:nvPr/>
          </p:nvSpPr>
          <p:spPr>
            <a:xfrm>
              <a:off x="1787825" y="1030550"/>
              <a:ext cx="94250" cy="44825"/>
            </a:xfrm>
            <a:custGeom>
              <a:rect b="b" l="l" r="r" t="t"/>
              <a:pathLst>
                <a:path extrusionOk="0" h="1793" w="377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6" name="Google Shape;3206;p142"/>
            <p:cNvSpPr/>
            <p:nvPr/>
          </p:nvSpPr>
          <p:spPr>
            <a:xfrm>
              <a:off x="1870350" y="2639275"/>
              <a:ext cx="59225" cy="44325"/>
            </a:xfrm>
            <a:custGeom>
              <a:rect b="b" l="l" r="r" t="t"/>
              <a:pathLst>
                <a:path extrusionOk="0" h="1773" w="2369">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7" name="Google Shape;3207;p142"/>
            <p:cNvSpPr/>
            <p:nvPr/>
          </p:nvSpPr>
          <p:spPr>
            <a:xfrm>
              <a:off x="2264800" y="4630125"/>
              <a:ext cx="62675" cy="39225"/>
            </a:xfrm>
            <a:custGeom>
              <a:rect b="b" l="l" r="r" t="t"/>
              <a:pathLst>
                <a:path extrusionOk="0" h="1569" w="2507">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8" name="Google Shape;3208;p142"/>
            <p:cNvSpPr/>
            <p:nvPr/>
          </p:nvSpPr>
          <p:spPr>
            <a:xfrm>
              <a:off x="1604225" y="2645350"/>
              <a:ext cx="56175" cy="38275"/>
            </a:xfrm>
            <a:custGeom>
              <a:rect b="b" l="l" r="r" t="t"/>
              <a:pathLst>
                <a:path extrusionOk="0" h="1531" w="2247">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9" name="Google Shape;3209;p142"/>
            <p:cNvSpPr/>
            <p:nvPr/>
          </p:nvSpPr>
          <p:spPr>
            <a:xfrm>
              <a:off x="7045475" y="3384250"/>
              <a:ext cx="47375" cy="53550"/>
            </a:xfrm>
            <a:custGeom>
              <a:rect b="b" l="l" r="r" t="t"/>
              <a:pathLst>
                <a:path extrusionOk="0" h="2142" w="1895">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0" name="Google Shape;3210;p142"/>
            <p:cNvSpPr/>
            <p:nvPr/>
          </p:nvSpPr>
          <p:spPr>
            <a:xfrm>
              <a:off x="4291500" y="1250400"/>
              <a:ext cx="54900" cy="37900"/>
            </a:xfrm>
            <a:custGeom>
              <a:rect b="b" l="l" r="r" t="t"/>
              <a:pathLst>
                <a:path extrusionOk="0" h="1516" w="2196">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1" name="Google Shape;3211;p142"/>
            <p:cNvSpPr/>
            <p:nvPr/>
          </p:nvSpPr>
          <p:spPr>
            <a:xfrm>
              <a:off x="6323375" y="3314875"/>
              <a:ext cx="50125" cy="37325"/>
            </a:xfrm>
            <a:custGeom>
              <a:rect b="b" l="l" r="r" t="t"/>
              <a:pathLst>
                <a:path extrusionOk="0" h="1493" w="2005">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2" name="Google Shape;3212;p142"/>
            <p:cNvSpPr/>
            <p:nvPr/>
          </p:nvSpPr>
          <p:spPr>
            <a:xfrm>
              <a:off x="6680225" y="1890750"/>
              <a:ext cx="46075" cy="42200"/>
            </a:xfrm>
            <a:custGeom>
              <a:rect b="b" l="l" r="r" t="t"/>
              <a:pathLst>
                <a:path extrusionOk="0" h="1688" w="1843">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3" name="Google Shape;3213;p142"/>
            <p:cNvSpPr/>
            <p:nvPr/>
          </p:nvSpPr>
          <p:spPr>
            <a:xfrm>
              <a:off x="3550975" y="1955400"/>
              <a:ext cx="53600" cy="126175"/>
            </a:xfrm>
            <a:custGeom>
              <a:rect b="b" l="l" r="r" t="t"/>
              <a:pathLst>
                <a:path extrusionOk="0" h="5047" w="2144">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4" name="Google Shape;3214;p142"/>
            <p:cNvSpPr/>
            <p:nvPr/>
          </p:nvSpPr>
          <p:spPr>
            <a:xfrm>
              <a:off x="3910000" y="2161475"/>
              <a:ext cx="93775" cy="45400"/>
            </a:xfrm>
            <a:custGeom>
              <a:rect b="b" l="l" r="r" t="t"/>
              <a:pathLst>
                <a:path extrusionOk="0" h="1816" w="3751">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5" name="Google Shape;3215;p142"/>
            <p:cNvSpPr/>
            <p:nvPr/>
          </p:nvSpPr>
          <p:spPr>
            <a:xfrm>
              <a:off x="4125600" y="2173875"/>
              <a:ext cx="50575" cy="37600"/>
            </a:xfrm>
            <a:custGeom>
              <a:rect b="b" l="l" r="r" t="t"/>
              <a:pathLst>
                <a:path extrusionOk="0" h="1504" w="2023">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6" name="Google Shape;3216;p142"/>
            <p:cNvSpPr/>
            <p:nvPr/>
          </p:nvSpPr>
          <p:spPr>
            <a:xfrm>
              <a:off x="3415775" y="2038325"/>
              <a:ext cx="44925" cy="38175"/>
            </a:xfrm>
            <a:custGeom>
              <a:rect b="b" l="l" r="r" t="t"/>
              <a:pathLst>
                <a:path extrusionOk="0" h="1527" w="1797">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17" name="Google Shape;3217;p142"/>
          <p:cNvGrpSpPr/>
          <p:nvPr/>
        </p:nvGrpSpPr>
        <p:grpSpPr>
          <a:xfrm>
            <a:off x="7424609" y="5558558"/>
            <a:ext cx="39969" cy="77567"/>
            <a:chOff x="233350" y="949250"/>
            <a:chExt cx="7137300" cy="3802300"/>
          </a:xfrm>
        </p:grpSpPr>
        <p:sp>
          <p:nvSpPr>
            <p:cNvPr id="3218" name="Google Shape;3218;p142"/>
            <p:cNvSpPr/>
            <p:nvPr/>
          </p:nvSpPr>
          <p:spPr>
            <a:xfrm>
              <a:off x="4428450" y="2808675"/>
              <a:ext cx="1478900" cy="330100"/>
            </a:xfrm>
            <a:custGeom>
              <a:rect b="b" l="l" r="r" t="t"/>
              <a:pathLst>
                <a:path extrusionOk="0" h="13204" w="59156">
                  <a:moveTo>
                    <a:pt x="1" y="0"/>
                  </a:moveTo>
                  <a:lnTo>
                    <a:pt x="1" y="0"/>
                  </a:lnTo>
                  <a:close/>
                  <a:moveTo>
                    <a:pt x="59155" y="13203"/>
                  </a:move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9" name="Google Shape;3219;p142"/>
            <p:cNvSpPr/>
            <p:nvPr/>
          </p:nvSpPr>
          <p:spPr>
            <a:xfrm>
              <a:off x="2909400" y="1076125"/>
              <a:ext cx="4118650" cy="3109225"/>
            </a:xfrm>
            <a:custGeom>
              <a:rect b="b" l="l" r="r" t="t"/>
              <a:pathLst>
                <a:path extrusionOk="0" h="124369" w="164746">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0" name="Google Shape;3220;p142"/>
            <p:cNvSpPr/>
            <p:nvPr/>
          </p:nvSpPr>
          <p:spPr>
            <a:xfrm>
              <a:off x="5913800" y="3523050"/>
              <a:ext cx="1109075" cy="813875"/>
            </a:xfrm>
            <a:custGeom>
              <a:rect b="b" l="l" r="r" t="t"/>
              <a:pathLst>
                <a:path extrusionOk="0" h="32555" w="44363">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1" name="Google Shape;3221;p142"/>
            <p:cNvSpPr/>
            <p:nvPr/>
          </p:nvSpPr>
          <p:spPr>
            <a:xfrm>
              <a:off x="6442175" y="3238700"/>
              <a:ext cx="571625" cy="311800"/>
            </a:xfrm>
            <a:custGeom>
              <a:rect b="b" l="l" r="r" t="t"/>
              <a:pathLst>
                <a:path extrusionOk="0" h="12472" w="22865">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2" name="Google Shape;3222;p142"/>
            <p:cNvSpPr/>
            <p:nvPr/>
          </p:nvSpPr>
          <p:spPr>
            <a:xfrm>
              <a:off x="5898675" y="3029225"/>
              <a:ext cx="282150" cy="318450"/>
            </a:xfrm>
            <a:custGeom>
              <a:rect b="b" l="l" r="r" t="t"/>
              <a:pathLst>
                <a:path extrusionOk="0" h="12738" w="11286">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3" name="Google Shape;3223;p142"/>
            <p:cNvSpPr/>
            <p:nvPr/>
          </p:nvSpPr>
          <p:spPr>
            <a:xfrm>
              <a:off x="5544400" y="3065225"/>
              <a:ext cx="541800" cy="430700"/>
            </a:xfrm>
            <a:custGeom>
              <a:rect b="b" l="l" r="r" t="t"/>
              <a:pathLst>
                <a:path extrusionOk="0" h="17228" w="21672">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4" name="Google Shape;3224;p142"/>
            <p:cNvSpPr/>
            <p:nvPr/>
          </p:nvSpPr>
          <p:spPr>
            <a:xfrm>
              <a:off x="4388700" y="3530600"/>
              <a:ext cx="227275" cy="395425"/>
            </a:xfrm>
            <a:custGeom>
              <a:rect b="b" l="l" r="r" t="t"/>
              <a:pathLst>
                <a:path extrusionOk="0" h="15817" w="9091">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5" name="Google Shape;3225;p142"/>
            <p:cNvSpPr/>
            <p:nvPr/>
          </p:nvSpPr>
          <p:spPr>
            <a:xfrm>
              <a:off x="6438300" y="1893850"/>
              <a:ext cx="267450" cy="418275"/>
            </a:xfrm>
            <a:custGeom>
              <a:rect b="b" l="l" r="r" t="t"/>
              <a:pathLst>
                <a:path extrusionOk="0" h="16731" w="10698">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6" name="Google Shape;3226;p142"/>
            <p:cNvSpPr/>
            <p:nvPr/>
          </p:nvSpPr>
          <p:spPr>
            <a:xfrm>
              <a:off x="6901875" y="4220725"/>
              <a:ext cx="468775" cy="354550"/>
            </a:xfrm>
            <a:custGeom>
              <a:rect b="b" l="l" r="r" t="t"/>
              <a:pathLst>
                <a:path extrusionOk="0" h="14182" w="18751">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7" name="Google Shape;3227;p142"/>
            <p:cNvSpPr/>
            <p:nvPr/>
          </p:nvSpPr>
          <p:spPr>
            <a:xfrm>
              <a:off x="6306100" y="2654825"/>
              <a:ext cx="232875" cy="385425"/>
            </a:xfrm>
            <a:custGeom>
              <a:rect b="b" l="l" r="r" t="t"/>
              <a:pathLst>
                <a:path extrusionOk="0" h="15417" w="9315">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8" name="Google Shape;3228;p142"/>
            <p:cNvSpPr/>
            <p:nvPr/>
          </p:nvSpPr>
          <p:spPr>
            <a:xfrm>
              <a:off x="6139750" y="3178550"/>
              <a:ext cx="185375" cy="227425"/>
            </a:xfrm>
            <a:custGeom>
              <a:rect b="b" l="l" r="r" t="t"/>
              <a:pathLst>
                <a:path extrusionOk="0" h="9097" w="7415">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9" name="Google Shape;3229;p142"/>
            <p:cNvSpPr/>
            <p:nvPr/>
          </p:nvSpPr>
          <p:spPr>
            <a:xfrm>
              <a:off x="4320000" y="1079225"/>
              <a:ext cx="260125" cy="163000"/>
            </a:xfrm>
            <a:custGeom>
              <a:rect b="b" l="l" r="r" t="t"/>
              <a:pathLst>
                <a:path extrusionOk="0" h="6520" w="10405">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0" name="Google Shape;3230;p142"/>
            <p:cNvSpPr/>
            <p:nvPr/>
          </p:nvSpPr>
          <p:spPr>
            <a:xfrm>
              <a:off x="3605850" y="1017225"/>
              <a:ext cx="246275" cy="88775"/>
            </a:xfrm>
            <a:custGeom>
              <a:rect b="b" l="l" r="r" t="t"/>
              <a:pathLst>
                <a:path extrusionOk="0" h="3551" w="9851">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1" name="Google Shape;3231;p142"/>
            <p:cNvSpPr/>
            <p:nvPr/>
          </p:nvSpPr>
          <p:spPr>
            <a:xfrm>
              <a:off x="3161275" y="1612775"/>
              <a:ext cx="115825" cy="115825"/>
            </a:xfrm>
            <a:custGeom>
              <a:rect b="b" l="l" r="r" t="t"/>
              <a:pathLst>
                <a:path extrusionOk="0" h="4633" w="4633">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2" name="Google Shape;3232;p142"/>
            <p:cNvSpPr/>
            <p:nvPr/>
          </p:nvSpPr>
          <p:spPr>
            <a:xfrm>
              <a:off x="6082850" y="3458350"/>
              <a:ext cx="215350" cy="82375"/>
            </a:xfrm>
            <a:custGeom>
              <a:rect b="b" l="l" r="r" t="t"/>
              <a:pathLst>
                <a:path extrusionOk="0" h="3295" w="8614">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3" name="Google Shape;3233;p142"/>
            <p:cNvSpPr/>
            <p:nvPr/>
          </p:nvSpPr>
          <p:spPr>
            <a:xfrm>
              <a:off x="5726825" y="1103850"/>
              <a:ext cx="262175" cy="54825"/>
            </a:xfrm>
            <a:custGeom>
              <a:rect b="b" l="l" r="r" t="t"/>
              <a:pathLst>
                <a:path extrusionOk="0" h="2193" w="10487">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4" name="Google Shape;3234;p142"/>
            <p:cNvSpPr/>
            <p:nvPr/>
          </p:nvSpPr>
          <p:spPr>
            <a:xfrm>
              <a:off x="6497925" y="4391525"/>
              <a:ext cx="125725" cy="97375"/>
            </a:xfrm>
            <a:custGeom>
              <a:rect b="b" l="l" r="r" t="t"/>
              <a:pathLst>
                <a:path extrusionOk="0" h="3895" w="5029">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5" name="Google Shape;3235;p142"/>
            <p:cNvSpPr/>
            <p:nvPr/>
          </p:nvSpPr>
          <p:spPr>
            <a:xfrm>
              <a:off x="5334875" y="2906300"/>
              <a:ext cx="82100" cy="128050"/>
            </a:xfrm>
            <a:custGeom>
              <a:rect b="b" l="l" r="r" t="t"/>
              <a:pathLst>
                <a:path extrusionOk="0" h="5122" w="3284">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6" name="Google Shape;3236;p142"/>
            <p:cNvSpPr/>
            <p:nvPr/>
          </p:nvSpPr>
          <p:spPr>
            <a:xfrm>
              <a:off x="4869125" y="997550"/>
              <a:ext cx="160750" cy="66150"/>
            </a:xfrm>
            <a:custGeom>
              <a:rect b="b" l="l" r="r" t="t"/>
              <a:pathLst>
                <a:path extrusionOk="0" h="2646" w="643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7" name="Google Shape;3237;p142"/>
            <p:cNvSpPr/>
            <p:nvPr/>
          </p:nvSpPr>
          <p:spPr>
            <a:xfrm>
              <a:off x="3763550" y="998475"/>
              <a:ext cx="117975" cy="55725"/>
            </a:xfrm>
            <a:custGeom>
              <a:rect b="b" l="l" r="r" t="t"/>
              <a:pathLst>
                <a:path extrusionOk="0" h="2229" w="4719">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8" name="Google Shape;3238;p142"/>
            <p:cNvSpPr/>
            <p:nvPr/>
          </p:nvSpPr>
          <p:spPr>
            <a:xfrm>
              <a:off x="6244750" y="3463175"/>
              <a:ext cx="127900" cy="76650"/>
            </a:xfrm>
            <a:custGeom>
              <a:rect b="b" l="l" r="r" t="t"/>
              <a:pathLst>
                <a:path extrusionOk="0" h="3066" w="5116">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9" name="Google Shape;3239;p142"/>
            <p:cNvSpPr/>
            <p:nvPr/>
          </p:nvSpPr>
          <p:spPr>
            <a:xfrm>
              <a:off x="6286725" y="2464325"/>
              <a:ext cx="67775" cy="93850"/>
            </a:xfrm>
            <a:custGeom>
              <a:rect b="b" l="l" r="r" t="t"/>
              <a:pathLst>
                <a:path extrusionOk="0" h="3754" w="2711">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0" name="Google Shape;3240;p142"/>
            <p:cNvSpPr/>
            <p:nvPr/>
          </p:nvSpPr>
          <p:spPr>
            <a:xfrm>
              <a:off x="6279300" y="2861375"/>
              <a:ext cx="75625" cy="97275"/>
            </a:xfrm>
            <a:custGeom>
              <a:rect b="b" l="l" r="r" t="t"/>
              <a:pathLst>
                <a:path extrusionOk="0" h="3891" w="3025">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1" name="Google Shape;3241;p142"/>
            <p:cNvSpPr/>
            <p:nvPr/>
          </p:nvSpPr>
          <p:spPr>
            <a:xfrm>
              <a:off x="4145025" y="994975"/>
              <a:ext cx="111500" cy="47325"/>
            </a:xfrm>
            <a:custGeom>
              <a:rect b="b" l="l" r="r" t="t"/>
              <a:pathLst>
                <a:path extrusionOk="0" h="1893" w="446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2" name="Google Shape;3242;p142"/>
            <p:cNvSpPr/>
            <p:nvPr/>
          </p:nvSpPr>
          <p:spPr>
            <a:xfrm>
              <a:off x="7213625" y="3803350"/>
              <a:ext cx="74075" cy="80050"/>
            </a:xfrm>
            <a:custGeom>
              <a:rect b="b" l="l" r="r" t="t"/>
              <a:pathLst>
                <a:path extrusionOk="0" h="3202" w="2963">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3" name="Google Shape;3243;p142"/>
            <p:cNvSpPr/>
            <p:nvPr/>
          </p:nvSpPr>
          <p:spPr>
            <a:xfrm>
              <a:off x="6542025" y="3118350"/>
              <a:ext cx="66075" cy="79800"/>
            </a:xfrm>
            <a:custGeom>
              <a:rect b="b" l="l" r="r" t="t"/>
              <a:pathLst>
                <a:path extrusionOk="0" h="3192" w="2643">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4" name="Google Shape;3244;p142"/>
            <p:cNvSpPr/>
            <p:nvPr/>
          </p:nvSpPr>
          <p:spPr>
            <a:xfrm>
              <a:off x="4278100" y="987200"/>
              <a:ext cx="87225" cy="50150"/>
            </a:xfrm>
            <a:custGeom>
              <a:rect b="b" l="l" r="r" t="t"/>
              <a:pathLst>
                <a:path extrusionOk="0" h="2006" w="3489">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5" name="Google Shape;3245;p142"/>
            <p:cNvSpPr/>
            <p:nvPr/>
          </p:nvSpPr>
          <p:spPr>
            <a:xfrm>
              <a:off x="6595650" y="1204100"/>
              <a:ext cx="81075" cy="41800"/>
            </a:xfrm>
            <a:custGeom>
              <a:rect b="b" l="l" r="r" t="t"/>
              <a:pathLst>
                <a:path extrusionOk="0" h="1672" w="3243">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6" name="Google Shape;3246;p142"/>
            <p:cNvSpPr/>
            <p:nvPr/>
          </p:nvSpPr>
          <p:spPr>
            <a:xfrm>
              <a:off x="5040350" y="1034625"/>
              <a:ext cx="81550" cy="46975"/>
            </a:xfrm>
            <a:custGeom>
              <a:rect b="b" l="l" r="r" t="t"/>
              <a:pathLst>
                <a:path extrusionOk="0" h="1879" w="3262">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7" name="Google Shape;3247;p142"/>
            <p:cNvSpPr/>
            <p:nvPr/>
          </p:nvSpPr>
          <p:spPr>
            <a:xfrm>
              <a:off x="6380950" y="3302475"/>
              <a:ext cx="77800" cy="40225"/>
            </a:xfrm>
            <a:custGeom>
              <a:rect b="b" l="l" r="r" t="t"/>
              <a:pathLst>
                <a:path extrusionOk="0" h="1609" w="3112">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8" name="Google Shape;3248;p142"/>
            <p:cNvSpPr/>
            <p:nvPr/>
          </p:nvSpPr>
          <p:spPr>
            <a:xfrm>
              <a:off x="4384825" y="996700"/>
              <a:ext cx="62025" cy="39775"/>
            </a:xfrm>
            <a:custGeom>
              <a:rect b="b" l="l" r="r" t="t"/>
              <a:pathLst>
                <a:path extrusionOk="0" h="1591" w="2481">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9" name="Google Shape;3249;p142"/>
            <p:cNvSpPr/>
            <p:nvPr/>
          </p:nvSpPr>
          <p:spPr>
            <a:xfrm>
              <a:off x="2100625" y="1004500"/>
              <a:ext cx="520200" cy="95050"/>
            </a:xfrm>
            <a:custGeom>
              <a:rect b="b" l="l" r="r" t="t"/>
              <a:pathLst>
                <a:path extrusionOk="0" h="3802" w="20808">
                  <a:moveTo>
                    <a:pt x="20756" y="0"/>
                  </a:moveTo>
                  <a:lnTo>
                    <a:pt x="20738" y="17"/>
                  </a:lnTo>
                  <a:lnTo>
                    <a:pt x="20773" y="17"/>
                  </a:lnTo>
                  <a:lnTo>
                    <a:pt x="20808" y="0"/>
                  </a:lnTo>
                  <a:close/>
                  <a:moveTo>
                    <a:pt x="1" y="3785"/>
                  </a:moveTo>
                  <a:lnTo>
                    <a:pt x="1" y="3802"/>
                  </a:lnTo>
                  <a:lnTo>
                    <a:pt x="18" y="3802"/>
                  </a:lnTo>
                  <a:lnTo>
                    <a:pt x="18" y="3785"/>
                  </a:ln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0" name="Google Shape;3250;p142"/>
            <p:cNvSpPr/>
            <p:nvPr/>
          </p:nvSpPr>
          <p:spPr>
            <a:xfrm>
              <a:off x="233350" y="949250"/>
              <a:ext cx="3232550" cy="3802300"/>
            </a:xfrm>
            <a:custGeom>
              <a:rect b="b" l="l" r="r" t="t"/>
              <a:pathLst>
                <a:path extrusionOk="0" h="152092" w="129302">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1" name="Google Shape;3251;p142"/>
            <p:cNvSpPr/>
            <p:nvPr/>
          </p:nvSpPr>
          <p:spPr>
            <a:xfrm>
              <a:off x="1581325" y="1051125"/>
              <a:ext cx="283000" cy="91675"/>
            </a:xfrm>
            <a:custGeom>
              <a:rect b="b" l="l" r="r" t="t"/>
              <a:pathLst>
                <a:path extrusionOk="0" h="3667" w="1132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2" name="Google Shape;3252;p142"/>
            <p:cNvSpPr/>
            <p:nvPr/>
          </p:nvSpPr>
          <p:spPr>
            <a:xfrm>
              <a:off x="3144425" y="1319375"/>
              <a:ext cx="213450" cy="95575"/>
            </a:xfrm>
            <a:custGeom>
              <a:rect b="b" l="l" r="r" t="t"/>
              <a:pathLst>
                <a:path extrusionOk="0" h="3823" w="8538">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3" name="Google Shape;3253;p142"/>
            <p:cNvSpPr/>
            <p:nvPr/>
          </p:nvSpPr>
          <p:spPr>
            <a:xfrm>
              <a:off x="1453000" y="2509000"/>
              <a:ext cx="263575" cy="113100"/>
            </a:xfrm>
            <a:custGeom>
              <a:rect b="b" l="l" r="r" t="t"/>
              <a:pathLst>
                <a:path extrusionOk="0" h="4524" w="10543">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4" name="Google Shape;3254;p142"/>
            <p:cNvSpPr/>
            <p:nvPr/>
          </p:nvSpPr>
          <p:spPr>
            <a:xfrm>
              <a:off x="1880725" y="1020350"/>
              <a:ext cx="162025" cy="112025"/>
            </a:xfrm>
            <a:custGeom>
              <a:rect b="b" l="l" r="r" t="t"/>
              <a:pathLst>
                <a:path extrusionOk="0" h="4481" w="6481">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5" name="Google Shape;3255;p142"/>
            <p:cNvSpPr/>
            <p:nvPr/>
          </p:nvSpPr>
          <p:spPr>
            <a:xfrm>
              <a:off x="1688900" y="2603450"/>
              <a:ext cx="165050" cy="73950"/>
            </a:xfrm>
            <a:custGeom>
              <a:rect b="b" l="l" r="r" t="t"/>
              <a:pathLst>
                <a:path extrusionOk="0" h="2958" w="6602">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6" name="Google Shape;3256;p142"/>
            <p:cNvSpPr/>
            <p:nvPr/>
          </p:nvSpPr>
          <p:spPr>
            <a:xfrm>
              <a:off x="1922200" y="1344925"/>
              <a:ext cx="129625" cy="64525"/>
            </a:xfrm>
            <a:custGeom>
              <a:rect b="b" l="l" r="r" t="t"/>
              <a:pathLst>
                <a:path extrusionOk="0" h="2581" w="5185">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7" name="Google Shape;3257;p142"/>
            <p:cNvSpPr/>
            <p:nvPr/>
          </p:nvSpPr>
          <p:spPr>
            <a:xfrm>
              <a:off x="1787825" y="1030550"/>
              <a:ext cx="94250" cy="44825"/>
            </a:xfrm>
            <a:custGeom>
              <a:rect b="b" l="l" r="r" t="t"/>
              <a:pathLst>
                <a:path extrusionOk="0" h="1793" w="377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8" name="Google Shape;3258;p142"/>
            <p:cNvSpPr/>
            <p:nvPr/>
          </p:nvSpPr>
          <p:spPr>
            <a:xfrm>
              <a:off x="1870350" y="2639275"/>
              <a:ext cx="59225" cy="44325"/>
            </a:xfrm>
            <a:custGeom>
              <a:rect b="b" l="l" r="r" t="t"/>
              <a:pathLst>
                <a:path extrusionOk="0" h="1773" w="2369">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9" name="Google Shape;3259;p142"/>
            <p:cNvSpPr/>
            <p:nvPr/>
          </p:nvSpPr>
          <p:spPr>
            <a:xfrm>
              <a:off x="2264800" y="4630125"/>
              <a:ext cx="62675" cy="39225"/>
            </a:xfrm>
            <a:custGeom>
              <a:rect b="b" l="l" r="r" t="t"/>
              <a:pathLst>
                <a:path extrusionOk="0" h="1569" w="2507">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0" name="Google Shape;3260;p142"/>
            <p:cNvSpPr/>
            <p:nvPr/>
          </p:nvSpPr>
          <p:spPr>
            <a:xfrm>
              <a:off x="1604225" y="2645350"/>
              <a:ext cx="56175" cy="38275"/>
            </a:xfrm>
            <a:custGeom>
              <a:rect b="b" l="l" r="r" t="t"/>
              <a:pathLst>
                <a:path extrusionOk="0" h="1531" w="2247">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1" name="Google Shape;3261;p142"/>
            <p:cNvSpPr/>
            <p:nvPr/>
          </p:nvSpPr>
          <p:spPr>
            <a:xfrm>
              <a:off x="7045475" y="3384250"/>
              <a:ext cx="47375" cy="53550"/>
            </a:xfrm>
            <a:custGeom>
              <a:rect b="b" l="l" r="r" t="t"/>
              <a:pathLst>
                <a:path extrusionOk="0" h="2142" w="1895">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2" name="Google Shape;3262;p142"/>
            <p:cNvSpPr/>
            <p:nvPr/>
          </p:nvSpPr>
          <p:spPr>
            <a:xfrm>
              <a:off x="4291500" y="1250400"/>
              <a:ext cx="54900" cy="37900"/>
            </a:xfrm>
            <a:custGeom>
              <a:rect b="b" l="l" r="r" t="t"/>
              <a:pathLst>
                <a:path extrusionOk="0" h="1516" w="2196">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3" name="Google Shape;3263;p142"/>
            <p:cNvSpPr/>
            <p:nvPr/>
          </p:nvSpPr>
          <p:spPr>
            <a:xfrm>
              <a:off x="6323375" y="3314875"/>
              <a:ext cx="50125" cy="37325"/>
            </a:xfrm>
            <a:custGeom>
              <a:rect b="b" l="l" r="r" t="t"/>
              <a:pathLst>
                <a:path extrusionOk="0" h="1493" w="2005">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4" name="Google Shape;3264;p142"/>
            <p:cNvSpPr/>
            <p:nvPr/>
          </p:nvSpPr>
          <p:spPr>
            <a:xfrm>
              <a:off x="6680225" y="1890750"/>
              <a:ext cx="46075" cy="42200"/>
            </a:xfrm>
            <a:custGeom>
              <a:rect b="b" l="l" r="r" t="t"/>
              <a:pathLst>
                <a:path extrusionOk="0" h="1688" w="1843">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5" name="Google Shape;3265;p142"/>
            <p:cNvSpPr/>
            <p:nvPr/>
          </p:nvSpPr>
          <p:spPr>
            <a:xfrm>
              <a:off x="3550975" y="1955400"/>
              <a:ext cx="53600" cy="126175"/>
            </a:xfrm>
            <a:custGeom>
              <a:rect b="b" l="l" r="r" t="t"/>
              <a:pathLst>
                <a:path extrusionOk="0" h="5047" w="2144">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6" name="Google Shape;3266;p142"/>
            <p:cNvSpPr/>
            <p:nvPr/>
          </p:nvSpPr>
          <p:spPr>
            <a:xfrm>
              <a:off x="3910000" y="2161475"/>
              <a:ext cx="93775" cy="45400"/>
            </a:xfrm>
            <a:custGeom>
              <a:rect b="b" l="l" r="r" t="t"/>
              <a:pathLst>
                <a:path extrusionOk="0" h="1816" w="3751">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7" name="Google Shape;3267;p142"/>
            <p:cNvSpPr/>
            <p:nvPr/>
          </p:nvSpPr>
          <p:spPr>
            <a:xfrm>
              <a:off x="4125600" y="2173875"/>
              <a:ext cx="50575" cy="37600"/>
            </a:xfrm>
            <a:custGeom>
              <a:rect b="b" l="l" r="r" t="t"/>
              <a:pathLst>
                <a:path extrusionOk="0" h="1504" w="2023">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8" name="Google Shape;3268;p142"/>
            <p:cNvSpPr/>
            <p:nvPr/>
          </p:nvSpPr>
          <p:spPr>
            <a:xfrm>
              <a:off x="3415775" y="2038325"/>
              <a:ext cx="44925" cy="38175"/>
            </a:xfrm>
            <a:custGeom>
              <a:rect b="b" l="l" r="r" t="t"/>
              <a:pathLst>
                <a:path extrusionOk="0" h="1527" w="1797">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69" name="Google Shape;3269;p142"/>
          <p:cNvSpPr txBox="1"/>
          <p:nvPr>
            <p:ph idx="4294967295" type="body"/>
          </p:nvPr>
        </p:nvSpPr>
        <p:spPr>
          <a:xfrm>
            <a:off x="6130625" y="1619250"/>
            <a:ext cx="2790000" cy="1879800"/>
          </a:xfrm>
          <a:prstGeom prst="rect">
            <a:avLst/>
          </a:prstGeom>
        </p:spPr>
        <p:txBody>
          <a:bodyPr anchorCtr="0" anchor="ctr" bIns="91425" lIns="91425" spcFirstLastPara="1" rIns="91425" wrap="square" tIns="91425">
            <a:noAutofit/>
          </a:bodyPr>
          <a:lstStyle/>
          <a:p>
            <a:pPr indent="0" lvl="0" marL="0" rtl="0" algn="l">
              <a:spcBef>
                <a:spcPts val="600"/>
              </a:spcBef>
              <a:spcAft>
                <a:spcPts val="1000"/>
              </a:spcAft>
              <a:buNone/>
            </a:pPr>
            <a:r>
              <a:rPr b="1" lang="en">
                <a:latin typeface="Roboto Condensed"/>
                <a:ea typeface="Roboto Condensed"/>
                <a:cs typeface="Roboto Condensed"/>
                <a:sym typeface="Roboto Condensed"/>
              </a:rPr>
              <a:t>Paste a recent picture of yourself &amp; share your name &amp; where you are</a:t>
            </a:r>
            <a:endParaRPr b="1">
              <a:latin typeface="Roboto Condensed"/>
              <a:ea typeface="Roboto Condensed"/>
              <a:cs typeface="Roboto Condensed"/>
              <a:sym typeface="Roboto Condensed"/>
            </a:endParaRPr>
          </a:p>
        </p:txBody>
      </p:sp>
      <p:grpSp>
        <p:nvGrpSpPr>
          <p:cNvPr id="3270" name="Google Shape;3270;p142"/>
          <p:cNvGrpSpPr/>
          <p:nvPr/>
        </p:nvGrpSpPr>
        <p:grpSpPr>
          <a:xfrm>
            <a:off x="7424600" y="4668693"/>
            <a:ext cx="39969" cy="29278"/>
            <a:chOff x="233350" y="949250"/>
            <a:chExt cx="7137300" cy="3802300"/>
          </a:xfrm>
        </p:grpSpPr>
        <p:sp>
          <p:nvSpPr>
            <p:cNvPr id="3271" name="Google Shape;3271;p142"/>
            <p:cNvSpPr/>
            <p:nvPr/>
          </p:nvSpPr>
          <p:spPr>
            <a:xfrm>
              <a:off x="4428450" y="2808675"/>
              <a:ext cx="1478900" cy="330100"/>
            </a:xfrm>
            <a:custGeom>
              <a:rect b="b" l="l" r="r" t="t"/>
              <a:pathLst>
                <a:path extrusionOk="0" h="13204" w="59156">
                  <a:moveTo>
                    <a:pt x="1" y="0"/>
                  </a:moveTo>
                  <a:lnTo>
                    <a:pt x="1" y="0"/>
                  </a:lnTo>
                  <a:close/>
                  <a:moveTo>
                    <a:pt x="59155" y="13203"/>
                  </a:move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2" name="Google Shape;3272;p142"/>
            <p:cNvSpPr/>
            <p:nvPr/>
          </p:nvSpPr>
          <p:spPr>
            <a:xfrm>
              <a:off x="2909400" y="1076125"/>
              <a:ext cx="4118650" cy="3109225"/>
            </a:xfrm>
            <a:custGeom>
              <a:rect b="b" l="l" r="r" t="t"/>
              <a:pathLst>
                <a:path extrusionOk="0" h="124369" w="164746">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3" name="Google Shape;3273;p142"/>
            <p:cNvSpPr/>
            <p:nvPr/>
          </p:nvSpPr>
          <p:spPr>
            <a:xfrm>
              <a:off x="5913800" y="3523050"/>
              <a:ext cx="1109075" cy="813875"/>
            </a:xfrm>
            <a:custGeom>
              <a:rect b="b" l="l" r="r" t="t"/>
              <a:pathLst>
                <a:path extrusionOk="0" h="32555" w="44363">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4" name="Google Shape;3274;p142"/>
            <p:cNvSpPr/>
            <p:nvPr/>
          </p:nvSpPr>
          <p:spPr>
            <a:xfrm>
              <a:off x="6442175" y="3238700"/>
              <a:ext cx="571625" cy="311800"/>
            </a:xfrm>
            <a:custGeom>
              <a:rect b="b" l="l" r="r" t="t"/>
              <a:pathLst>
                <a:path extrusionOk="0" h="12472" w="22865">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5" name="Google Shape;3275;p142"/>
            <p:cNvSpPr/>
            <p:nvPr/>
          </p:nvSpPr>
          <p:spPr>
            <a:xfrm>
              <a:off x="5898675" y="3029225"/>
              <a:ext cx="282150" cy="318450"/>
            </a:xfrm>
            <a:custGeom>
              <a:rect b="b" l="l" r="r" t="t"/>
              <a:pathLst>
                <a:path extrusionOk="0" h="12738" w="11286">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6" name="Google Shape;3276;p142"/>
            <p:cNvSpPr/>
            <p:nvPr/>
          </p:nvSpPr>
          <p:spPr>
            <a:xfrm>
              <a:off x="5544400" y="3065225"/>
              <a:ext cx="541800" cy="430700"/>
            </a:xfrm>
            <a:custGeom>
              <a:rect b="b" l="l" r="r" t="t"/>
              <a:pathLst>
                <a:path extrusionOk="0" h="17228" w="21672">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7" name="Google Shape;3277;p142"/>
            <p:cNvSpPr/>
            <p:nvPr/>
          </p:nvSpPr>
          <p:spPr>
            <a:xfrm>
              <a:off x="4388700" y="3530600"/>
              <a:ext cx="227275" cy="395425"/>
            </a:xfrm>
            <a:custGeom>
              <a:rect b="b" l="l" r="r" t="t"/>
              <a:pathLst>
                <a:path extrusionOk="0" h="15817" w="9091">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8" name="Google Shape;3278;p142"/>
            <p:cNvSpPr/>
            <p:nvPr/>
          </p:nvSpPr>
          <p:spPr>
            <a:xfrm>
              <a:off x="6438300" y="1893850"/>
              <a:ext cx="267450" cy="418275"/>
            </a:xfrm>
            <a:custGeom>
              <a:rect b="b" l="l" r="r" t="t"/>
              <a:pathLst>
                <a:path extrusionOk="0" h="16731" w="10698">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9" name="Google Shape;3279;p142"/>
            <p:cNvSpPr/>
            <p:nvPr/>
          </p:nvSpPr>
          <p:spPr>
            <a:xfrm>
              <a:off x="6901875" y="4220725"/>
              <a:ext cx="468775" cy="354550"/>
            </a:xfrm>
            <a:custGeom>
              <a:rect b="b" l="l" r="r" t="t"/>
              <a:pathLst>
                <a:path extrusionOk="0" h="14182" w="18751">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0" name="Google Shape;3280;p142"/>
            <p:cNvSpPr/>
            <p:nvPr/>
          </p:nvSpPr>
          <p:spPr>
            <a:xfrm>
              <a:off x="6306100" y="2654825"/>
              <a:ext cx="232875" cy="385425"/>
            </a:xfrm>
            <a:custGeom>
              <a:rect b="b" l="l" r="r" t="t"/>
              <a:pathLst>
                <a:path extrusionOk="0" h="15417" w="9315">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1" name="Google Shape;3281;p142"/>
            <p:cNvSpPr/>
            <p:nvPr/>
          </p:nvSpPr>
          <p:spPr>
            <a:xfrm>
              <a:off x="6139750" y="3178550"/>
              <a:ext cx="185375" cy="227425"/>
            </a:xfrm>
            <a:custGeom>
              <a:rect b="b" l="l" r="r" t="t"/>
              <a:pathLst>
                <a:path extrusionOk="0" h="9097" w="7415">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2" name="Google Shape;3282;p142"/>
            <p:cNvSpPr/>
            <p:nvPr/>
          </p:nvSpPr>
          <p:spPr>
            <a:xfrm>
              <a:off x="4320000" y="1079225"/>
              <a:ext cx="260125" cy="163000"/>
            </a:xfrm>
            <a:custGeom>
              <a:rect b="b" l="l" r="r" t="t"/>
              <a:pathLst>
                <a:path extrusionOk="0" h="6520" w="10405">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3" name="Google Shape;3283;p142"/>
            <p:cNvSpPr/>
            <p:nvPr/>
          </p:nvSpPr>
          <p:spPr>
            <a:xfrm>
              <a:off x="3605850" y="1017225"/>
              <a:ext cx="246275" cy="88775"/>
            </a:xfrm>
            <a:custGeom>
              <a:rect b="b" l="l" r="r" t="t"/>
              <a:pathLst>
                <a:path extrusionOk="0" h="3551" w="9851">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4" name="Google Shape;3284;p142"/>
            <p:cNvSpPr/>
            <p:nvPr/>
          </p:nvSpPr>
          <p:spPr>
            <a:xfrm>
              <a:off x="3161275" y="1612775"/>
              <a:ext cx="115825" cy="115825"/>
            </a:xfrm>
            <a:custGeom>
              <a:rect b="b" l="l" r="r" t="t"/>
              <a:pathLst>
                <a:path extrusionOk="0" h="4633" w="4633">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5" name="Google Shape;3285;p142"/>
            <p:cNvSpPr/>
            <p:nvPr/>
          </p:nvSpPr>
          <p:spPr>
            <a:xfrm>
              <a:off x="6082850" y="3458350"/>
              <a:ext cx="215350" cy="82375"/>
            </a:xfrm>
            <a:custGeom>
              <a:rect b="b" l="l" r="r" t="t"/>
              <a:pathLst>
                <a:path extrusionOk="0" h="3295" w="8614">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6" name="Google Shape;3286;p142"/>
            <p:cNvSpPr/>
            <p:nvPr/>
          </p:nvSpPr>
          <p:spPr>
            <a:xfrm>
              <a:off x="5726825" y="1103850"/>
              <a:ext cx="262175" cy="54825"/>
            </a:xfrm>
            <a:custGeom>
              <a:rect b="b" l="l" r="r" t="t"/>
              <a:pathLst>
                <a:path extrusionOk="0" h="2193" w="10487">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7" name="Google Shape;3287;p142"/>
            <p:cNvSpPr/>
            <p:nvPr/>
          </p:nvSpPr>
          <p:spPr>
            <a:xfrm>
              <a:off x="6497925" y="4391525"/>
              <a:ext cx="125725" cy="97375"/>
            </a:xfrm>
            <a:custGeom>
              <a:rect b="b" l="l" r="r" t="t"/>
              <a:pathLst>
                <a:path extrusionOk="0" h="3895" w="5029">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8" name="Google Shape;3288;p142"/>
            <p:cNvSpPr/>
            <p:nvPr/>
          </p:nvSpPr>
          <p:spPr>
            <a:xfrm>
              <a:off x="5334875" y="2906300"/>
              <a:ext cx="82100" cy="128050"/>
            </a:xfrm>
            <a:custGeom>
              <a:rect b="b" l="l" r="r" t="t"/>
              <a:pathLst>
                <a:path extrusionOk="0" h="5122" w="3284">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9" name="Google Shape;3289;p142"/>
            <p:cNvSpPr/>
            <p:nvPr/>
          </p:nvSpPr>
          <p:spPr>
            <a:xfrm>
              <a:off x="4869125" y="997550"/>
              <a:ext cx="160750" cy="66150"/>
            </a:xfrm>
            <a:custGeom>
              <a:rect b="b" l="l" r="r" t="t"/>
              <a:pathLst>
                <a:path extrusionOk="0" h="2646" w="643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0" name="Google Shape;3290;p142"/>
            <p:cNvSpPr/>
            <p:nvPr/>
          </p:nvSpPr>
          <p:spPr>
            <a:xfrm>
              <a:off x="3763550" y="998475"/>
              <a:ext cx="117975" cy="55725"/>
            </a:xfrm>
            <a:custGeom>
              <a:rect b="b" l="l" r="r" t="t"/>
              <a:pathLst>
                <a:path extrusionOk="0" h="2229" w="4719">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1" name="Google Shape;3291;p142"/>
            <p:cNvSpPr/>
            <p:nvPr/>
          </p:nvSpPr>
          <p:spPr>
            <a:xfrm>
              <a:off x="6244750" y="3463175"/>
              <a:ext cx="127900" cy="76650"/>
            </a:xfrm>
            <a:custGeom>
              <a:rect b="b" l="l" r="r" t="t"/>
              <a:pathLst>
                <a:path extrusionOk="0" h="3066" w="5116">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2" name="Google Shape;3292;p142"/>
            <p:cNvSpPr/>
            <p:nvPr/>
          </p:nvSpPr>
          <p:spPr>
            <a:xfrm>
              <a:off x="6286725" y="2464325"/>
              <a:ext cx="67775" cy="93850"/>
            </a:xfrm>
            <a:custGeom>
              <a:rect b="b" l="l" r="r" t="t"/>
              <a:pathLst>
                <a:path extrusionOk="0" h="3754" w="2711">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3" name="Google Shape;3293;p142"/>
            <p:cNvSpPr/>
            <p:nvPr/>
          </p:nvSpPr>
          <p:spPr>
            <a:xfrm>
              <a:off x="6279300" y="2861375"/>
              <a:ext cx="75625" cy="97275"/>
            </a:xfrm>
            <a:custGeom>
              <a:rect b="b" l="l" r="r" t="t"/>
              <a:pathLst>
                <a:path extrusionOk="0" h="3891" w="3025">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4" name="Google Shape;3294;p142"/>
            <p:cNvSpPr/>
            <p:nvPr/>
          </p:nvSpPr>
          <p:spPr>
            <a:xfrm>
              <a:off x="4145025" y="994975"/>
              <a:ext cx="111500" cy="47325"/>
            </a:xfrm>
            <a:custGeom>
              <a:rect b="b" l="l" r="r" t="t"/>
              <a:pathLst>
                <a:path extrusionOk="0" h="1893" w="446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5" name="Google Shape;3295;p142"/>
            <p:cNvSpPr/>
            <p:nvPr/>
          </p:nvSpPr>
          <p:spPr>
            <a:xfrm>
              <a:off x="7213625" y="3803350"/>
              <a:ext cx="74075" cy="80050"/>
            </a:xfrm>
            <a:custGeom>
              <a:rect b="b" l="l" r="r" t="t"/>
              <a:pathLst>
                <a:path extrusionOk="0" h="3202" w="2963">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6" name="Google Shape;3296;p142"/>
            <p:cNvSpPr/>
            <p:nvPr/>
          </p:nvSpPr>
          <p:spPr>
            <a:xfrm>
              <a:off x="6542025" y="3118350"/>
              <a:ext cx="66075" cy="79800"/>
            </a:xfrm>
            <a:custGeom>
              <a:rect b="b" l="l" r="r" t="t"/>
              <a:pathLst>
                <a:path extrusionOk="0" h="3192" w="2643">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7" name="Google Shape;3297;p142"/>
            <p:cNvSpPr/>
            <p:nvPr/>
          </p:nvSpPr>
          <p:spPr>
            <a:xfrm>
              <a:off x="4278100" y="987200"/>
              <a:ext cx="87225" cy="50150"/>
            </a:xfrm>
            <a:custGeom>
              <a:rect b="b" l="l" r="r" t="t"/>
              <a:pathLst>
                <a:path extrusionOk="0" h="2006" w="3489">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8" name="Google Shape;3298;p142"/>
            <p:cNvSpPr/>
            <p:nvPr/>
          </p:nvSpPr>
          <p:spPr>
            <a:xfrm>
              <a:off x="6595650" y="1204100"/>
              <a:ext cx="81075" cy="41800"/>
            </a:xfrm>
            <a:custGeom>
              <a:rect b="b" l="l" r="r" t="t"/>
              <a:pathLst>
                <a:path extrusionOk="0" h="1672" w="3243">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9" name="Google Shape;3299;p142"/>
            <p:cNvSpPr/>
            <p:nvPr/>
          </p:nvSpPr>
          <p:spPr>
            <a:xfrm>
              <a:off x="5040350" y="1034625"/>
              <a:ext cx="81550" cy="46975"/>
            </a:xfrm>
            <a:custGeom>
              <a:rect b="b" l="l" r="r" t="t"/>
              <a:pathLst>
                <a:path extrusionOk="0" h="1879" w="3262">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0" name="Google Shape;3300;p142"/>
            <p:cNvSpPr/>
            <p:nvPr/>
          </p:nvSpPr>
          <p:spPr>
            <a:xfrm>
              <a:off x="6380950" y="3302475"/>
              <a:ext cx="77800" cy="40225"/>
            </a:xfrm>
            <a:custGeom>
              <a:rect b="b" l="l" r="r" t="t"/>
              <a:pathLst>
                <a:path extrusionOk="0" h="1609" w="3112">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1" name="Google Shape;3301;p142"/>
            <p:cNvSpPr/>
            <p:nvPr/>
          </p:nvSpPr>
          <p:spPr>
            <a:xfrm>
              <a:off x="4384825" y="996700"/>
              <a:ext cx="62025" cy="39775"/>
            </a:xfrm>
            <a:custGeom>
              <a:rect b="b" l="l" r="r" t="t"/>
              <a:pathLst>
                <a:path extrusionOk="0" h="1591" w="2481">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2" name="Google Shape;3302;p142"/>
            <p:cNvSpPr/>
            <p:nvPr/>
          </p:nvSpPr>
          <p:spPr>
            <a:xfrm>
              <a:off x="2100625" y="1004500"/>
              <a:ext cx="520200" cy="95050"/>
            </a:xfrm>
            <a:custGeom>
              <a:rect b="b" l="l" r="r" t="t"/>
              <a:pathLst>
                <a:path extrusionOk="0" h="3802" w="20808">
                  <a:moveTo>
                    <a:pt x="20756" y="0"/>
                  </a:moveTo>
                  <a:lnTo>
                    <a:pt x="20738" y="17"/>
                  </a:lnTo>
                  <a:lnTo>
                    <a:pt x="20773" y="17"/>
                  </a:lnTo>
                  <a:lnTo>
                    <a:pt x="20808" y="0"/>
                  </a:lnTo>
                  <a:close/>
                  <a:moveTo>
                    <a:pt x="1" y="3785"/>
                  </a:moveTo>
                  <a:lnTo>
                    <a:pt x="1" y="3802"/>
                  </a:lnTo>
                  <a:lnTo>
                    <a:pt x="18" y="3802"/>
                  </a:lnTo>
                  <a:lnTo>
                    <a:pt x="18" y="3785"/>
                  </a:ln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3" name="Google Shape;3303;p142"/>
            <p:cNvSpPr/>
            <p:nvPr/>
          </p:nvSpPr>
          <p:spPr>
            <a:xfrm>
              <a:off x="233350" y="949250"/>
              <a:ext cx="3232550" cy="3802300"/>
            </a:xfrm>
            <a:custGeom>
              <a:rect b="b" l="l" r="r" t="t"/>
              <a:pathLst>
                <a:path extrusionOk="0" h="152092" w="129302">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4" name="Google Shape;3304;p142"/>
            <p:cNvSpPr/>
            <p:nvPr/>
          </p:nvSpPr>
          <p:spPr>
            <a:xfrm>
              <a:off x="1581325" y="1051125"/>
              <a:ext cx="283000" cy="91675"/>
            </a:xfrm>
            <a:custGeom>
              <a:rect b="b" l="l" r="r" t="t"/>
              <a:pathLst>
                <a:path extrusionOk="0" h="3667" w="1132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5" name="Google Shape;3305;p142"/>
            <p:cNvSpPr/>
            <p:nvPr/>
          </p:nvSpPr>
          <p:spPr>
            <a:xfrm>
              <a:off x="3144425" y="1319375"/>
              <a:ext cx="213450" cy="95575"/>
            </a:xfrm>
            <a:custGeom>
              <a:rect b="b" l="l" r="r" t="t"/>
              <a:pathLst>
                <a:path extrusionOk="0" h="3823" w="8538">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6" name="Google Shape;3306;p142"/>
            <p:cNvSpPr/>
            <p:nvPr/>
          </p:nvSpPr>
          <p:spPr>
            <a:xfrm>
              <a:off x="1453000" y="2509000"/>
              <a:ext cx="263575" cy="113100"/>
            </a:xfrm>
            <a:custGeom>
              <a:rect b="b" l="l" r="r" t="t"/>
              <a:pathLst>
                <a:path extrusionOk="0" h="4524" w="10543">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7" name="Google Shape;3307;p142"/>
            <p:cNvSpPr/>
            <p:nvPr/>
          </p:nvSpPr>
          <p:spPr>
            <a:xfrm>
              <a:off x="1880725" y="1020350"/>
              <a:ext cx="162025" cy="112025"/>
            </a:xfrm>
            <a:custGeom>
              <a:rect b="b" l="l" r="r" t="t"/>
              <a:pathLst>
                <a:path extrusionOk="0" h="4481" w="6481">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8" name="Google Shape;3308;p142"/>
            <p:cNvSpPr/>
            <p:nvPr/>
          </p:nvSpPr>
          <p:spPr>
            <a:xfrm>
              <a:off x="1688900" y="2603450"/>
              <a:ext cx="165050" cy="73950"/>
            </a:xfrm>
            <a:custGeom>
              <a:rect b="b" l="l" r="r" t="t"/>
              <a:pathLst>
                <a:path extrusionOk="0" h="2958" w="6602">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9" name="Google Shape;3309;p142"/>
            <p:cNvSpPr/>
            <p:nvPr/>
          </p:nvSpPr>
          <p:spPr>
            <a:xfrm>
              <a:off x="1922200" y="1344925"/>
              <a:ext cx="129625" cy="64525"/>
            </a:xfrm>
            <a:custGeom>
              <a:rect b="b" l="l" r="r" t="t"/>
              <a:pathLst>
                <a:path extrusionOk="0" h="2581" w="5185">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0" name="Google Shape;3310;p142"/>
            <p:cNvSpPr/>
            <p:nvPr/>
          </p:nvSpPr>
          <p:spPr>
            <a:xfrm>
              <a:off x="1787825" y="1030550"/>
              <a:ext cx="94250" cy="44825"/>
            </a:xfrm>
            <a:custGeom>
              <a:rect b="b" l="l" r="r" t="t"/>
              <a:pathLst>
                <a:path extrusionOk="0" h="1793" w="377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1" name="Google Shape;3311;p142"/>
            <p:cNvSpPr/>
            <p:nvPr/>
          </p:nvSpPr>
          <p:spPr>
            <a:xfrm>
              <a:off x="1870350" y="2639275"/>
              <a:ext cx="59225" cy="44325"/>
            </a:xfrm>
            <a:custGeom>
              <a:rect b="b" l="l" r="r" t="t"/>
              <a:pathLst>
                <a:path extrusionOk="0" h="1773" w="2369">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2" name="Google Shape;3312;p142"/>
            <p:cNvSpPr/>
            <p:nvPr/>
          </p:nvSpPr>
          <p:spPr>
            <a:xfrm>
              <a:off x="2264800" y="4630125"/>
              <a:ext cx="62675" cy="39225"/>
            </a:xfrm>
            <a:custGeom>
              <a:rect b="b" l="l" r="r" t="t"/>
              <a:pathLst>
                <a:path extrusionOk="0" h="1569" w="2507">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3" name="Google Shape;3313;p142"/>
            <p:cNvSpPr/>
            <p:nvPr/>
          </p:nvSpPr>
          <p:spPr>
            <a:xfrm>
              <a:off x="1604225" y="2645350"/>
              <a:ext cx="56175" cy="38275"/>
            </a:xfrm>
            <a:custGeom>
              <a:rect b="b" l="l" r="r" t="t"/>
              <a:pathLst>
                <a:path extrusionOk="0" h="1531" w="2247">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4" name="Google Shape;3314;p142"/>
            <p:cNvSpPr/>
            <p:nvPr/>
          </p:nvSpPr>
          <p:spPr>
            <a:xfrm>
              <a:off x="7045475" y="3384250"/>
              <a:ext cx="47375" cy="53550"/>
            </a:xfrm>
            <a:custGeom>
              <a:rect b="b" l="l" r="r" t="t"/>
              <a:pathLst>
                <a:path extrusionOk="0" h="2142" w="1895">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5" name="Google Shape;3315;p142"/>
            <p:cNvSpPr/>
            <p:nvPr/>
          </p:nvSpPr>
          <p:spPr>
            <a:xfrm>
              <a:off x="4291500" y="1250400"/>
              <a:ext cx="54900" cy="37900"/>
            </a:xfrm>
            <a:custGeom>
              <a:rect b="b" l="l" r="r" t="t"/>
              <a:pathLst>
                <a:path extrusionOk="0" h="1516" w="2196">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6" name="Google Shape;3316;p142"/>
            <p:cNvSpPr/>
            <p:nvPr/>
          </p:nvSpPr>
          <p:spPr>
            <a:xfrm>
              <a:off x="6323375" y="3314875"/>
              <a:ext cx="50125" cy="37325"/>
            </a:xfrm>
            <a:custGeom>
              <a:rect b="b" l="l" r="r" t="t"/>
              <a:pathLst>
                <a:path extrusionOk="0" h="1493" w="2005">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7" name="Google Shape;3317;p142"/>
            <p:cNvSpPr/>
            <p:nvPr/>
          </p:nvSpPr>
          <p:spPr>
            <a:xfrm>
              <a:off x="6680225" y="1890750"/>
              <a:ext cx="46075" cy="42200"/>
            </a:xfrm>
            <a:custGeom>
              <a:rect b="b" l="l" r="r" t="t"/>
              <a:pathLst>
                <a:path extrusionOk="0" h="1688" w="1843">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8" name="Google Shape;3318;p142"/>
            <p:cNvSpPr/>
            <p:nvPr/>
          </p:nvSpPr>
          <p:spPr>
            <a:xfrm>
              <a:off x="3550975" y="1955400"/>
              <a:ext cx="53600" cy="126175"/>
            </a:xfrm>
            <a:custGeom>
              <a:rect b="b" l="l" r="r" t="t"/>
              <a:pathLst>
                <a:path extrusionOk="0" h="5047" w="2144">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9" name="Google Shape;3319;p142"/>
            <p:cNvSpPr/>
            <p:nvPr/>
          </p:nvSpPr>
          <p:spPr>
            <a:xfrm>
              <a:off x="3910000" y="2161475"/>
              <a:ext cx="93775" cy="45400"/>
            </a:xfrm>
            <a:custGeom>
              <a:rect b="b" l="l" r="r" t="t"/>
              <a:pathLst>
                <a:path extrusionOk="0" h="1816" w="3751">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0" name="Google Shape;3320;p142"/>
            <p:cNvSpPr/>
            <p:nvPr/>
          </p:nvSpPr>
          <p:spPr>
            <a:xfrm>
              <a:off x="4125600" y="2173875"/>
              <a:ext cx="50575" cy="37600"/>
            </a:xfrm>
            <a:custGeom>
              <a:rect b="b" l="l" r="r" t="t"/>
              <a:pathLst>
                <a:path extrusionOk="0" h="1504" w="2023">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1" name="Google Shape;3321;p142"/>
            <p:cNvSpPr/>
            <p:nvPr/>
          </p:nvSpPr>
          <p:spPr>
            <a:xfrm>
              <a:off x="3415775" y="2038325"/>
              <a:ext cx="44925" cy="38175"/>
            </a:xfrm>
            <a:custGeom>
              <a:rect b="b" l="l" r="r" t="t"/>
              <a:pathLst>
                <a:path extrusionOk="0" h="1527" w="1797">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22" name="Google Shape;3322;p142"/>
          <p:cNvGrpSpPr/>
          <p:nvPr/>
        </p:nvGrpSpPr>
        <p:grpSpPr>
          <a:xfrm>
            <a:off x="7690947" y="5428254"/>
            <a:ext cx="25694" cy="66920"/>
            <a:chOff x="233350" y="949250"/>
            <a:chExt cx="7137300" cy="3802300"/>
          </a:xfrm>
        </p:grpSpPr>
        <p:sp>
          <p:nvSpPr>
            <p:cNvPr id="3323" name="Google Shape;3323;p142"/>
            <p:cNvSpPr/>
            <p:nvPr/>
          </p:nvSpPr>
          <p:spPr>
            <a:xfrm>
              <a:off x="4428450" y="2808675"/>
              <a:ext cx="1478900" cy="330100"/>
            </a:xfrm>
            <a:custGeom>
              <a:rect b="b" l="l" r="r" t="t"/>
              <a:pathLst>
                <a:path extrusionOk="0" h="13204" w="59156">
                  <a:moveTo>
                    <a:pt x="1" y="0"/>
                  </a:moveTo>
                  <a:lnTo>
                    <a:pt x="1" y="0"/>
                  </a:lnTo>
                  <a:close/>
                  <a:moveTo>
                    <a:pt x="59155" y="13203"/>
                  </a:move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4" name="Google Shape;3324;p142"/>
            <p:cNvSpPr/>
            <p:nvPr/>
          </p:nvSpPr>
          <p:spPr>
            <a:xfrm>
              <a:off x="2909400" y="1076125"/>
              <a:ext cx="4118650" cy="3109225"/>
            </a:xfrm>
            <a:custGeom>
              <a:rect b="b" l="l" r="r" t="t"/>
              <a:pathLst>
                <a:path extrusionOk="0" h="124369" w="164746">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5" name="Google Shape;3325;p142"/>
            <p:cNvSpPr/>
            <p:nvPr/>
          </p:nvSpPr>
          <p:spPr>
            <a:xfrm>
              <a:off x="5913800" y="3523050"/>
              <a:ext cx="1109075" cy="813875"/>
            </a:xfrm>
            <a:custGeom>
              <a:rect b="b" l="l" r="r" t="t"/>
              <a:pathLst>
                <a:path extrusionOk="0" h="32555" w="44363">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6" name="Google Shape;3326;p142"/>
            <p:cNvSpPr/>
            <p:nvPr/>
          </p:nvSpPr>
          <p:spPr>
            <a:xfrm>
              <a:off x="6442175" y="3238700"/>
              <a:ext cx="571625" cy="311800"/>
            </a:xfrm>
            <a:custGeom>
              <a:rect b="b" l="l" r="r" t="t"/>
              <a:pathLst>
                <a:path extrusionOk="0" h="12472" w="22865">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7" name="Google Shape;3327;p142"/>
            <p:cNvSpPr/>
            <p:nvPr/>
          </p:nvSpPr>
          <p:spPr>
            <a:xfrm>
              <a:off x="5898675" y="3029225"/>
              <a:ext cx="282150" cy="318450"/>
            </a:xfrm>
            <a:custGeom>
              <a:rect b="b" l="l" r="r" t="t"/>
              <a:pathLst>
                <a:path extrusionOk="0" h="12738" w="11286">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8" name="Google Shape;3328;p142"/>
            <p:cNvSpPr/>
            <p:nvPr/>
          </p:nvSpPr>
          <p:spPr>
            <a:xfrm>
              <a:off x="5544400" y="3065225"/>
              <a:ext cx="541800" cy="430700"/>
            </a:xfrm>
            <a:custGeom>
              <a:rect b="b" l="l" r="r" t="t"/>
              <a:pathLst>
                <a:path extrusionOk="0" h="17228" w="21672">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9" name="Google Shape;3329;p142"/>
            <p:cNvSpPr/>
            <p:nvPr/>
          </p:nvSpPr>
          <p:spPr>
            <a:xfrm>
              <a:off x="4388700" y="3530600"/>
              <a:ext cx="227275" cy="395425"/>
            </a:xfrm>
            <a:custGeom>
              <a:rect b="b" l="l" r="r" t="t"/>
              <a:pathLst>
                <a:path extrusionOk="0" h="15817" w="9091">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0" name="Google Shape;3330;p142"/>
            <p:cNvSpPr/>
            <p:nvPr/>
          </p:nvSpPr>
          <p:spPr>
            <a:xfrm>
              <a:off x="6438300" y="1893850"/>
              <a:ext cx="267450" cy="418275"/>
            </a:xfrm>
            <a:custGeom>
              <a:rect b="b" l="l" r="r" t="t"/>
              <a:pathLst>
                <a:path extrusionOk="0" h="16731" w="10698">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1" name="Google Shape;3331;p142"/>
            <p:cNvSpPr/>
            <p:nvPr/>
          </p:nvSpPr>
          <p:spPr>
            <a:xfrm>
              <a:off x="6901875" y="4220725"/>
              <a:ext cx="468775" cy="354550"/>
            </a:xfrm>
            <a:custGeom>
              <a:rect b="b" l="l" r="r" t="t"/>
              <a:pathLst>
                <a:path extrusionOk="0" h="14182" w="18751">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2" name="Google Shape;3332;p142"/>
            <p:cNvSpPr/>
            <p:nvPr/>
          </p:nvSpPr>
          <p:spPr>
            <a:xfrm>
              <a:off x="6306100" y="2654825"/>
              <a:ext cx="232875" cy="385425"/>
            </a:xfrm>
            <a:custGeom>
              <a:rect b="b" l="l" r="r" t="t"/>
              <a:pathLst>
                <a:path extrusionOk="0" h="15417" w="9315">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3" name="Google Shape;3333;p142"/>
            <p:cNvSpPr/>
            <p:nvPr/>
          </p:nvSpPr>
          <p:spPr>
            <a:xfrm>
              <a:off x="6139750" y="3178550"/>
              <a:ext cx="185375" cy="227425"/>
            </a:xfrm>
            <a:custGeom>
              <a:rect b="b" l="l" r="r" t="t"/>
              <a:pathLst>
                <a:path extrusionOk="0" h="9097" w="7415">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4" name="Google Shape;3334;p142"/>
            <p:cNvSpPr/>
            <p:nvPr/>
          </p:nvSpPr>
          <p:spPr>
            <a:xfrm>
              <a:off x="4320000" y="1079225"/>
              <a:ext cx="260125" cy="163000"/>
            </a:xfrm>
            <a:custGeom>
              <a:rect b="b" l="l" r="r" t="t"/>
              <a:pathLst>
                <a:path extrusionOk="0" h="6520" w="10405">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5" name="Google Shape;3335;p142"/>
            <p:cNvSpPr/>
            <p:nvPr/>
          </p:nvSpPr>
          <p:spPr>
            <a:xfrm>
              <a:off x="3605850" y="1017225"/>
              <a:ext cx="246275" cy="88775"/>
            </a:xfrm>
            <a:custGeom>
              <a:rect b="b" l="l" r="r" t="t"/>
              <a:pathLst>
                <a:path extrusionOk="0" h="3551" w="9851">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6" name="Google Shape;3336;p142"/>
            <p:cNvSpPr/>
            <p:nvPr/>
          </p:nvSpPr>
          <p:spPr>
            <a:xfrm>
              <a:off x="3161275" y="1612775"/>
              <a:ext cx="115825" cy="115825"/>
            </a:xfrm>
            <a:custGeom>
              <a:rect b="b" l="l" r="r" t="t"/>
              <a:pathLst>
                <a:path extrusionOk="0" h="4633" w="4633">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7" name="Google Shape;3337;p142"/>
            <p:cNvSpPr/>
            <p:nvPr/>
          </p:nvSpPr>
          <p:spPr>
            <a:xfrm>
              <a:off x="6082850" y="3458350"/>
              <a:ext cx="215350" cy="82375"/>
            </a:xfrm>
            <a:custGeom>
              <a:rect b="b" l="l" r="r" t="t"/>
              <a:pathLst>
                <a:path extrusionOk="0" h="3295" w="8614">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8" name="Google Shape;3338;p142"/>
            <p:cNvSpPr/>
            <p:nvPr/>
          </p:nvSpPr>
          <p:spPr>
            <a:xfrm>
              <a:off x="5726825" y="1103850"/>
              <a:ext cx="262175" cy="54825"/>
            </a:xfrm>
            <a:custGeom>
              <a:rect b="b" l="l" r="r" t="t"/>
              <a:pathLst>
                <a:path extrusionOk="0" h="2193" w="10487">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9" name="Google Shape;3339;p142"/>
            <p:cNvSpPr/>
            <p:nvPr/>
          </p:nvSpPr>
          <p:spPr>
            <a:xfrm>
              <a:off x="6497925" y="4391525"/>
              <a:ext cx="125725" cy="97375"/>
            </a:xfrm>
            <a:custGeom>
              <a:rect b="b" l="l" r="r" t="t"/>
              <a:pathLst>
                <a:path extrusionOk="0" h="3895" w="5029">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0" name="Google Shape;3340;p142"/>
            <p:cNvSpPr/>
            <p:nvPr/>
          </p:nvSpPr>
          <p:spPr>
            <a:xfrm>
              <a:off x="5334875" y="2906300"/>
              <a:ext cx="82100" cy="128050"/>
            </a:xfrm>
            <a:custGeom>
              <a:rect b="b" l="l" r="r" t="t"/>
              <a:pathLst>
                <a:path extrusionOk="0" h="5122" w="3284">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1" name="Google Shape;3341;p142"/>
            <p:cNvSpPr/>
            <p:nvPr/>
          </p:nvSpPr>
          <p:spPr>
            <a:xfrm>
              <a:off x="4869125" y="997550"/>
              <a:ext cx="160750" cy="66150"/>
            </a:xfrm>
            <a:custGeom>
              <a:rect b="b" l="l" r="r" t="t"/>
              <a:pathLst>
                <a:path extrusionOk="0" h="2646" w="643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2" name="Google Shape;3342;p142"/>
            <p:cNvSpPr/>
            <p:nvPr/>
          </p:nvSpPr>
          <p:spPr>
            <a:xfrm>
              <a:off x="3763550" y="998475"/>
              <a:ext cx="117975" cy="55725"/>
            </a:xfrm>
            <a:custGeom>
              <a:rect b="b" l="l" r="r" t="t"/>
              <a:pathLst>
                <a:path extrusionOk="0" h="2229" w="4719">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3" name="Google Shape;3343;p142"/>
            <p:cNvSpPr/>
            <p:nvPr/>
          </p:nvSpPr>
          <p:spPr>
            <a:xfrm>
              <a:off x="6244750" y="3463175"/>
              <a:ext cx="127900" cy="76650"/>
            </a:xfrm>
            <a:custGeom>
              <a:rect b="b" l="l" r="r" t="t"/>
              <a:pathLst>
                <a:path extrusionOk="0" h="3066" w="5116">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4" name="Google Shape;3344;p142"/>
            <p:cNvSpPr/>
            <p:nvPr/>
          </p:nvSpPr>
          <p:spPr>
            <a:xfrm>
              <a:off x="6286725" y="2464325"/>
              <a:ext cx="67775" cy="93850"/>
            </a:xfrm>
            <a:custGeom>
              <a:rect b="b" l="l" r="r" t="t"/>
              <a:pathLst>
                <a:path extrusionOk="0" h="3754" w="2711">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5" name="Google Shape;3345;p142"/>
            <p:cNvSpPr/>
            <p:nvPr/>
          </p:nvSpPr>
          <p:spPr>
            <a:xfrm>
              <a:off x="6279300" y="2861375"/>
              <a:ext cx="75625" cy="97275"/>
            </a:xfrm>
            <a:custGeom>
              <a:rect b="b" l="l" r="r" t="t"/>
              <a:pathLst>
                <a:path extrusionOk="0" h="3891" w="3025">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6" name="Google Shape;3346;p142"/>
            <p:cNvSpPr/>
            <p:nvPr/>
          </p:nvSpPr>
          <p:spPr>
            <a:xfrm>
              <a:off x="4145025" y="994975"/>
              <a:ext cx="111500" cy="47325"/>
            </a:xfrm>
            <a:custGeom>
              <a:rect b="b" l="l" r="r" t="t"/>
              <a:pathLst>
                <a:path extrusionOk="0" h="1893" w="446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7" name="Google Shape;3347;p142"/>
            <p:cNvSpPr/>
            <p:nvPr/>
          </p:nvSpPr>
          <p:spPr>
            <a:xfrm>
              <a:off x="7213625" y="3803350"/>
              <a:ext cx="74075" cy="80050"/>
            </a:xfrm>
            <a:custGeom>
              <a:rect b="b" l="l" r="r" t="t"/>
              <a:pathLst>
                <a:path extrusionOk="0" h="3202" w="2963">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8" name="Google Shape;3348;p142"/>
            <p:cNvSpPr/>
            <p:nvPr/>
          </p:nvSpPr>
          <p:spPr>
            <a:xfrm>
              <a:off x="6542025" y="3118350"/>
              <a:ext cx="66075" cy="79800"/>
            </a:xfrm>
            <a:custGeom>
              <a:rect b="b" l="l" r="r" t="t"/>
              <a:pathLst>
                <a:path extrusionOk="0" h="3192" w="2643">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9" name="Google Shape;3349;p142"/>
            <p:cNvSpPr/>
            <p:nvPr/>
          </p:nvSpPr>
          <p:spPr>
            <a:xfrm>
              <a:off x="4278100" y="987200"/>
              <a:ext cx="87225" cy="50150"/>
            </a:xfrm>
            <a:custGeom>
              <a:rect b="b" l="l" r="r" t="t"/>
              <a:pathLst>
                <a:path extrusionOk="0" h="2006" w="3489">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0" name="Google Shape;3350;p142"/>
            <p:cNvSpPr/>
            <p:nvPr/>
          </p:nvSpPr>
          <p:spPr>
            <a:xfrm>
              <a:off x="6595650" y="1204100"/>
              <a:ext cx="81075" cy="41800"/>
            </a:xfrm>
            <a:custGeom>
              <a:rect b="b" l="l" r="r" t="t"/>
              <a:pathLst>
                <a:path extrusionOk="0" h="1672" w="3243">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1" name="Google Shape;3351;p142"/>
            <p:cNvSpPr/>
            <p:nvPr/>
          </p:nvSpPr>
          <p:spPr>
            <a:xfrm>
              <a:off x="5040350" y="1034625"/>
              <a:ext cx="81550" cy="46975"/>
            </a:xfrm>
            <a:custGeom>
              <a:rect b="b" l="l" r="r" t="t"/>
              <a:pathLst>
                <a:path extrusionOk="0" h="1879" w="3262">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2" name="Google Shape;3352;p142"/>
            <p:cNvSpPr/>
            <p:nvPr/>
          </p:nvSpPr>
          <p:spPr>
            <a:xfrm>
              <a:off x="6380950" y="3302475"/>
              <a:ext cx="77800" cy="40225"/>
            </a:xfrm>
            <a:custGeom>
              <a:rect b="b" l="l" r="r" t="t"/>
              <a:pathLst>
                <a:path extrusionOk="0" h="1609" w="3112">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3" name="Google Shape;3353;p142"/>
            <p:cNvSpPr/>
            <p:nvPr/>
          </p:nvSpPr>
          <p:spPr>
            <a:xfrm>
              <a:off x="4384825" y="996700"/>
              <a:ext cx="62025" cy="39775"/>
            </a:xfrm>
            <a:custGeom>
              <a:rect b="b" l="l" r="r" t="t"/>
              <a:pathLst>
                <a:path extrusionOk="0" h="1591" w="2481">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4" name="Google Shape;3354;p142"/>
            <p:cNvSpPr/>
            <p:nvPr/>
          </p:nvSpPr>
          <p:spPr>
            <a:xfrm>
              <a:off x="2100625" y="1004500"/>
              <a:ext cx="520200" cy="95050"/>
            </a:xfrm>
            <a:custGeom>
              <a:rect b="b" l="l" r="r" t="t"/>
              <a:pathLst>
                <a:path extrusionOk="0" h="3802" w="20808">
                  <a:moveTo>
                    <a:pt x="20756" y="0"/>
                  </a:moveTo>
                  <a:lnTo>
                    <a:pt x="20738" y="17"/>
                  </a:lnTo>
                  <a:lnTo>
                    <a:pt x="20773" y="17"/>
                  </a:lnTo>
                  <a:lnTo>
                    <a:pt x="20808" y="0"/>
                  </a:lnTo>
                  <a:close/>
                  <a:moveTo>
                    <a:pt x="1" y="3785"/>
                  </a:moveTo>
                  <a:lnTo>
                    <a:pt x="1" y="3802"/>
                  </a:lnTo>
                  <a:lnTo>
                    <a:pt x="18" y="3802"/>
                  </a:lnTo>
                  <a:lnTo>
                    <a:pt x="18" y="3785"/>
                  </a:ln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5" name="Google Shape;3355;p142"/>
            <p:cNvSpPr/>
            <p:nvPr/>
          </p:nvSpPr>
          <p:spPr>
            <a:xfrm>
              <a:off x="233350" y="949250"/>
              <a:ext cx="3232550" cy="3802300"/>
            </a:xfrm>
            <a:custGeom>
              <a:rect b="b" l="l" r="r" t="t"/>
              <a:pathLst>
                <a:path extrusionOk="0" h="152092" w="129302">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6" name="Google Shape;3356;p142"/>
            <p:cNvSpPr/>
            <p:nvPr/>
          </p:nvSpPr>
          <p:spPr>
            <a:xfrm>
              <a:off x="1581325" y="1051125"/>
              <a:ext cx="283000" cy="91675"/>
            </a:xfrm>
            <a:custGeom>
              <a:rect b="b" l="l" r="r" t="t"/>
              <a:pathLst>
                <a:path extrusionOk="0" h="3667" w="1132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7" name="Google Shape;3357;p142"/>
            <p:cNvSpPr/>
            <p:nvPr/>
          </p:nvSpPr>
          <p:spPr>
            <a:xfrm>
              <a:off x="3144425" y="1319375"/>
              <a:ext cx="213450" cy="95575"/>
            </a:xfrm>
            <a:custGeom>
              <a:rect b="b" l="l" r="r" t="t"/>
              <a:pathLst>
                <a:path extrusionOk="0" h="3823" w="8538">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8" name="Google Shape;3358;p142"/>
            <p:cNvSpPr/>
            <p:nvPr/>
          </p:nvSpPr>
          <p:spPr>
            <a:xfrm>
              <a:off x="1453000" y="2509000"/>
              <a:ext cx="263575" cy="113100"/>
            </a:xfrm>
            <a:custGeom>
              <a:rect b="b" l="l" r="r" t="t"/>
              <a:pathLst>
                <a:path extrusionOk="0" h="4524" w="10543">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9" name="Google Shape;3359;p142"/>
            <p:cNvSpPr/>
            <p:nvPr/>
          </p:nvSpPr>
          <p:spPr>
            <a:xfrm>
              <a:off x="1880725" y="1020350"/>
              <a:ext cx="162025" cy="112025"/>
            </a:xfrm>
            <a:custGeom>
              <a:rect b="b" l="l" r="r" t="t"/>
              <a:pathLst>
                <a:path extrusionOk="0" h="4481" w="6481">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0" name="Google Shape;3360;p142"/>
            <p:cNvSpPr/>
            <p:nvPr/>
          </p:nvSpPr>
          <p:spPr>
            <a:xfrm>
              <a:off x="1688900" y="2603450"/>
              <a:ext cx="165050" cy="73950"/>
            </a:xfrm>
            <a:custGeom>
              <a:rect b="b" l="l" r="r" t="t"/>
              <a:pathLst>
                <a:path extrusionOk="0" h="2958" w="6602">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1" name="Google Shape;3361;p142"/>
            <p:cNvSpPr/>
            <p:nvPr/>
          </p:nvSpPr>
          <p:spPr>
            <a:xfrm>
              <a:off x="1922200" y="1344925"/>
              <a:ext cx="129625" cy="64525"/>
            </a:xfrm>
            <a:custGeom>
              <a:rect b="b" l="l" r="r" t="t"/>
              <a:pathLst>
                <a:path extrusionOk="0" h="2581" w="5185">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2" name="Google Shape;3362;p142"/>
            <p:cNvSpPr/>
            <p:nvPr/>
          </p:nvSpPr>
          <p:spPr>
            <a:xfrm>
              <a:off x="1787825" y="1030550"/>
              <a:ext cx="94250" cy="44825"/>
            </a:xfrm>
            <a:custGeom>
              <a:rect b="b" l="l" r="r" t="t"/>
              <a:pathLst>
                <a:path extrusionOk="0" h="1793" w="377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3" name="Google Shape;3363;p142"/>
            <p:cNvSpPr/>
            <p:nvPr/>
          </p:nvSpPr>
          <p:spPr>
            <a:xfrm>
              <a:off x="1870350" y="2639275"/>
              <a:ext cx="59225" cy="44325"/>
            </a:xfrm>
            <a:custGeom>
              <a:rect b="b" l="l" r="r" t="t"/>
              <a:pathLst>
                <a:path extrusionOk="0" h="1773" w="2369">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4" name="Google Shape;3364;p142"/>
            <p:cNvSpPr/>
            <p:nvPr/>
          </p:nvSpPr>
          <p:spPr>
            <a:xfrm>
              <a:off x="2264800" y="4630125"/>
              <a:ext cx="62675" cy="39225"/>
            </a:xfrm>
            <a:custGeom>
              <a:rect b="b" l="l" r="r" t="t"/>
              <a:pathLst>
                <a:path extrusionOk="0" h="1569" w="2507">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5" name="Google Shape;3365;p142"/>
            <p:cNvSpPr/>
            <p:nvPr/>
          </p:nvSpPr>
          <p:spPr>
            <a:xfrm>
              <a:off x="1604225" y="2645350"/>
              <a:ext cx="56175" cy="38275"/>
            </a:xfrm>
            <a:custGeom>
              <a:rect b="b" l="l" r="r" t="t"/>
              <a:pathLst>
                <a:path extrusionOk="0" h="1531" w="2247">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6" name="Google Shape;3366;p142"/>
            <p:cNvSpPr/>
            <p:nvPr/>
          </p:nvSpPr>
          <p:spPr>
            <a:xfrm>
              <a:off x="7045475" y="3384250"/>
              <a:ext cx="47375" cy="53550"/>
            </a:xfrm>
            <a:custGeom>
              <a:rect b="b" l="l" r="r" t="t"/>
              <a:pathLst>
                <a:path extrusionOk="0" h="2142" w="1895">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7" name="Google Shape;3367;p142"/>
            <p:cNvSpPr/>
            <p:nvPr/>
          </p:nvSpPr>
          <p:spPr>
            <a:xfrm>
              <a:off x="4291500" y="1250400"/>
              <a:ext cx="54900" cy="37900"/>
            </a:xfrm>
            <a:custGeom>
              <a:rect b="b" l="l" r="r" t="t"/>
              <a:pathLst>
                <a:path extrusionOk="0" h="1516" w="2196">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8" name="Google Shape;3368;p142"/>
            <p:cNvSpPr/>
            <p:nvPr/>
          </p:nvSpPr>
          <p:spPr>
            <a:xfrm>
              <a:off x="6323375" y="3314875"/>
              <a:ext cx="50125" cy="37325"/>
            </a:xfrm>
            <a:custGeom>
              <a:rect b="b" l="l" r="r" t="t"/>
              <a:pathLst>
                <a:path extrusionOk="0" h="1493" w="2005">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9" name="Google Shape;3369;p142"/>
            <p:cNvSpPr/>
            <p:nvPr/>
          </p:nvSpPr>
          <p:spPr>
            <a:xfrm>
              <a:off x="6680225" y="1890750"/>
              <a:ext cx="46075" cy="42200"/>
            </a:xfrm>
            <a:custGeom>
              <a:rect b="b" l="l" r="r" t="t"/>
              <a:pathLst>
                <a:path extrusionOk="0" h="1688" w="1843">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0" name="Google Shape;3370;p142"/>
            <p:cNvSpPr/>
            <p:nvPr/>
          </p:nvSpPr>
          <p:spPr>
            <a:xfrm>
              <a:off x="3550975" y="1955400"/>
              <a:ext cx="53600" cy="126175"/>
            </a:xfrm>
            <a:custGeom>
              <a:rect b="b" l="l" r="r" t="t"/>
              <a:pathLst>
                <a:path extrusionOk="0" h="5047" w="2144">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1" name="Google Shape;3371;p142"/>
            <p:cNvSpPr/>
            <p:nvPr/>
          </p:nvSpPr>
          <p:spPr>
            <a:xfrm>
              <a:off x="3910000" y="2161475"/>
              <a:ext cx="93775" cy="45400"/>
            </a:xfrm>
            <a:custGeom>
              <a:rect b="b" l="l" r="r" t="t"/>
              <a:pathLst>
                <a:path extrusionOk="0" h="1816" w="3751">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2" name="Google Shape;3372;p142"/>
            <p:cNvSpPr/>
            <p:nvPr/>
          </p:nvSpPr>
          <p:spPr>
            <a:xfrm>
              <a:off x="4125600" y="2173875"/>
              <a:ext cx="50575" cy="37600"/>
            </a:xfrm>
            <a:custGeom>
              <a:rect b="b" l="l" r="r" t="t"/>
              <a:pathLst>
                <a:path extrusionOk="0" h="1504" w="2023">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3" name="Google Shape;3373;p142"/>
            <p:cNvSpPr/>
            <p:nvPr/>
          </p:nvSpPr>
          <p:spPr>
            <a:xfrm>
              <a:off x="3415775" y="2038325"/>
              <a:ext cx="44925" cy="38175"/>
            </a:xfrm>
            <a:custGeom>
              <a:rect b="b" l="l" r="r" t="t"/>
              <a:pathLst>
                <a:path extrusionOk="0" h="1527" w="1797">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74" name="Google Shape;3374;p142"/>
          <p:cNvSpPr txBox="1"/>
          <p:nvPr>
            <p:ph type="title"/>
          </p:nvPr>
        </p:nvSpPr>
        <p:spPr>
          <a:xfrm>
            <a:off x="228850"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INTRODUCTIONS</a:t>
            </a:r>
            <a:endParaRPr/>
          </a:p>
        </p:txBody>
      </p:sp>
      <p:sp>
        <p:nvSpPr>
          <p:cNvPr id="3375" name="Google Shape;3375;p142"/>
          <p:cNvSpPr/>
          <p:nvPr/>
        </p:nvSpPr>
        <p:spPr>
          <a:xfrm>
            <a:off x="3711960"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376" name="Google Shape;3376;p142"/>
          <p:cNvSpPr/>
          <p:nvPr/>
        </p:nvSpPr>
        <p:spPr>
          <a:xfrm>
            <a:off x="4041292"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377" name="Google Shape;3377;p142"/>
          <p:cNvSpPr/>
          <p:nvPr/>
        </p:nvSpPr>
        <p:spPr>
          <a:xfrm>
            <a:off x="4370624"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378" name="Google Shape;3378;p142"/>
          <p:cNvSpPr/>
          <p:nvPr/>
        </p:nvSpPr>
        <p:spPr>
          <a:xfrm>
            <a:off x="5029287"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379" name="Google Shape;3379;p142"/>
          <p:cNvSpPr/>
          <p:nvPr/>
        </p:nvSpPr>
        <p:spPr>
          <a:xfrm>
            <a:off x="4864621"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380" name="Google Shape;3380;p142"/>
          <p:cNvSpPr/>
          <p:nvPr/>
        </p:nvSpPr>
        <p:spPr>
          <a:xfrm>
            <a:off x="4535290"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381" name="Google Shape;3381;p142"/>
          <p:cNvSpPr/>
          <p:nvPr/>
        </p:nvSpPr>
        <p:spPr>
          <a:xfrm>
            <a:off x="5523285"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382" name="Google Shape;3382;p142"/>
          <p:cNvSpPr/>
          <p:nvPr/>
        </p:nvSpPr>
        <p:spPr>
          <a:xfrm>
            <a:off x="5852616"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383" name="Google Shape;3383;p142"/>
          <p:cNvSpPr/>
          <p:nvPr/>
        </p:nvSpPr>
        <p:spPr>
          <a:xfrm>
            <a:off x="5193953"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384" name="Google Shape;3384;p142"/>
          <p:cNvSpPr/>
          <p:nvPr/>
        </p:nvSpPr>
        <p:spPr>
          <a:xfrm>
            <a:off x="3547294"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385" name="Google Shape;3385;p142"/>
          <p:cNvSpPr/>
          <p:nvPr/>
        </p:nvSpPr>
        <p:spPr>
          <a:xfrm>
            <a:off x="4699955"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386" name="Google Shape;3386;p142"/>
          <p:cNvSpPr/>
          <p:nvPr/>
        </p:nvSpPr>
        <p:spPr>
          <a:xfrm>
            <a:off x="3876626"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387" name="Google Shape;3387;p142"/>
          <p:cNvSpPr/>
          <p:nvPr/>
        </p:nvSpPr>
        <p:spPr>
          <a:xfrm>
            <a:off x="5687951"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388" name="Google Shape;3388;p142"/>
          <p:cNvSpPr/>
          <p:nvPr/>
        </p:nvSpPr>
        <p:spPr>
          <a:xfrm>
            <a:off x="4205958"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389" name="Google Shape;3389;p142"/>
          <p:cNvSpPr/>
          <p:nvPr/>
        </p:nvSpPr>
        <p:spPr>
          <a:xfrm>
            <a:off x="5358619"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390" name="Google Shape;3390;p142"/>
          <p:cNvSpPr/>
          <p:nvPr/>
        </p:nvSpPr>
        <p:spPr>
          <a:xfrm>
            <a:off x="6017282"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391" name="Google Shape;3391;p142"/>
          <p:cNvSpPr/>
          <p:nvPr/>
        </p:nvSpPr>
        <p:spPr>
          <a:xfrm>
            <a:off x="6181948"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392" name="Google Shape;3392;p142"/>
          <p:cNvSpPr/>
          <p:nvPr/>
        </p:nvSpPr>
        <p:spPr>
          <a:xfrm>
            <a:off x="912641"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393" name="Google Shape;3393;p142"/>
          <p:cNvSpPr/>
          <p:nvPr/>
        </p:nvSpPr>
        <p:spPr>
          <a:xfrm>
            <a:off x="1241973"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394" name="Google Shape;3394;p142"/>
          <p:cNvSpPr/>
          <p:nvPr/>
        </p:nvSpPr>
        <p:spPr>
          <a:xfrm>
            <a:off x="1571304"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395" name="Google Shape;3395;p142"/>
          <p:cNvSpPr/>
          <p:nvPr/>
        </p:nvSpPr>
        <p:spPr>
          <a:xfrm>
            <a:off x="2229968"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396" name="Google Shape;3396;p142"/>
          <p:cNvSpPr/>
          <p:nvPr/>
        </p:nvSpPr>
        <p:spPr>
          <a:xfrm>
            <a:off x="2065302"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397" name="Google Shape;3397;p142"/>
          <p:cNvSpPr/>
          <p:nvPr/>
        </p:nvSpPr>
        <p:spPr>
          <a:xfrm>
            <a:off x="1735970"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398" name="Google Shape;3398;p142"/>
          <p:cNvSpPr/>
          <p:nvPr/>
        </p:nvSpPr>
        <p:spPr>
          <a:xfrm>
            <a:off x="2723965"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399" name="Google Shape;3399;p142"/>
          <p:cNvSpPr/>
          <p:nvPr/>
        </p:nvSpPr>
        <p:spPr>
          <a:xfrm>
            <a:off x="3053297"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400" name="Google Shape;3400;p142"/>
          <p:cNvSpPr/>
          <p:nvPr/>
        </p:nvSpPr>
        <p:spPr>
          <a:xfrm>
            <a:off x="2394634"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401" name="Google Shape;3401;p142"/>
          <p:cNvSpPr/>
          <p:nvPr/>
        </p:nvSpPr>
        <p:spPr>
          <a:xfrm>
            <a:off x="747975"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402" name="Google Shape;3402;p142"/>
          <p:cNvSpPr/>
          <p:nvPr/>
        </p:nvSpPr>
        <p:spPr>
          <a:xfrm>
            <a:off x="1900636"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403" name="Google Shape;3403;p142"/>
          <p:cNvSpPr/>
          <p:nvPr/>
        </p:nvSpPr>
        <p:spPr>
          <a:xfrm>
            <a:off x="1077307"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404" name="Google Shape;3404;p142"/>
          <p:cNvSpPr/>
          <p:nvPr/>
        </p:nvSpPr>
        <p:spPr>
          <a:xfrm>
            <a:off x="2888631"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405" name="Google Shape;3405;p142"/>
          <p:cNvSpPr/>
          <p:nvPr/>
        </p:nvSpPr>
        <p:spPr>
          <a:xfrm>
            <a:off x="1406638"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406" name="Google Shape;3406;p142"/>
          <p:cNvSpPr/>
          <p:nvPr/>
        </p:nvSpPr>
        <p:spPr>
          <a:xfrm>
            <a:off x="2559299"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407" name="Google Shape;3407;p142"/>
          <p:cNvSpPr/>
          <p:nvPr/>
        </p:nvSpPr>
        <p:spPr>
          <a:xfrm>
            <a:off x="3217963"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408" name="Google Shape;3408;p142"/>
          <p:cNvSpPr/>
          <p:nvPr/>
        </p:nvSpPr>
        <p:spPr>
          <a:xfrm>
            <a:off x="3382629" y="6191359"/>
            <a:ext cx="297102" cy="328347"/>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2" name="Shape 3412"/>
        <p:cNvGrpSpPr/>
        <p:nvPr/>
      </p:nvGrpSpPr>
      <p:grpSpPr>
        <a:xfrm>
          <a:off x="0" y="0"/>
          <a:ext cx="0" cy="0"/>
          <a:chOff x="0" y="0"/>
          <a:chExt cx="0" cy="0"/>
        </a:xfrm>
      </p:grpSpPr>
      <p:sp>
        <p:nvSpPr>
          <p:cNvPr id="3413" name="Google Shape;3413;p143"/>
          <p:cNvSpPr txBox="1"/>
          <p:nvPr>
            <p:ph idx="4294967295" type="body"/>
          </p:nvPr>
        </p:nvSpPr>
        <p:spPr>
          <a:xfrm>
            <a:off x="464175" y="1619250"/>
            <a:ext cx="8456400" cy="4712400"/>
          </a:xfrm>
          <a:prstGeom prst="rect">
            <a:avLst/>
          </a:prstGeom>
        </p:spPr>
        <p:txBody>
          <a:bodyPr anchorCtr="0" anchor="ctr" bIns="91425" lIns="91425" spcFirstLastPara="1" rIns="91425" wrap="square" tIns="91425">
            <a:noAutofit/>
          </a:bodyPr>
          <a:lstStyle/>
          <a:p>
            <a:pPr indent="0" lvl="0" marL="0" rtl="0" algn="l">
              <a:spcBef>
                <a:spcPts val="600"/>
              </a:spcBef>
              <a:spcAft>
                <a:spcPts val="0"/>
              </a:spcAft>
              <a:buNone/>
            </a:pPr>
            <a:r>
              <a:rPr b="1" lang="en">
                <a:latin typeface="Roboto Condensed"/>
                <a:ea typeface="Roboto Condensed"/>
                <a:cs typeface="Roboto Condensed"/>
                <a:sym typeface="Roboto Condensed"/>
              </a:rPr>
              <a:t>Let’s meet each other!</a:t>
            </a:r>
            <a:endParaRPr b="1">
              <a:latin typeface="Roboto Condensed"/>
              <a:ea typeface="Roboto Condensed"/>
              <a:cs typeface="Roboto Condensed"/>
              <a:sym typeface="Roboto Condensed"/>
            </a:endParaRPr>
          </a:p>
          <a:p>
            <a:pPr indent="0" lvl="0" marL="0" rtl="0" algn="l">
              <a:spcBef>
                <a:spcPts val="1000"/>
              </a:spcBef>
              <a:spcAft>
                <a:spcPts val="0"/>
              </a:spcAft>
              <a:buNone/>
            </a:pPr>
            <a:r>
              <a:t/>
            </a:r>
            <a:endParaRPr/>
          </a:p>
          <a:p>
            <a:pPr indent="0" lvl="0" marL="0" rtl="0" algn="l">
              <a:spcBef>
                <a:spcPts val="1000"/>
              </a:spcBef>
              <a:spcAft>
                <a:spcPts val="0"/>
              </a:spcAft>
              <a:buNone/>
            </a:pPr>
            <a:r>
              <a:rPr b="1" lang="en">
                <a:latin typeface="Roboto Condensed"/>
                <a:ea typeface="Roboto Condensed"/>
                <a:cs typeface="Roboto Condensed"/>
                <a:sym typeface="Roboto Condensed"/>
              </a:rPr>
              <a:t>Duplicate a copy of the following slide. </a:t>
            </a:r>
            <a:endParaRPr b="1">
              <a:latin typeface="Roboto Condensed"/>
              <a:ea typeface="Roboto Condensed"/>
              <a:cs typeface="Roboto Condensed"/>
              <a:sym typeface="Roboto Condensed"/>
            </a:endParaRPr>
          </a:p>
          <a:p>
            <a:pPr indent="0" lvl="0" marL="0" rtl="0" algn="l">
              <a:spcBef>
                <a:spcPts val="1000"/>
              </a:spcBef>
              <a:spcAft>
                <a:spcPts val="0"/>
              </a:spcAft>
              <a:buNone/>
            </a:pPr>
            <a:r>
              <a:rPr b="1" lang="en">
                <a:latin typeface="Roboto Condensed"/>
                <a:ea typeface="Roboto Condensed"/>
                <a:cs typeface="Roboto Condensed"/>
                <a:sym typeface="Roboto Condensed"/>
              </a:rPr>
              <a:t>Then add your:</a:t>
            </a:r>
            <a:endParaRPr b="1">
              <a:latin typeface="Roboto Condensed"/>
              <a:ea typeface="Roboto Condensed"/>
              <a:cs typeface="Roboto Condensed"/>
              <a:sym typeface="Roboto Condensed"/>
            </a:endParaRPr>
          </a:p>
          <a:p>
            <a:pPr indent="-381000" lvl="0" marL="457200" rtl="0" algn="l">
              <a:spcBef>
                <a:spcPts val="1000"/>
              </a:spcBef>
              <a:spcAft>
                <a:spcPts val="0"/>
              </a:spcAft>
              <a:buSzPts val="2400"/>
              <a:buChar char="●"/>
            </a:pPr>
            <a:r>
              <a:rPr lang="en"/>
              <a:t>Name</a:t>
            </a:r>
            <a:endParaRPr/>
          </a:p>
          <a:p>
            <a:pPr indent="-381000" lvl="0" marL="457200" rtl="0" algn="l">
              <a:spcBef>
                <a:spcPts val="0"/>
              </a:spcBef>
              <a:spcAft>
                <a:spcPts val="0"/>
              </a:spcAft>
              <a:buSzPts val="2400"/>
              <a:buChar char="●"/>
            </a:pPr>
            <a:r>
              <a:rPr lang="en"/>
              <a:t>Country</a:t>
            </a:r>
            <a:endParaRPr/>
          </a:p>
          <a:p>
            <a:pPr indent="-381000" lvl="0" marL="457200" rtl="0" algn="l">
              <a:spcBef>
                <a:spcPts val="0"/>
              </a:spcBef>
              <a:spcAft>
                <a:spcPts val="0"/>
              </a:spcAft>
              <a:buSzPts val="2400"/>
              <a:buChar char="●"/>
            </a:pPr>
            <a:r>
              <a:rPr lang="en"/>
              <a:t>One way you know you will fight climate change?</a:t>
            </a:r>
            <a:endParaRPr/>
          </a:p>
          <a:p>
            <a:pPr indent="-381000" lvl="0" marL="457200" rtl="0" algn="l">
              <a:spcBef>
                <a:spcPts val="0"/>
              </a:spcBef>
              <a:spcAft>
                <a:spcPts val="0"/>
              </a:spcAft>
              <a:buSzPts val="2400"/>
              <a:buChar char="●"/>
            </a:pPr>
            <a:r>
              <a:rPr lang="en"/>
              <a:t>One skill that would you want to learn on this call that would make you more effective?</a:t>
            </a:r>
            <a:endParaRPr/>
          </a:p>
        </p:txBody>
      </p:sp>
      <p:sp>
        <p:nvSpPr>
          <p:cNvPr id="3414" name="Google Shape;3414;p143"/>
          <p:cNvSpPr txBox="1"/>
          <p:nvPr>
            <p:ph type="title"/>
          </p:nvPr>
        </p:nvSpPr>
        <p:spPr>
          <a:xfrm>
            <a:off x="228850"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PICTURE INTRODUCTIONS</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8" name="Shape 3418"/>
        <p:cNvGrpSpPr/>
        <p:nvPr/>
      </p:nvGrpSpPr>
      <p:grpSpPr>
        <a:xfrm>
          <a:off x="0" y="0"/>
          <a:ext cx="0" cy="0"/>
          <a:chOff x="0" y="0"/>
          <a:chExt cx="0" cy="0"/>
        </a:xfrm>
      </p:grpSpPr>
      <p:sp>
        <p:nvSpPr>
          <p:cNvPr id="3419" name="Google Shape;3419;p144"/>
          <p:cNvSpPr txBox="1"/>
          <p:nvPr>
            <p:ph idx="1" type="body"/>
          </p:nvPr>
        </p:nvSpPr>
        <p:spPr>
          <a:xfrm>
            <a:off x="2682800" y="6182000"/>
            <a:ext cx="6004200" cy="420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Be sure to add YOUR NAME, COUNTRY, AND A WAY YOU WILL FIGHT CLIMATE CHANGE AND A SKILL YOU WANT TO LEARN ON THIS CALL</a:t>
            </a:r>
            <a:endParaRPr/>
          </a:p>
        </p:txBody>
      </p:sp>
      <p:sp>
        <p:nvSpPr>
          <p:cNvPr id="3420" name="Google Shape;3420;p144"/>
          <p:cNvSpPr txBox="1"/>
          <p:nvPr>
            <p:ph idx="12" type="sldNum"/>
          </p:nvPr>
        </p:nvSpPr>
        <p:spPr>
          <a:xfrm>
            <a:off x="7618000" y="6182000"/>
            <a:ext cx="1487400" cy="42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421" name="Google Shape;3421;p144"/>
          <p:cNvPicPr preferRelativeResize="0"/>
          <p:nvPr/>
        </p:nvPicPr>
        <p:blipFill rotWithShape="1">
          <a:blip r:embed="rId3">
            <a:alphaModFix/>
          </a:blip>
          <a:srcRect b="0" l="13147" r="29112" t="0"/>
          <a:stretch/>
        </p:blipFill>
        <p:spPr>
          <a:xfrm>
            <a:off x="154775" y="1054775"/>
            <a:ext cx="4086450" cy="4572000"/>
          </a:xfrm>
          <a:prstGeom prst="rect">
            <a:avLst/>
          </a:prstGeom>
          <a:noFill/>
          <a:ln>
            <a:noFill/>
          </a:ln>
        </p:spPr>
      </p:pic>
      <p:sp>
        <p:nvSpPr>
          <p:cNvPr id="3422" name="Google Shape;3422;p144"/>
          <p:cNvSpPr txBox="1"/>
          <p:nvPr/>
        </p:nvSpPr>
        <p:spPr>
          <a:xfrm>
            <a:off x="154775" y="5626775"/>
            <a:ext cx="2258400" cy="42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1"/>
                </a:solidFill>
                <a:latin typeface="Roboto Condensed Light"/>
                <a:ea typeface="Roboto Condensed Light"/>
                <a:cs typeface="Roboto Condensed Light"/>
                <a:sym typeface="Roboto Condensed Light"/>
              </a:rPr>
              <a:t>You can CLICK “Replace Image”</a:t>
            </a:r>
            <a:endParaRPr sz="1300">
              <a:solidFill>
                <a:schemeClr val="dk1"/>
              </a:solidFill>
              <a:latin typeface="Roboto Condensed Light"/>
              <a:ea typeface="Roboto Condensed Light"/>
              <a:cs typeface="Roboto Condensed Light"/>
              <a:sym typeface="Roboto Condensed Light"/>
            </a:endParaRPr>
          </a:p>
        </p:txBody>
      </p:sp>
      <p:sp>
        <p:nvSpPr>
          <p:cNvPr id="3423" name="Google Shape;3423;p144"/>
          <p:cNvSpPr txBox="1"/>
          <p:nvPr/>
        </p:nvSpPr>
        <p:spPr>
          <a:xfrm>
            <a:off x="4408800" y="1064950"/>
            <a:ext cx="4447500" cy="45720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Condensed Light"/>
                <a:ea typeface="Roboto Condensed Light"/>
                <a:cs typeface="Roboto Condensed Light"/>
                <a:sym typeface="Roboto Condensed Light"/>
              </a:rPr>
              <a:t>&lt;&lt;NAME&gt;&gt;</a:t>
            </a:r>
            <a:endParaRPr>
              <a:latin typeface="Roboto Condensed Light"/>
              <a:ea typeface="Roboto Condensed Light"/>
              <a:cs typeface="Roboto Condensed Light"/>
              <a:sym typeface="Roboto Condensed Light"/>
            </a:endParaRPr>
          </a:p>
          <a:p>
            <a:pPr indent="0" lvl="0" marL="0" rtl="0" algn="l">
              <a:spcBef>
                <a:spcPts val="0"/>
              </a:spcBef>
              <a:spcAft>
                <a:spcPts val="0"/>
              </a:spcAft>
              <a:buNone/>
            </a:pPr>
            <a:r>
              <a:rPr lang="en">
                <a:latin typeface="Roboto Condensed Light"/>
                <a:ea typeface="Roboto Condensed Light"/>
                <a:cs typeface="Roboto Condensed Light"/>
                <a:sym typeface="Roboto Condensed Light"/>
              </a:rPr>
              <a:t>&lt;&lt;WHERE I’M FROM&gt;&gt;</a:t>
            </a:r>
            <a:endParaRPr>
              <a:latin typeface="Roboto Condensed Light"/>
              <a:ea typeface="Roboto Condensed Light"/>
              <a:cs typeface="Roboto Condensed Light"/>
              <a:sym typeface="Roboto Condensed Light"/>
            </a:endParaRPr>
          </a:p>
          <a:p>
            <a:pPr indent="0" lvl="0" marL="0" rtl="0" algn="l">
              <a:spcBef>
                <a:spcPts val="0"/>
              </a:spcBef>
              <a:spcAft>
                <a:spcPts val="0"/>
              </a:spcAft>
              <a:buNone/>
            </a:pPr>
            <a:r>
              <a:t/>
            </a:r>
            <a:endParaRPr>
              <a:latin typeface="Roboto Condensed Light"/>
              <a:ea typeface="Roboto Condensed Light"/>
              <a:cs typeface="Roboto Condensed Light"/>
              <a:sym typeface="Roboto Condensed Light"/>
            </a:endParaRPr>
          </a:p>
          <a:p>
            <a:pPr indent="0" lvl="0" marL="0" rtl="0" algn="l">
              <a:spcBef>
                <a:spcPts val="0"/>
              </a:spcBef>
              <a:spcAft>
                <a:spcPts val="0"/>
              </a:spcAft>
              <a:buNone/>
            </a:pPr>
            <a:r>
              <a:rPr lang="en">
                <a:latin typeface="Roboto Condensed Light"/>
                <a:ea typeface="Roboto Condensed Light"/>
                <a:cs typeface="Roboto Condensed Light"/>
                <a:sym typeface="Roboto Condensed Light"/>
              </a:rPr>
              <a:t>&lt;&lt;A WAY I WILL FIGHT CLIMATE CHANGE&gt;&gt;</a:t>
            </a:r>
            <a:endParaRPr>
              <a:latin typeface="Roboto Condensed Light"/>
              <a:ea typeface="Roboto Condensed Light"/>
              <a:cs typeface="Roboto Condensed Light"/>
              <a:sym typeface="Roboto Condensed Light"/>
            </a:endParaRPr>
          </a:p>
          <a:p>
            <a:pPr indent="0" lvl="0" marL="0" rtl="0" algn="l">
              <a:spcBef>
                <a:spcPts val="0"/>
              </a:spcBef>
              <a:spcAft>
                <a:spcPts val="0"/>
              </a:spcAft>
              <a:buNone/>
            </a:pPr>
            <a:r>
              <a:t/>
            </a:r>
            <a:endParaRPr>
              <a:latin typeface="Roboto Condensed Light"/>
              <a:ea typeface="Roboto Condensed Light"/>
              <a:cs typeface="Roboto Condensed Light"/>
              <a:sym typeface="Roboto Condensed Light"/>
            </a:endParaRPr>
          </a:p>
          <a:p>
            <a:pPr indent="0" lvl="0" marL="0" rtl="0" algn="l">
              <a:spcBef>
                <a:spcPts val="0"/>
              </a:spcBef>
              <a:spcAft>
                <a:spcPts val="0"/>
              </a:spcAft>
              <a:buNone/>
            </a:pPr>
            <a:r>
              <a:rPr lang="en">
                <a:latin typeface="Roboto Condensed Light"/>
                <a:ea typeface="Roboto Condensed Light"/>
                <a:cs typeface="Roboto Condensed Light"/>
                <a:sym typeface="Roboto Condensed Light"/>
              </a:rPr>
              <a:t>&lt;&lt;A SKILL I WANT TO LEARN ON THIS CALL&gt;&gt;</a:t>
            </a:r>
            <a:endParaRPr>
              <a:latin typeface="Roboto Condensed Light"/>
              <a:ea typeface="Roboto Condensed Light"/>
              <a:cs typeface="Roboto Condensed Light"/>
              <a:sym typeface="Roboto Condensed Light"/>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7" name="Shape 3427"/>
        <p:cNvGrpSpPr/>
        <p:nvPr/>
      </p:nvGrpSpPr>
      <p:grpSpPr>
        <a:xfrm>
          <a:off x="0" y="0"/>
          <a:ext cx="0" cy="0"/>
          <a:chOff x="0" y="0"/>
          <a:chExt cx="0" cy="0"/>
        </a:xfrm>
      </p:grpSpPr>
      <p:sp>
        <p:nvSpPr>
          <p:cNvPr id="3428" name="Google Shape;3428;p145"/>
          <p:cNvSpPr txBox="1"/>
          <p:nvPr>
            <p:ph type="title"/>
          </p:nvPr>
        </p:nvSpPr>
        <p:spPr>
          <a:xfrm>
            <a:off x="228850" y="5234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CONTENT INTRODUCTION</a:t>
            </a:r>
            <a:endParaRPr/>
          </a:p>
        </p:txBody>
      </p:sp>
      <p:sp>
        <p:nvSpPr>
          <p:cNvPr id="3429" name="Google Shape;3429;p145"/>
          <p:cNvSpPr txBox="1"/>
          <p:nvPr/>
        </p:nvSpPr>
        <p:spPr>
          <a:xfrm>
            <a:off x="340725" y="2049100"/>
            <a:ext cx="5988900" cy="1021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900">
                <a:latin typeface="Roboto Condensed"/>
                <a:ea typeface="Roboto Condensed"/>
                <a:cs typeface="Roboto Condensed"/>
                <a:sym typeface="Roboto Condensed"/>
              </a:rPr>
              <a:t>Google an image of an animal that represents your understanding of COP spaces right now. (Paste on next slide.)</a:t>
            </a:r>
            <a:endParaRPr b="1" sz="1900">
              <a:latin typeface="Roboto Condensed"/>
              <a:ea typeface="Roboto Condensed"/>
              <a:cs typeface="Roboto Condensed"/>
              <a:sym typeface="Roboto Condensed"/>
            </a:endParaRPr>
          </a:p>
        </p:txBody>
      </p:sp>
      <p:pic>
        <p:nvPicPr>
          <p:cNvPr id="3430" name="Google Shape;3430;p145"/>
          <p:cNvPicPr preferRelativeResize="0"/>
          <p:nvPr/>
        </p:nvPicPr>
        <p:blipFill>
          <a:blip r:embed="rId3">
            <a:alphaModFix/>
          </a:blip>
          <a:stretch>
            <a:fillRect/>
          </a:stretch>
        </p:blipFill>
        <p:spPr>
          <a:xfrm>
            <a:off x="1120000" y="3483550"/>
            <a:ext cx="2742275" cy="2733125"/>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4" name="Shape 3434"/>
        <p:cNvGrpSpPr/>
        <p:nvPr/>
      </p:nvGrpSpPr>
      <p:grpSpPr>
        <a:xfrm>
          <a:off x="0" y="0"/>
          <a:ext cx="0" cy="0"/>
          <a:chOff x="0" y="0"/>
          <a:chExt cx="0" cy="0"/>
        </a:xfrm>
      </p:grpSpPr>
      <p:sp>
        <p:nvSpPr>
          <p:cNvPr id="3435" name="Google Shape;3435;p146"/>
          <p:cNvSpPr txBox="1"/>
          <p:nvPr>
            <p:ph type="title"/>
          </p:nvPr>
        </p:nvSpPr>
        <p:spPr>
          <a:xfrm>
            <a:off x="228850" y="2948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CONTENT INTRODUCTION</a:t>
            </a:r>
            <a:endParaRPr/>
          </a:p>
        </p:txBody>
      </p:sp>
      <p:sp>
        <p:nvSpPr>
          <p:cNvPr id="3436" name="Google Shape;3436;p146"/>
          <p:cNvSpPr txBox="1"/>
          <p:nvPr/>
        </p:nvSpPr>
        <p:spPr>
          <a:xfrm>
            <a:off x="264525" y="900800"/>
            <a:ext cx="5988900" cy="415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3100">
                <a:latin typeface="Roboto Condensed"/>
                <a:ea typeface="Roboto Condensed"/>
                <a:cs typeface="Roboto Condensed"/>
                <a:sym typeface="Roboto Condensed"/>
              </a:rPr>
              <a:t>PASTE YOUR IMAGE HERE…</a:t>
            </a:r>
            <a:endParaRPr b="1" sz="3100">
              <a:latin typeface="Roboto Condensed"/>
              <a:ea typeface="Roboto Condensed"/>
              <a:cs typeface="Roboto Condensed"/>
              <a:sym typeface="Roboto Condensed"/>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0" name="Shape 3440"/>
        <p:cNvGrpSpPr/>
        <p:nvPr/>
      </p:nvGrpSpPr>
      <p:grpSpPr>
        <a:xfrm>
          <a:off x="0" y="0"/>
          <a:ext cx="0" cy="0"/>
          <a:chOff x="0" y="0"/>
          <a:chExt cx="0" cy="0"/>
        </a:xfrm>
      </p:grpSpPr>
      <p:sp>
        <p:nvSpPr>
          <p:cNvPr id="3441" name="Google Shape;3441;p147"/>
          <p:cNvSpPr txBox="1"/>
          <p:nvPr>
            <p:ph type="title"/>
          </p:nvPr>
        </p:nvSpPr>
        <p:spPr>
          <a:xfrm>
            <a:off x="228850" y="294833"/>
            <a:ext cx="5492400" cy="102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GROUP GUIDELINES</a:t>
            </a:r>
            <a:endParaRPr sz="3000"/>
          </a:p>
        </p:txBody>
      </p:sp>
      <p:sp>
        <p:nvSpPr>
          <p:cNvPr id="3442" name="Google Shape;3442;p147"/>
          <p:cNvSpPr txBox="1"/>
          <p:nvPr/>
        </p:nvSpPr>
        <p:spPr>
          <a:xfrm>
            <a:off x="228850" y="1902125"/>
            <a:ext cx="8211000" cy="436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latin typeface="Roboto Condensed"/>
                <a:ea typeface="Roboto Condensed"/>
                <a:cs typeface="Roboto Condensed"/>
                <a:sym typeface="Roboto Condensed"/>
              </a:rPr>
              <a:t>Black feminist and LeftRoots leader NTanya Lee created a framework for principled struggle that includes a central idea that our struggle must be for the sake of deepening our collective understanding. Her guidance that we offer for this gathering:</a:t>
            </a:r>
            <a:endParaRPr b="1" sz="1700">
              <a:latin typeface="Roboto Condensed"/>
              <a:ea typeface="Roboto Condensed"/>
              <a:cs typeface="Roboto Condensed"/>
              <a:sym typeface="Roboto Condensed"/>
            </a:endParaRPr>
          </a:p>
          <a:p>
            <a:pPr indent="0" lvl="0" marL="0" rtl="0" algn="l">
              <a:spcBef>
                <a:spcPts val="0"/>
              </a:spcBef>
              <a:spcAft>
                <a:spcPts val="0"/>
              </a:spcAft>
              <a:buNone/>
            </a:pPr>
            <a:r>
              <a:t/>
            </a:r>
            <a:endParaRPr b="1" sz="1700">
              <a:latin typeface="Roboto Condensed"/>
              <a:ea typeface="Roboto Condensed"/>
              <a:cs typeface="Roboto Condensed"/>
              <a:sym typeface="Roboto Condensed"/>
            </a:endParaRPr>
          </a:p>
          <a:p>
            <a:pPr indent="-327025" lvl="0" marL="457200" rtl="0" algn="l">
              <a:lnSpc>
                <a:spcPct val="115000"/>
              </a:lnSpc>
              <a:spcBef>
                <a:spcPts val="0"/>
              </a:spcBef>
              <a:spcAft>
                <a:spcPts val="0"/>
              </a:spcAft>
              <a:buSzPts val="1550"/>
              <a:buFont typeface="Roboto Condensed"/>
              <a:buChar char="●"/>
            </a:pPr>
            <a:r>
              <a:rPr lang="en" sz="1550">
                <a:latin typeface="Roboto Condensed"/>
                <a:ea typeface="Roboto Condensed"/>
                <a:cs typeface="Roboto Condensed"/>
                <a:sym typeface="Roboto Condensed"/>
              </a:rPr>
              <a:t>Be honest and direct while holding compassion.</a:t>
            </a:r>
            <a:endParaRPr sz="1550">
              <a:latin typeface="Roboto Condensed"/>
              <a:ea typeface="Roboto Condensed"/>
              <a:cs typeface="Roboto Condensed"/>
              <a:sym typeface="Roboto Condensed"/>
            </a:endParaRPr>
          </a:p>
          <a:p>
            <a:pPr indent="0" lvl="0" marL="457200" rtl="0" algn="l">
              <a:lnSpc>
                <a:spcPct val="115000"/>
              </a:lnSpc>
              <a:spcBef>
                <a:spcPts val="0"/>
              </a:spcBef>
              <a:spcAft>
                <a:spcPts val="0"/>
              </a:spcAft>
              <a:buNone/>
            </a:pPr>
            <a:r>
              <a:t/>
            </a:r>
            <a:endParaRPr sz="1550">
              <a:latin typeface="Roboto Condensed"/>
              <a:ea typeface="Roboto Condensed"/>
              <a:cs typeface="Roboto Condensed"/>
              <a:sym typeface="Roboto Condensed"/>
            </a:endParaRPr>
          </a:p>
          <a:p>
            <a:pPr indent="-327025" lvl="0" marL="457200" rtl="0" algn="l">
              <a:lnSpc>
                <a:spcPct val="115000"/>
              </a:lnSpc>
              <a:spcBef>
                <a:spcPts val="0"/>
              </a:spcBef>
              <a:spcAft>
                <a:spcPts val="0"/>
              </a:spcAft>
              <a:buSzPts val="1550"/>
              <a:buFont typeface="Roboto Condensed"/>
              <a:buChar char="●"/>
            </a:pPr>
            <a:r>
              <a:rPr lang="en" sz="1550">
                <a:latin typeface="Roboto Condensed"/>
                <a:ea typeface="Roboto Condensed"/>
                <a:cs typeface="Roboto Condensed"/>
                <a:sym typeface="Roboto Condensed"/>
              </a:rPr>
              <a:t>Have side conversations and one-on-ones to help us get to better and build us up, not to break us down.</a:t>
            </a:r>
            <a:endParaRPr sz="1550">
              <a:latin typeface="Roboto Condensed"/>
              <a:ea typeface="Roboto Condensed"/>
              <a:cs typeface="Roboto Condensed"/>
              <a:sym typeface="Roboto Condensed"/>
            </a:endParaRPr>
          </a:p>
          <a:p>
            <a:pPr indent="0" lvl="0" marL="457200" rtl="0" algn="l">
              <a:lnSpc>
                <a:spcPct val="115000"/>
              </a:lnSpc>
              <a:spcBef>
                <a:spcPts val="0"/>
              </a:spcBef>
              <a:spcAft>
                <a:spcPts val="0"/>
              </a:spcAft>
              <a:buNone/>
            </a:pPr>
            <a:r>
              <a:t/>
            </a:r>
            <a:endParaRPr sz="1550">
              <a:latin typeface="Roboto Condensed"/>
              <a:ea typeface="Roboto Condensed"/>
              <a:cs typeface="Roboto Condensed"/>
              <a:sym typeface="Roboto Condensed"/>
            </a:endParaRPr>
          </a:p>
          <a:p>
            <a:pPr indent="-327025" lvl="0" marL="457200" rtl="0" algn="l">
              <a:lnSpc>
                <a:spcPct val="115000"/>
              </a:lnSpc>
              <a:spcBef>
                <a:spcPts val="0"/>
              </a:spcBef>
              <a:spcAft>
                <a:spcPts val="0"/>
              </a:spcAft>
              <a:buSzPts val="1550"/>
              <a:buFont typeface="Roboto Condensed"/>
              <a:buChar char="●"/>
            </a:pPr>
            <a:r>
              <a:rPr lang="en" sz="1550">
                <a:latin typeface="Roboto Condensed"/>
                <a:ea typeface="Roboto Condensed"/>
                <a:cs typeface="Roboto Condensed"/>
                <a:sym typeface="Roboto Condensed"/>
              </a:rPr>
              <a:t>Be responsible for our own feelings and actions.</a:t>
            </a:r>
            <a:endParaRPr sz="1550">
              <a:latin typeface="Roboto Condensed"/>
              <a:ea typeface="Roboto Condensed"/>
              <a:cs typeface="Roboto Condensed"/>
              <a:sym typeface="Roboto Condensed"/>
            </a:endParaRPr>
          </a:p>
          <a:p>
            <a:pPr indent="0" lvl="0" marL="457200" rtl="0" algn="l">
              <a:lnSpc>
                <a:spcPct val="115000"/>
              </a:lnSpc>
              <a:spcBef>
                <a:spcPts val="0"/>
              </a:spcBef>
              <a:spcAft>
                <a:spcPts val="0"/>
              </a:spcAft>
              <a:buNone/>
            </a:pPr>
            <a:r>
              <a:t/>
            </a:r>
            <a:endParaRPr sz="1550">
              <a:latin typeface="Roboto Condensed"/>
              <a:ea typeface="Roboto Condensed"/>
              <a:cs typeface="Roboto Condensed"/>
              <a:sym typeface="Roboto Condensed"/>
            </a:endParaRPr>
          </a:p>
          <a:p>
            <a:pPr indent="-327025" lvl="0" marL="457200" rtl="0" algn="l">
              <a:lnSpc>
                <a:spcPct val="115000"/>
              </a:lnSpc>
              <a:spcBef>
                <a:spcPts val="0"/>
              </a:spcBef>
              <a:spcAft>
                <a:spcPts val="0"/>
              </a:spcAft>
              <a:buSzPts val="1550"/>
              <a:buFont typeface="Roboto Condensed"/>
              <a:buChar char="●"/>
            </a:pPr>
            <a:r>
              <a:rPr lang="en" sz="1550">
                <a:latin typeface="Roboto Condensed"/>
                <a:ea typeface="Roboto Condensed"/>
                <a:cs typeface="Roboto Condensed"/>
                <a:sym typeface="Roboto Condensed"/>
              </a:rPr>
              <a:t>Seek deeper understanding. (We ask and read first).</a:t>
            </a:r>
            <a:endParaRPr sz="1550">
              <a:latin typeface="Roboto Condensed"/>
              <a:ea typeface="Roboto Condensed"/>
              <a:cs typeface="Roboto Condensed"/>
              <a:sym typeface="Roboto Condensed"/>
            </a:endParaRPr>
          </a:p>
          <a:p>
            <a:pPr indent="0" lvl="0" marL="457200" rtl="0" algn="l">
              <a:spcBef>
                <a:spcPts val="0"/>
              </a:spcBef>
              <a:spcAft>
                <a:spcPts val="0"/>
              </a:spcAft>
              <a:buNone/>
            </a:pPr>
            <a:r>
              <a:t/>
            </a:r>
            <a:endParaRPr sz="1550">
              <a:latin typeface="Roboto Condensed"/>
              <a:ea typeface="Roboto Condensed"/>
              <a:cs typeface="Roboto Condensed"/>
              <a:sym typeface="Roboto Condensed"/>
            </a:endParaRPr>
          </a:p>
          <a:p>
            <a:pPr indent="-327025" lvl="0" marL="457200" rtl="0" algn="l">
              <a:spcBef>
                <a:spcPts val="0"/>
              </a:spcBef>
              <a:spcAft>
                <a:spcPts val="0"/>
              </a:spcAft>
              <a:buSzPts val="1550"/>
              <a:buFont typeface="Roboto Condensed"/>
              <a:buChar char="●"/>
            </a:pPr>
            <a:r>
              <a:rPr lang="en" sz="1550">
                <a:latin typeface="Roboto Condensed"/>
                <a:ea typeface="Roboto Condensed"/>
                <a:cs typeface="Roboto Condensed"/>
                <a:sym typeface="Roboto Condensed"/>
              </a:rPr>
              <a:t>Consider that this (meeting, gathering etc.) may not be the container to hold what you need to bring.</a:t>
            </a:r>
            <a:endParaRPr sz="1600">
              <a:latin typeface="Roboto Condensed"/>
              <a:ea typeface="Roboto Condensed"/>
              <a:cs typeface="Roboto Condensed"/>
              <a:sym typeface="Roboto Condensed"/>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6" name="Shape 3446"/>
        <p:cNvGrpSpPr/>
        <p:nvPr/>
      </p:nvGrpSpPr>
      <p:grpSpPr>
        <a:xfrm>
          <a:off x="0" y="0"/>
          <a:ext cx="0" cy="0"/>
          <a:chOff x="0" y="0"/>
          <a:chExt cx="0" cy="0"/>
        </a:xfrm>
      </p:grpSpPr>
      <p:sp>
        <p:nvSpPr>
          <p:cNvPr id="3447" name="Google Shape;3447;p148"/>
          <p:cNvSpPr txBox="1"/>
          <p:nvPr>
            <p:ph type="ctrTitle"/>
          </p:nvPr>
        </p:nvSpPr>
        <p:spPr>
          <a:xfrm>
            <a:off x="685800" y="1454325"/>
            <a:ext cx="5405700" cy="3949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ONLINE </a:t>
            </a:r>
            <a:br>
              <a:rPr lang="en"/>
            </a:br>
            <a:r>
              <a:rPr lang="en" sz="7500">
                <a:solidFill>
                  <a:schemeClr val="accent3"/>
                </a:solidFill>
              </a:rPr>
              <a:t>CLOSINGS</a:t>
            </a:r>
            <a:endParaRPr sz="7500">
              <a:solidFill>
                <a:schemeClr val="accent3"/>
              </a:solidFill>
            </a:endParaRPr>
          </a:p>
        </p:txBody>
      </p:sp>
      <p:pic>
        <p:nvPicPr>
          <p:cNvPr id="3448" name="Google Shape;3448;p148"/>
          <p:cNvPicPr preferRelativeResize="0"/>
          <p:nvPr/>
        </p:nvPicPr>
        <p:blipFill rotWithShape="1">
          <a:blip r:embed="rId3">
            <a:alphaModFix/>
          </a:blip>
          <a:srcRect b="1157" l="50141" r="4087" t="48952"/>
          <a:stretch/>
        </p:blipFill>
        <p:spPr>
          <a:xfrm>
            <a:off x="6173450" y="3840725"/>
            <a:ext cx="2615850" cy="285117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350 Online Trainings [Salerio-based]">
  <a:themeElements>
    <a:clrScheme name="Custom 347">
      <a:dk1>
        <a:srgbClr val="17292E"/>
      </a:dk1>
      <a:lt1>
        <a:srgbClr val="FFFFFF"/>
      </a:lt1>
      <a:dk2>
        <a:srgbClr val="17292E"/>
      </a:dk2>
      <a:lt2>
        <a:srgbClr val="0F81E8"/>
      </a:lt2>
      <a:accent1>
        <a:srgbClr val="0F81E8"/>
      </a:accent1>
      <a:accent2>
        <a:srgbClr val="263248"/>
      </a:accent2>
      <a:accent3>
        <a:srgbClr val="40D7D4"/>
      </a:accent3>
      <a:accent4>
        <a:srgbClr val="FF9800"/>
      </a:accent4>
      <a:accent5>
        <a:srgbClr val="E6F0FA"/>
      </a:accent5>
      <a:accent6>
        <a:srgbClr val="FF6112"/>
      </a:accent6>
      <a:hlink>
        <a:srgbClr val="3F537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alerio template">
  <a:themeElements>
    <a:clrScheme name="Custom 347">
      <a:dk1>
        <a:srgbClr val="263248"/>
      </a:dk1>
      <a:lt1>
        <a:srgbClr val="FFFFFF"/>
      </a:lt1>
      <a:dk2>
        <a:srgbClr val="434343"/>
      </a:dk2>
      <a:lt2>
        <a:srgbClr val="E0E4E9"/>
      </a:lt2>
      <a:accent1>
        <a:srgbClr val="3F5378"/>
      </a:accent1>
      <a:accent2>
        <a:srgbClr val="263248"/>
      </a:accent2>
      <a:accent3>
        <a:srgbClr val="92A8C8"/>
      </a:accent3>
      <a:accent4>
        <a:srgbClr val="C7D3E6"/>
      </a:accent4>
      <a:accent5>
        <a:srgbClr val="FF9800"/>
      </a:accent5>
      <a:accent6>
        <a:srgbClr val="D26F00"/>
      </a:accent6>
      <a:hlink>
        <a:srgbClr val="3F537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alerio template">
  <a:themeElements>
    <a:clrScheme name="Custom 347">
      <a:dk1>
        <a:srgbClr val="263248"/>
      </a:dk1>
      <a:lt1>
        <a:srgbClr val="FFFFFF"/>
      </a:lt1>
      <a:dk2>
        <a:srgbClr val="434343"/>
      </a:dk2>
      <a:lt2>
        <a:srgbClr val="263248"/>
      </a:lt2>
      <a:accent1>
        <a:srgbClr val="D26F00"/>
      </a:accent1>
      <a:accent2>
        <a:srgbClr val="AC5502"/>
      </a:accent2>
      <a:accent3>
        <a:srgbClr val="92A8C8"/>
      </a:accent3>
      <a:accent4>
        <a:srgbClr val="263248"/>
      </a:accent4>
      <a:accent5>
        <a:srgbClr val="E69138"/>
      </a:accent5>
      <a:accent6>
        <a:srgbClr val="783F04"/>
      </a:accent6>
      <a:hlink>
        <a:srgbClr val="3F537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350 Online Trainings [Salerio-based]">
  <a:themeElements>
    <a:clrScheme name="Custom 347">
      <a:dk1>
        <a:srgbClr val="17292E"/>
      </a:dk1>
      <a:lt1>
        <a:srgbClr val="FFFFFF"/>
      </a:lt1>
      <a:dk2>
        <a:srgbClr val="17292E"/>
      </a:dk2>
      <a:lt2>
        <a:srgbClr val="0F81E8"/>
      </a:lt2>
      <a:accent1>
        <a:srgbClr val="3FB08B"/>
      </a:accent1>
      <a:accent2>
        <a:srgbClr val="263248"/>
      </a:accent2>
      <a:accent3>
        <a:srgbClr val="40D7D4"/>
      </a:accent3>
      <a:accent4>
        <a:srgbClr val="E6F0FA"/>
      </a:accent4>
      <a:accent5>
        <a:srgbClr val="FEDB56"/>
      </a:accent5>
      <a:accent6>
        <a:srgbClr val="FF6112"/>
      </a:accent6>
      <a:hlink>
        <a:srgbClr val="FF98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